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4" r:id="rId1"/>
    <p:sldMasterId id="2147483696" r:id="rId2"/>
    <p:sldMasterId id="2147483708" r:id="rId3"/>
    <p:sldMasterId id="2147483720" r:id="rId4"/>
    <p:sldMasterId id="2147483732" r:id="rId5"/>
  </p:sldMasterIdLst>
  <p:notesMasterIdLst>
    <p:notesMasterId r:id="rId34"/>
  </p:notesMasterIdLst>
  <p:sldIdLst>
    <p:sldId id="949" r:id="rId6"/>
    <p:sldId id="420" r:id="rId7"/>
    <p:sldId id="11089858" r:id="rId8"/>
    <p:sldId id="963" r:id="rId9"/>
    <p:sldId id="451" r:id="rId10"/>
    <p:sldId id="11089881" r:id="rId11"/>
    <p:sldId id="337" r:id="rId12"/>
    <p:sldId id="11089857" r:id="rId13"/>
    <p:sldId id="877" r:id="rId14"/>
    <p:sldId id="11089874" r:id="rId15"/>
    <p:sldId id="351" r:id="rId16"/>
    <p:sldId id="448" r:id="rId17"/>
    <p:sldId id="402" r:id="rId18"/>
    <p:sldId id="11089854" r:id="rId19"/>
    <p:sldId id="309" r:id="rId20"/>
    <p:sldId id="11089856" r:id="rId21"/>
    <p:sldId id="11089879" r:id="rId22"/>
    <p:sldId id="11089878" r:id="rId23"/>
    <p:sldId id="11089877" r:id="rId24"/>
    <p:sldId id="11089859" r:id="rId25"/>
    <p:sldId id="11089872" r:id="rId26"/>
    <p:sldId id="11089870" r:id="rId27"/>
    <p:sldId id="349" r:id="rId28"/>
    <p:sldId id="903" r:id="rId29"/>
    <p:sldId id="958" r:id="rId30"/>
    <p:sldId id="11089880" r:id="rId31"/>
    <p:sldId id="414" r:id="rId32"/>
    <p:sldId id="256" r:id="rId33"/>
  </p:sldIdLst>
  <p:sldSz cx="9144000" cy="5143500" type="screen16x9"/>
  <p:notesSz cx="6858000" cy="9144000"/>
  <p:embeddedFontLs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思源黑体 CN Regular" panose="020B0500000000000000" pitchFamily="34" charset="-128"/>
      <p:regular r:id="rId38"/>
    </p:embeddedFont>
    <p:embeddedFont>
      <p:font typeface="思源宋体 CN Heavy" panose="02020400000000000000" pitchFamily="18" charset="-128"/>
      <p:bold r:id="rId39"/>
    </p:embeddedFont>
    <p:embeddedFont>
      <p:font typeface="HarmonyOS Sans SC Black" pitchFamily="2" charset="-122"/>
      <p:bold r:id="rId40"/>
    </p:embeddedFont>
    <p:embeddedFont>
      <p:font typeface="Source Han Serif CN" panose="02020400000000000000" pitchFamily="18" charset="-128"/>
      <p:regular r:id="rId41"/>
      <p:bold r:id="rId42"/>
    </p:embeddedFont>
    <p:embeddedFont>
      <p:font typeface="Bahnschrift Condensed" panose="020B0502040204020203" pitchFamily="34" charset="0"/>
      <p:regular r:id="rId43"/>
      <p:bold r:id="rId44"/>
    </p:embeddedFont>
    <p:embeddedFont>
      <p:font typeface="Calibri" panose="020F050202020403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Bold" panose="02000000000000000000" pitchFamily="2" charset="0"/>
      <p:bold r:id="rId53"/>
      <p:italic r:id="rId54"/>
      <p:boldItalic r:id="rId55"/>
    </p:embeddedFont>
    <p:embeddedFont>
      <p:font typeface="Roboto Regular" panose="02000000000000000000" pitchFamily="2" charset="0"/>
      <p:regular r:id="rId56"/>
      <p:bold r:id="rId57"/>
      <p:italic r:id="rId58"/>
      <p:boldItalic r:id="rId59"/>
    </p:embeddedFont>
  </p:embeddedFontLst>
  <p:defaultText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4" userDrawn="1">
          <p15:clr>
            <a:srgbClr val="A4A3A4"/>
          </p15:clr>
        </p15:guide>
        <p15:guide id="2" pos="2880" userDrawn="1">
          <p15:clr>
            <a:srgbClr val="A4A3A4"/>
          </p15:clr>
        </p15:guide>
        <p15:guide id="3" orient="horz" pos="650" userDrawn="1">
          <p15:clr>
            <a:srgbClr val="A4A3A4"/>
          </p15:clr>
        </p15:guide>
        <p15:guide id="4" orient="horz" pos="480" userDrawn="1">
          <p15:clr>
            <a:srgbClr val="A4A3A4"/>
          </p15:clr>
        </p15:guide>
        <p15:guide id="5" orient="horz" pos="276" userDrawn="1">
          <p15:clr>
            <a:srgbClr val="A4A3A4"/>
          </p15:clr>
        </p15:guide>
        <p15:guide id="6" orient="horz" pos="2913" userDrawn="1">
          <p15:clr>
            <a:srgbClr val="A4A3A4"/>
          </p15:clr>
        </p15:guide>
        <p15:guide id="7" pos="413" userDrawn="1">
          <p15:clr>
            <a:srgbClr val="A4A3A4"/>
          </p15:clr>
        </p15:guide>
        <p15:guide id="8" pos="5347" userDrawn="1">
          <p15:clr>
            <a:srgbClr val="A4A3A4"/>
          </p15:clr>
        </p15:guide>
        <p15:guide id="9" pos="1009" userDrawn="1">
          <p15:clr>
            <a:srgbClr val="A4A3A4"/>
          </p15:clr>
        </p15:guide>
        <p15:guide id="10" pos="47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4148"/>
    <a:srgbClr val="43BBC9"/>
    <a:srgbClr val="FFFFFF"/>
    <a:srgbClr val="B8D9A2"/>
    <a:srgbClr val="F7F7F7"/>
    <a:srgbClr val="E0E1E1"/>
    <a:srgbClr val="5C5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88"/>
    <p:restoredTop sz="84554"/>
  </p:normalViewPr>
  <p:slideViewPr>
    <p:cSldViewPr snapToGrid="0" snapToObjects="1" showGuides="1">
      <p:cViewPr>
        <p:scale>
          <a:sx n="108" d="100"/>
          <a:sy n="108" d="100"/>
        </p:scale>
        <p:origin x="864" y="160"/>
      </p:cViewPr>
      <p:guideLst>
        <p:guide orient="horz" pos="1654"/>
        <p:guide pos="2880"/>
        <p:guide orient="horz" pos="650"/>
        <p:guide orient="horz" pos="480"/>
        <p:guide orient="horz" pos="276"/>
        <p:guide orient="horz" pos="2913"/>
        <p:guide pos="413"/>
        <p:guide pos="5347"/>
        <p:guide pos="1009"/>
        <p:guide pos="4751"/>
      </p:guideLst>
    </p:cSldViewPr>
  </p:slideViewPr>
  <p:outlineViewPr>
    <p:cViewPr>
      <p:scale>
        <a:sx n="33" d="100"/>
        <a:sy n="33" d="100"/>
      </p:scale>
      <p:origin x="0" y="0"/>
    </p:cViewPr>
  </p:outlin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precision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Partially Rejected</c:v>
                </c:pt>
                <c:pt idx="1">
                  <c:v>Provisionally Approved</c:v>
                </c:pt>
                <c:pt idx="2">
                  <c:v>Rejected</c:v>
                </c:pt>
              </c:strCache>
            </c:strRef>
          </c:cat>
          <c:val>
            <c:numRef>
              <c:f>Sheet1!$B$2:$B$4</c:f>
              <c:numCache>
                <c:formatCode>General</c:formatCode>
                <c:ptCount val="3"/>
                <c:pt idx="0">
                  <c:v>0.39</c:v>
                </c:pt>
                <c:pt idx="1">
                  <c:v>0.71</c:v>
                </c:pt>
                <c:pt idx="2">
                  <c:v>0.7</c:v>
                </c:pt>
              </c:numCache>
            </c:numRef>
          </c:val>
          <c:extLst>
            <c:ext xmlns:c16="http://schemas.microsoft.com/office/drawing/2014/chart" uri="{C3380CC4-5D6E-409C-BE32-E72D297353CC}">
              <c16:uniqueId val="{00000000-E840-C444-BD01-185321413E36}"/>
            </c:ext>
          </c:extLst>
        </c:ser>
        <c:ser>
          <c:idx val="1"/>
          <c:order val="1"/>
          <c:tx>
            <c:strRef>
              <c:f>Sheet1!$C$1</c:f>
              <c:strCache>
                <c:ptCount val="1"/>
                <c:pt idx="0">
                  <c:v>recall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Partially Rejected</c:v>
                </c:pt>
                <c:pt idx="1">
                  <c:v>Provisionally Approved</c:v>
                </c:pt>
                <c:pt idx="2">
                  <c:v>Rejected</c:v>
                </c:pt>
              </c:strCache>
            </c:strRef>
          </c:cat>
          <c:val>
            <c:numRef>
              <c:f>Sheet1!$C$2:$C$4</c:f>
              <c:numCache>
                <c:formatCode>General</c:formatCode>
                <c:ptCount val="3"/>
                <c:pt idx="0">
                  <c:v>0.08</c:v>
                </c:pt>
                <c:pt idx="1">
                  <c:v>0.33</c:v>
                </c:pt>
                <c:pt idx="2">
                  <c:v>0.93</c:v>
                </c:pt>
              </c:numCache>
            </c:numRef>
          </c:val>
          <c:extLst>
            <c:ext xmlns:c16="http://schemas.microsoft.com/office/drawing/2014/chart" uri="{C3380CC4-5D6E-409C-BE32-E72D297353CC}">
              <c16:uniqueId val="{00000001-E840-C444-BD01-185321413E36}"/>
            </c:ext>
          </c:extLst>
        </c:ser>
        <c:ser>
          <c:idx val="2"/>
          <c:order val="2"/>
          <c:tx>
            <c:strRef>
              <c:f>Sheet1!$D$1</c:f>
              <c:strCache>
                <c:ptCount val="1"/>
                <c:pt idx="0">
                  <c:v>F1-score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Partially Rejected</c:v>
                </c:pt>
                <c:pt idx="1">
                  <c:v>Provisionally Approved</c:v>
                </c:pt>
                <c:pt idx="2">
                  <c:v>Rejected</c:v>
                </c:pt>
              </c:strCache>
            </c:strRef>
          </c:cat>
          <c:val>
            <c:numRef>
              <c:f>Sheet1!$D$2:$D$4</c:f>
              <c:numCache>
                <c:formatCode>General</c:formatCode>
                <c:ptCount val="3"/>
                <c:pt idx="0">
                  <c:v>0.14000000000000001</c:v>
                </c:pt>
                <c:pt idx="1">
                  <c:v>0.45</c:v>
                </c:pt>
                <c:pt idx="2">
                  <c:v>0.8</c:v>
                </c:pt>
              </c:numCache>
            </c:numRef>
          </c:val>
          <c:extLst>
            <c:ext xmlns:c16="http://schemas.microsoft.com/office/drawing/2014/chart" uri="{C3380CC4-5D6E-409C-BE32-E72D297353CC}">
              <c16:uniqueId val="{00000002-E840-C444-BD01-185321413E36}"/>
            </c:ext>
          </c:extLst>
        </c:ser>
        <c:dLbls>
          <c:dLblPos val="outEnd"/>
          <c:showLegendKey val="0"/>
          <c:showVal val="1"/>
          <c:showCatName val="0"/>
          <c:showSerName val="0"/>
          <c:showPercent val="0"/>
          <c:showBubbleSize val="0"/>
        </c:dLbls>
        <c:gapWidth val="100"/>
        <c:overlap val="-24"/>
        <c:axId val="1047835712"/>
        <c:axId val="1047840704"/>
      </c:barChart>
      <c:catAx>
        <c:axId val="104783571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1047840704"/>
        <c:crosses val="autoZero"/>
        <c:auto val="1"/>
        <c:lblAlgn val="ctr"/>
        <c:lblOffset val="100"/>
        <c:noMultiLvlLbl val="0"/>
      </c:catAx>
      <c:valAx>
        <c:axId val="1047840704"/>
        <c:scaling>
          <c:orientation val="minMax"/>
          <c:min val="0"/>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104783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precision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macro avg</c:v>
                </c:pt>
                <c:pt idx="1">
                  <c:v>weighted avg</c:v>
                </c:pt>
              </c:strCache>
            </c:strRef>
          </c:cat>
          <c:val>
            <c:numRef>
              <c:f>Sheet1!$B$2:$B$3</c:f>
              <c:numCache>
                <c:formatCode>General</c:formatCode>
                <c:ptCount val="2"/>
                <c:pt idx="0">
                  <c:v>0.6</c:v>
                </c:pt>
                <c:pt idx="1">
                  <c:v>0.67</c:v>
                </c:pt>
              </c:numCache>
            </c:numRef>
          </c:val>
          <c:extLst>
            <c:ext xmlns:c16="http://schemas.microsoft.com/office/drawing/2014/chart" uri="{C3380CC4-5D6E-409C-BE32-E72D297353CC}">
              <c16:uniqueId val="{00000000-B34E-C541-8AFE-42FEBF5ADFBE}"/>
            </c:ext>
          </c:extLst>
        </c:ser>
        <c:ser>
          <c:idx val="1"/>
          <c:order val="1"/>
          <c:tx>
            <c:strRef>
              <c:f>Sheet1!$C$1</c:f>
              <c:strCache>
                <c:ptCount val="1"/>
                <c:pt idx="0">
                  <c:v>recall</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macro avg</c:v>
                </c:pt>
                <c:pt idx="1">
                  <c:v>weighted avg</c:v>
                </c:pt>
              </c:strCache>
            </c:strRef>
          </c:cat>
          <c:val>
            <c:numRef>
              <c:f>Sheet1!$C$2:$C$3</c:f>
              <c:numCache>
                <c:formatCode>General</c:formatCode>
                <c:ptCount val="2"/>
                <c:pt idx="0">
                  <c:v>0.45</c:v>
                </c:pt>
                <c:pt idx="1">
                  <c:v>0.68</c:v>
                </c:pt>
              </c:numCache>
            </c:numRef>
          </c:val>
          <c:extLst>
            <c:ext xmlns:c16="http://schemas.microsoft.com/office/drawing/2014/chart" uri="{C3380CC4-5D6E-409C-BE32-E72D297353CC}">
              <c16:uniqueId val="{00000001-B34E-C541-8AFE-42FEBF5ADFBE}"/>
            </c:ext>
          </c:extLst>
        </c:ser>
        <c:ser>
          <c:idx val="2"/>
          <c:order val="2"/>
          <c:tx>
            <c:strRef>
              <c:f>Sheet1!$D$1</c:f>
              <c:strCache>
                <c:ptCount val="1"/>
                <c:pt idx="0">
                  <c:v>F1-score</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macro avg</c:v>
                </c:pt>
                <c:pt idx="1">
                  <c:v>weighted avg</c:v>
                </c:pt>
              </c:strCache>
            </c:strRef>
          </c:cat>
          <c:val>
            <c:numRef>
              <c:f>Sheet1!$D$2:$D$3</c:f>
              <c:numCache>
                <c:formatCode>General</c:formatCode>
                <c:ptCount val="2"/>
                <c:pt idx="0">
                  <c:v>0.46</c:v>
                </c:pt>
                <c:pt idx="1">
                  <c:v>0.63</c:v>
                </c:pt>
              </c:numCache>
            </c:numRef>
          </c:val>
          <c:extLst>
            <c:ext xmlns:c16="http://schemas.microsoft.com/office/drawing/2014/chart" uri="{C3380CC4-5D6E-409C-BE32-E72D297353CC}">
              <c16:uniqueId val="{00000002-B34E-C541-8AFE-42FEBF5ADFBE}"/>
            </c:ext>
          </c:extLst>
        </c:ser>
        <c:dLbls>
          <c:showLegendKey val="0"/>
          <c:showVal val="0"/>
          <c:showCatName val="0"/>
          <c:showSerName val="0"/>
          <c:showPercent val="0"/>
          <c:showBubbleSize val="0"/>
        </c:dLbls>
        <c:gapWidth val="219"/>
        <c:overlap val="-27"/>
        <c:axId val="1047835712"/>
        <c:axId val="1047840704"/>
      </c:barChart>
      <c:catAx>
        <c:axId val="104783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47840704"/>
        <c:crosses val="autoZero"/>
        <c:auto val="1"/>
        <c:lblAlgn val="ctr"/>
        <c:lblOffset val="100"/>
        <c:noMultiLvlLbl val="0"/>
      </c:catAx>
      <c:valAx>
        <c:axId val="1047840704"/>
        <c:scaling>
          <c:orientation val="minMax"/>
          <c:max val="1"/>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4783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0E2BE-0EEC-8846-AAEB-44E3DCBEAFBE}" type="datetimeFigureOut">
              <a:rPr kumimoji="1" lang="zh-CN" altLang="en-US" smtClean="0"/>
              <a:t>2023/11/27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1DBDD-6889-934C-9BB9-860898FCF2E0}" type="slidenum">
              <a:rPr kumimoji="1" lang="zh-CN" altLang="en-US" smtClean="0"/>
              <a:t>‹#›</a:t>
            </a:fld>
            <a:endParaRPr kumimoji="1" lang="zh-CN" altLang="en-US"/>
          </a:p>
        </p:txBody>
      </p:sp>
    </p:spTree>
    <p:extLst>
      <p:ext uri="{BB962C8B-B14F-4D97-AF65-F5344CB8AC3E}">
        <p14:creationId xmlns:p14="http://schemas.microsoft.com/office/powerpoint/2010/main" val="202429854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大家好，我的学术报告的主题是利用 </a:t>
            </a:r>
            <a:r>
              <a:rPr lang="en" altLang="zh-CN" dirty="0"/>
              <a:t>TF-IDF </a:t>
            </a:r>
            <a:r>
              <a:rPr lang="zh-CN" altLang="en-US" dirty="0"/>
              <a:t>和 </a:t>
            </a:r>
            <a:r>
              <a:rPr lang="en" altLang="zh-CN" dirty="0" err="1"/>
              <a:t>XGBoost</a:t>
            </a:r>
            <a:r>
              <a:rPr lang="en" altLang="zh-CN" dirty="0"/>
              <a:t> </a:t>
            </a:r>
            <a:r>
              <a:rPr lang="zh-CN" altLang="en-US" dirty="0"/>
              <a:t>对商标驳回复审案件进行智能预测</a:t>
            </a:r>
          </a:p>
        </p:txBody>
      </p:sp>
      <p:sp>
        <p:nvSpPr>
          <p:cNvPr id="4" name="灯片编号占位符 3"/>
          <p:cNvSpPr>
            <a:spLocks noGrp="1"/>
          </p:cNvSpPr>
          <p:nvPr>
            <p:ph type="sldNum" sz="quarter" idx="5"/>
          </p:nvPr>
        </p:nvSpPr>
        <p:spPr/>
        <p:txBody>
          <a:bodyPr/>
          <a:lstStyle/>
          <a:p>
            <a:fld id="{6A19D32B-5F60-4BE3-8FD4-41595BA69E9D}" type="slidenum">
              <a:rPr lang="zh-CN" altLang="en-US" smtClean="0"/>
              <a:t>1</a:t>
            </a:fld>
            <a:endParaRPr lang="zh-CN" altLang="en-US"/>
          </a:p>
        </p:txBody>
      </p:sp>
    </p:spTree>
    <p:extLst>
      <p:ext uri="{BB962C8B-B14F-4D97-AF65-F5344CB8AC3E}">
        <p14:creationId xmlns:p14="http://schemas.microsoft.com/office/powerpoint/2010/main" val="2542516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5759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Confusion Matrix Visualizing Classification Performance. The matrix delineates the number of true positives, false positives, false negatives, and true negatives for each category predicted by the model. The shades of blue represent the magnitude of instances in each category, with darker shades indicating higher frequencies. Category '0' denotes Rejected, '1' corresponds to Provisionally Approved, and '2' signifies Partially Rejected cases. The vertical axis represents the actual classes, while the horizontal axis indicates the predicted classes by the model.</a:t>
            </a:r>
            <a:endParaRPr kumimoji="1" lang="zh-CN" altLang="en-US" dirty="0"/>
          </a:p>
        </p:txBody>
      </p:sp>
      <p:sp>
        <p:nvSpPr>
          <p:cNvPr id="4" name="灯片编号占位符 3"/>
          <p:cNvSpPr>
            <a:spLocks noGrp="1"/>
          </p:cNvSpPr>
          <p:nvPr>
            <p:ph type="sldNum" sz="quarter" idx="5"/>
          </p:nvPr>
        </p:nvSpPr>
        <p:spPr/>
        <p:txBody>
          <a:bodyPr/>
          <a:lstStyle/>
          <a:p>
            <a:fld id="{09C1DBDD-6889-934C-9BB9-860898FCF2E0}" type="slidenum">
              <a:rPr kumimoji="1" lang="zh-CN" altLang="en-US" smtClean="0"/>
              <a:t>21</a:t>
            </a:fld>
            <a:endParaRPr kumimoji="1" lang="zh-CN" altLang="en-US"/>
          </a:p>
        </p:txBody>
      </p:sp>
    </p:spTree>
    <p:extLst>
      <p:ext uri="{BB962C8B-B14F-4D97-AF65-F5344CB8AC3E}">
        <p14:creationId xmlns:p14="http://schemas.microsoft.com/office/powerpoint/2010/main" val="2196226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To address the category imbalance, </a:t>
            </a:r>
          </a:p>
          <a:p>
            <a:r>
              <a:rPr kumimoji="1" lang="en" altLang="zh-CN" dirty="0"/>
              <a:t>resampling (oversampling less common categories or </a:t>
            </a:r>
            <a:r>
              <a:rPr kumimoji="1" lang="en" altLang="zh-CN" dirty="0" err="1"/>
              <a:t>undersampling</a:t>
            </a:r>
            <a:r>
              <a:rPr kumimoji="1" lang="en" altLang="zh-CN" dirty="0"/>
              <a:t> more common categories), </a:t>
            </a:r>
          </a:p>
          <a:p>
            <a:r>
              <a:rPr kumimoji="1" lang="en" altLang="zh-CN" dirty="0"/>
              <a:t>synthetic minority oversampling techniques (SMOTE), </a:t>
            </a:r>
          </a:p>
          <a:p>
            <a:r>
              <a:rPr kumimoji="1" lang="en" altLang="zh-CN" dirty="0"/>
              <a:t>adjusting the classification threshold or assigning different weights to samples from different categories.</a:t>
            </a:r>
          </a:p>
          <a:p>
            <a:endParaRPr kumimoji="1" lang="zh-CN" altLang="en-US" dirty="0"/>
          </a:p>
        </p:txBody>
      </p:sp>
      <p:sp>
        <p:nvSpPr>
          <p:cNvPr id="4" name="灯片编号占位符 3"/>
          <p:cNvSpPr>
            <a:spLocks noGrp="1"/>
          </p:cNvSpPr>
          <p:nvPr>
            <p:ph type="sldNum" sz="quarter" idx="5"/>
          </p:nvPr>
        </p:nvSpPr>
        <p:spPr/>
        <p:txBody>
          <a:bodyPr/>
          <a:lstStyle/>
          <a:p>
            <a:fld id="{09C1DBDD-6889-934C-9BB9-860898FCF2E0}" type="slidenum">
              <a:rPr kumimoji="1" lang="zh-CN" altLang="en-US" smtClean="0"/>
              <a:t>22</a:t>
            </a:fld>
            <a:endParaRPr kumimoji="1" lang="zh-CN" altLang="en-US"/>
          </a:p>
        </p:txBody>
      </p:sp>
    </p:spTree>
    <p:extLst>
      <p:ext uri="{BB962C8B-B14F-4D97-AF65-F5344CB8AC3E}">
        <p14:creationId xmlns:p14="http://schemas.microsoft.com/office/powerpoint/2010/main" val="673259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The higher the importance index is, the stronger the ability of the feature variable to distinguish between good and bad samples is.</a:t>
            </a:r>
            <a:endParaRPr kumimoji="1" lang="zh-CN" altLang="en-US" dirty="0"/>
          </a:p>
        </p:txBody>
      </p:sp>
      <p:sp>
        <p:nvSpPr>
          <p:cNvPr id="4" name="灯片编号占位符 3"/>
          <p:cNvSpPr>
            <a:spLocks noGrp="1"/>
          </p:cNvSpPr>
          <p:nvPr>
            <p:ph type="sldNum" sz="quarter" idx="5"/>
          </p:nvPr>
        </p:nvSpPr>
        <p:spPr/>
        <p:txBody>
          <a:bodyPr/>
          <a:lstStyle/>
          <a:p>
            <a:fld id="{09C1DBDD-6889-934C-9BB9-860898FCF2E0}" type="slidenum">
              <a:rPr kumimoji="1" lang="zh-CN" altLang="en-US" smtClean="0"/>
              <a:t>23</a:t>
            </a:fld>
            <a:endParaRPr kumimoji="1" lang="zh-CN" altLang="en-US"/>
          </a:p>
        </p:txBody>
      </p:sp>
    </p:spTree>
    <p:extLst>
      <p:ext uri="{BB962C8B-B14F-4D97-AF65-F5344CB8AC3E}">
        <p14:creationId xmlns:p14="http://schemas.microsoft.com/office/powerpoint/2010/main" val="3055137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A19D32B-5F60-4BE3-8FD4-41595BA69E9D}" type="slidenum">
              <a:rPr lang="zh-CN" altLang="en-US" smtClean="0"/>
              <a:t>24</a:t>
            </a:fld>
            <a:endParaRPr lang="zh-CN" altLang="en-US"/>
          </a:p>
        </p:txBody>
      </p:sp>
    </p:spTree>
    <p:extLst>
      <p:ext uri="{BB962C8B-B14F-4D97-AF65-F5344CB8AC3E}">
        <p14:creationId xmlns:p14="http://schemas.microsoft.com/office/powerpoint/2010/main" val="3250014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C1DBDD-6889-934C-9BB9-860898FCF2E0}" type="slidenum">
              <a:rPr kumimoji="1" lang="zh-CN" altLang="en-US" smtClean="0"/>
              <a:t>2</a:t>
            </a:fld>
            <a:endParaRPr kumimoji="1" lang="zh-CN" altLang="en-US"/>
          </a:p>
        </p:txBody>
      </p:sp>
    </p:spTree>
    <p:extLst>
      <p:ext uri="{BB962C8B-B14F-4D97-AF65-F5344CB8AC3E}">
        <p14:creationId xmlns:p14="http://schemas.microsoft.com/office/powerpoint/2010/main" val="3910624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115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19D32B-5F60-4BE3-8FD4-41595BA69E9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511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C1DBDD-6889-934C-9BB9-860898FCF2E0}" type="slidenum">
              <a:rPr kumimoji="1" lang="zh-CN" altLang="en-US" smtClean="0"/>
              <a:t>10</a:t>
            </a:fld>
            <a:endParaRPr kumimoji="1" lang="zh-CN" altLang="en-US"/>
          </a:p>
        </p:txBody>
      </p:sp>
    </p:spTree>
    <p:extLst>
      <p:ext uri="{BB962C8B-B14F-4D97-AF65-F5344CB8AC3E}">
        <p14:creationId xmlns:p14="http://schemas.microsoft.com/office/powerpoint/2010/main" val="214986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8609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C1DBDD-6889-934C-9BB9-860898FCF2E0}" type="slidenum">
              <a:rPr kumimoji="1" lang="zh-CN" altLang="en-US" smtClean="0"/>
              <a:t>13</a:t>
            </a:fld>
            <a:endParaRPr kumimoji="1" lang="zh-CN" altLang="en-US"/>
          </a:p>
        </p:txBody>
      </p:sp>
    </p:spTree>
    <p:extLst>
      <p:ext uri="{BB962C8B-B14F-4D97-AF65-F5344CB8AC3E}">
        <p14:creationId xmlns:p14="http://schemas.microsoft.com/office/powerpoint/2010/main" val="361809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C1DBDD-6889-934C-9BB9-860898FCF2E0}" type="slidenum">
              <a:rPr kumimoji="1" lang="zh-CN" altLang="en-US" smtClean="0"/>
              <a:t>17</a:t>
            </a:fld>
            <a:endParaRPr kumimoji="1" lang="zh-CN" altLang="en-US"/>
          </a:p>
        </p:txBody>
      </p:sp>
    </p:spTree>
    <p:extLst>
      <p:ext uri="{BB962C8B-B14F-4D97-AF65-F5344CB8AC3E}">
        <p14:creationId xmlns:p14="http://schemas.microsoft.com/office/powerpoint/2010/main" val="152218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r>
              <a:rPr kumimoji="1" lang="zh-CN" altLang="en-US" dirty="0"/>
              <a:t>构建第一棵树（这里列抽样取数据集的子集）</a:t>
            </a:r>
            <a:endParaRPr kumimoji="1" lang="en-US" altLang="zh-CN" dirty="0"/>
          </a:p>
          <a:p>
            <a:pPr marL="342900" indent="-342900">
              <a:buAutoNum type="arabicPeriod"/>
            </a:pPr>
            <a:r>
              <a:rPr kumimoji="1" lang="zh-CN" altLang="en-US" dirty="0"/>
              <a:t>观察误差 </a:t>
            </a:r>
            <a:r>
              <a:rPr kumimoji="1" lang="en-US" altLang="zh-CN" dirty="0"/>
              <a:t>$ </a:t>
            </a:r>
            <a:r>
              <a:rPr kumimoji="1" lang="en-US" altLang="zh-CN" dirty="0" err="1"/>
              <a:t>y_i</a:t>
            </a:r>
            <a:r>
              <a:rPr kumimoji="1" lang="en-US" altLang="zh-CN" dirty="0"/>
              <a:t> - \hat{y}_</a:t>
            </a:r>
            <a:r>
              <a:rPr kumimoji="1" lang="en-US" altLang="zh-CN" dirty="0" err="1"/>
              <a:t>i</a:t>
            </a:r>
            <a:r>
              <a:rPr kumimoji="1" lang="en-US" altLang="zh-CN" dirty="0"/>
              <a:t> = \text{residuals}$</a:t>
            </a:r>
            <a:r>
              <a:rPr kumimoji="1" lang="zh-CN" altLang="en-US" dirty="0"/>
              <a:t> 构建新的树预测误差， 为</a:t>
            </a:r>
            <a:r>
              <a:rPr kumimoji="1" lang="en-US" altLang="zh-CN" dirty="0"/>
              <a:t>$f(</a:t>
            </a:r>
            <a:r>
              <a:rPr kumimoji="1" lang="en-US" altLang="zh-CN" dirty="0" err="1"/>
              <a:t>x_i</a:t>
            </a:r>
            <a:r>
              <a:rPr kumimoji="1" lang="en-US" altLang="zh-CN" dirty="0"/>
              <a:t>)$</a:t>
            </a:r>
          </a:p>
          <a:p>
            <a:r>
              <a:rPr kumimoji="1" lang="en-US" altLang="zh-CN" dirty="0"/>
              <a:t>3. </a:t>
            </a:r>
            <a:r>
              <a:rPr kumimoji="1" lang="zh-CN" altLang="en-US" dirty="0"/>
              <a:t>加入</a:t>
            </a:r>
            <a:r>
              <a:rPr kumimoji="1" lang="en-US" altLang="zh-CN" dirty="0"/>
              <a:t>shrinkage</a:t>
            </a:r>
            <a:r>
              <a:rPr kumimoji="1" lang="zh-CN" altLang="en-US" dirty="0"/>
              <a:t>策略，以</a:t>
            </a:r>
            <a:r>
              <a:rPr kumimoji="1" lang="en-US" altLang="zh-CN" dirty="0"/>
              <a:t>$\eta$ </a:t>
            </a:r>
            <a:r>
              <a:rPr kumimoji="1" lang="zh-CN" altLang="en-US" dirty="0"/>
              <a:t>的权重乘上新树的</a:t>
            </a:r>
            <a:r>
              <a:rPr kumimoji="1" lang="en-US" altLang="zh-CN" dirty="0"/>
              <a:t>$f(</a:t>
            </a:r>
            <a:r>
              <a:rPr kumimoji="1" lang="en-US" altLang="zh-CN" dirty="0" err="1"/>
              <a:t>x_i</a:t>
            </a:r>
            <a:r>
              <a:rPr kumimoji="1" lang="en-US" altLang="zh-CN" dirty="0"/>
              <a:t>)$ </a:t>
            </a:r>
          </a:p>
          <a:p>
            <a:endParaRPr kumimoji="1" lang="en-US" altLang="zh-CN" dirty="0"/>
          </a:p>
          <a:p>
            <a:r>
              <a:rPr kumimoji="1" lang="en-US" altLang="zh-CN" dirty="0"/>
              <a:t>4. </a:t>
            </a:r>
            <a:r>
              <a:rPr kumimoji="1" lang="zh-CN" altLang="en-US" dirty="0"/>
              <a:t>将预测残差的新树乘步长再加到原来的树上</a:t>
            </a:r>
            <a:r>
              <a:rPr kumimoji="1" lang="en-US" altLang="zh-CN" dirty="0"/>
              <a:t> </a:t>
            </a:r>
            <a:r>
              <a:rPr kumimoji="1" lang="zh-CN" altLang="en-US" dirty="0"/>
              <a:t> </a:t>
            </a:r>
            <a:endParaRPr kumimoji="1" lang="en-US" altLang="zh-CN" dirty="0"/>
          </a:p>
          <a:p>
            <a:endParaRPr kumimoji="1" lang="en-US" altLang="zh-CN" dirty="0"/>
          </a:p>
          <a:p>
            <a:r>
              <a:rPr kumimoji="1" lang="zh-CN" altLang="en-US" dirty="0"/>
              <a:t>整个过程的目标是最小化包含残差及正则项的损失函数（可微），</a:t>
            </a:r>
            <a:endParaRPr kumimoji="1" lang="en-US" altLang="zh-CN" dirty="0"/>
          </a:p>
          <a:p>
            <a:endParaRPr kumimoji="1" lang="zh-CN" altLang="en-US" dirty="0"/>
          </a:p>
          <a:p>
            <a:r>
              <a:rPr kumimoji="1" lang="en-US" altLang="zh-CN" dirty="0"/>
              <a:t>5. </a:t>
            </a:r>
            <a:r>
              <a:rPr kumimoji="1" lang="zh-CN" altLang="en-US" dirty="0"/>
              <a:t>重复</a:t>
            </a:r>
            <a:r>
              <a:rPr kumimoji="1" lang="en-US" altLang="zh-CN" dirty="0"/>
              <a:t>2</a:t>
            </a:r>
            <a:r>
              <a:rPr kumimoji="1" lang="zh-CN" altLang="en-US" dirty="0"/>
              <a:t>～</a:t>
            </a:r>
            <a:r>
              <a:rPr kumimoji="1" lang="en-US" altLang="zh-CN" dirty="0"/>
              <a:t>4</a:t>
            </a:r>
            <a:r>
              <a:rPr kumimoji="1" lang="zh-CN" altLang="en-US" dirty="0"/>
              <a:t>， 直到达到需要构建的树最大数量 或者 达到早停的约束条件 </a:t>
            </a:r>
            <a:endParaRPr kumimoji="1" lang="en-US" altLang="zh-CN" dirty="0"/>
          </a:p>
          <a:p>
            <a:endParaRPr kumimoji="1" lang="en-US" altLang="zh-CN" dirty="0"/>
          </a:p>
          <a:p>
            <a:r>
              <a:rPr kumimoji="1" lang="en-US" altLang="zh-CN" dirty="0"/>
              <a:t>6.</a:t>
            </a:r>
            <a:r>
              <a:rPr kumimoji="1" lang="zh-CN" altLang="en-US" dirty="0"/>
              <a:t> 得出结果</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9C1DBDD-6889-934C-9BB9-860898FCF2E0}" type="slidenum">
              <a:rPr kumimoji="1" lang="zh-CN" altLang="en-US" smtClean="0"/>
              <a:t>19</a:t>
            </a:fld>
            <a:endParaRPr kumimoji="1" lang="zh-CN" altLang="en-US"/>
          </a:p>
        </p:txBody>
      </p:sp>
    </p:spTree>
    <p:extLst>
      <p:ext uri="{BB962C8B-B14F-4D97-AF65-F5344CB8AC3E}">
        <p14:creationId xmlns:p14="http://schemas.microsoft.com/office/powerpoint/2010/main" val="3770588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F1AB1-1282-06A1-EBBD-8DADF7B6C235}"/>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C6A42E6-C5B8-A501-AEE6-5FFC8B974AA8}"/>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FCF5BB6-8B53-3D24-67FB-FDB59B6D1C50}"/>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A55C6773-13B9-C579-E199-EFB617C419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F17D3C-17B4-F107-D270-2D135BA7836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818877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59CB6E-B64D-39FD-5170-5710A8ED1A2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D67AA56-F1BE-77F2-12A7-1FF6A044C45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4FD687C-A484-FAAA-12DB-8B01CBE713C7}"/>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62002287-C732-1C67-1B93-F2877CA637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BA5D75-20D5-724E-C495-20D965F4B8D4}"/>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109940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20CCE4F-C512-FE54-DD73-1FF5560270C4}"/>
              </a:ext>
            </a:extLst>
          </p:cNvPr>
          <p:cNvSpPr>
            <a:spLocks noGrp="1"/>
          </p:cNvSpPr>
          <p:nvPr>
            <p:ph type="title" orient="vert"/>
          </p:nvPr>
        </p:nvSpPr>
        <p:spPr>
          <a:xfrm>
            <a:off x="6543676" y="273845"/>
            <a:ext cx="1971675" cy="4358879"/>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5B54636-37D5-EB1D-CE52-AB308E470996}"/>
              </a:ext>
            </a:extLst>
          </p:cNvPr>
          <p:cNvSpPr>
            <a:spLocks noGrp="1"/>
          </p:cNvSpPr>
          <p:nvPr>
            <p:ph type="body" orient="vert" idx="1"/>
          </p:nvPr>
        </p:nvSpPr>
        <p:spPr>
          <a:xfrm>
            <a:off x="628651" y="273845"/>
            <a:ext cx="5800725" cy="4358879"/>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0A0E2E8-4DFD-48C9-1393-1365F5F0F0F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DC79FD57-269C-1DBF-8958-AE2693240B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09A639-D6BB-BE9A-A3C4-EA21BE86C9A1}"/>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772380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2B6FD-F4BD-468C-B779-C842F93EBF0E}"/>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27177B8E-F284-4A7B-8B63-5D63F80CC7EE}"/>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6FE63BC-8FF8-4CAE-996B-968D7C276C39}"/>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4EECCEF7-9FA3-4C2F-947E-733E0EEEBD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94391-2C3A-4CD3-8B6A-01D96392A3F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130421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F9796-C96E-4974-A982-53177FAB08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110DE4-77A3-44DB-A41E-66A8FF6655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89D31E-A842-4492-B577-EABBC0350E21}"/>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9EAFD91-EA99-45E2-94D2-E2268D95C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9BF7CD-AEAA-4CA4-9C33-48E62551E79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788467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17DD2-3417-4280-849D-579F020A711F}"/>
              </a:ext>
            </a:extLst>
          </p:cNvPr>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303036F9-1E9B-476B-87F0-048D1166C9E9}"/>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72CE2B-BB40-47B7-8474-140537BFBBEC}"/>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DAB17E4-21FF-4064-A7D9-3342D2355D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A7D75F-A3D5-4F34-86FF-24E6857105E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920756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D0309-84E8-4837-8744-03383CF181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D07F7E-FAEF-4EE1-AAB7-04F61F06EBD5}"/>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74CA8B-7A47-42E3-BEE7-6FA2AC340389}"/>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01A133-F617-4F7F-BF68-F56F1191842B}"/>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AB46A852-46C7-40C3-88C3-6539374893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588C48-D57C-4685-98E7-00AB0E01D2C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43157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CFC3F-319A-47C2-9B9B-8A50B39A7B7C}"/>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0BA4B76-2075-4D0D-A582-563661EF791B}"/>
              </a:ext>
            </a:extLst>
          </p:cNvPr>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AADC5A-CAFC-401A-AB12-3256A289ECE6}"/>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5A27E3-D202-4203-A6E6-0829958747F0}"/>
              </a:ext>
            </a:extLst>
          </p:cNvPr>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8009F12-4391-4FC6-94CA-2E6626C0D0D9}"/>
              </a:ext>
            </a:extLst>
          </p:cNvPr>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BDFCE96-8227-4134-BAB5-72D757DE19D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8" name="页脚占位符 7">
            <a:extLst>
              <a:ext uri="{FF2B5EF4-FFF2-40B4-BE49-F238E27FC236}">
                <a16:creationId xmlns:a16="http://schemas.microsoft.com/office/drawing/2014/main" id="{71893A2B-E9E2-4645-8F37-9BE44E2EC45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4FB3BA-38E1-4C3F-8FA8-1CFA1FFFB6A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510867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7375A-A32F-4047-9514-44D6B821D1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886E91F-2015-44A1-91B1-D2F1870A15A0}"/>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4" name="页脚占位符 3">
            <a:extLst>
              <a:ext uri="{FF2B5EF4-FFF2-40B4-BE49-F238E27FC236}">
                <a16:creationId xmlns:a16="http://schemas.microsoft.com/office/drawing/2014/main" id="{22F576B7-A743-47EB-9D21-B144EA97D65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C168566-9BB0-4260-984C-484AB4C58C6F}"/>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3375459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F7BCCE-B996-4806-8952-0CF314FA7DCB}"/>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3" name="页脚占位符 2">
            <a:extLst>
              <a:ext uri="{FF2B5EF4-FFF2-40B4-BE49-F238E27FC236}">
                <a16:creationId xmlns:a16="http://schemas.microsoft.com/office/drawing/2014/main" id="{8835C8A0-F46B-403F-AD01-826079A6DA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B73DD43-BFD0-4A49-9297-3FF91B04A113}"/>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612530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B125-5686-4C22-8AC9-9D21CCC01DCB}"/>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2C23BCDD-014D-4845-A1B6-D8D5BB31B632}"/>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2C1179C-0B81-43D7-95DD-BF28BEA2619A}"/>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E92B47-DE2B-427A-8F31-93FE8598CE18}"/>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A12317B2-67A5-47F2-9299-FE16D58ABC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FC1EF8-ECB1-4816-B862-3746C6CB8745}"/>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427651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5459C-2B01-6EBC-2001-0B09699F151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B8DA487-D18F-8F85-94A3-A79C620637E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D77A9DA-C120-7295-0BB1-BA6DE8BBD3E7}"/>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71A6F808-F4C8-3841-AED3-5714DD6747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B8F26F-CFEA-EC25-44A6-31BDA288ED22}"/>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58665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A373C-035E-4B4D-A969-370AD4D9617A}"/>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DAF09BFB-F637-4B94-9B5F-8E45C9165887}"/>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zh-CN" altLang="en-US"/>
              <a:t>单击图标添加图片</a:t>
            </a:r>
          </a:p>
        </p:txBody>
      </p:sp>
      <p:sp>
        <p:nvSpPr>
          <p:cNvPr id="4" name="文本占位符 3">
            <a:extLst>
              <a:ext uri="{FF2B5EF4-FFF2-40B4-BE49-F238E27FC236}">
                <a16:creationId xmlns:a16="http://schemas.microsoft.com/office/drawing/2014/main" id="{59A33CA1-0D0A-4EB2-9B28-435A71001321}"/>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40B2ED-9610-427B-BB39-E0A2C0BFFEA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3793FCBB-AF0F-4EF4-BE59-2A745C0D49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2D23A0-2B33-409D-A944-1C23E4C10F0D}"/>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452551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11587-49A8-4039-B416-F4307C12707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977B92-E413-41A1-AFE6-CB736F16C9C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9AEEE4-B7C2-43E7-BD49-BA05E49E5316}"/>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BE414F68-78E3-429A-9874-4288D818EA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A7A1B1-917B-4C8D-9932-0DFFDBD20891}"/>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014536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AC3E914-D4C8-4C83-8F74-8F13479BF8C3}"/>
              </a:ext>
            </a:extLst>
          </p:cNvPr>
          <p:cNvSpPr>
            <a:spLocks noGrp="1"/>
          </p:cNvSpPr>
          <p:nvPr>
            <p:ph type="title" orient="vert"/>
          </p:nvPr>
        </p:nvSpPr>
        <p:spPr>
          <a:xfrm>
            <a:off x="6543676" y="273845"/>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E41D12-B1C8-4C84-9693-C4E1925F6C78}"/>
              </a:ext>
            </a:extLst>
          </p:cNvPr>
          <p:cNvSpPr>
            <a:spLocks noGrp="1"/>
          </p:cNvSpPr>
          <p:nvPr>
            <p:ph type="body" orient="vert" idx="1"/>
          </p:nvPr>
        </p:nvSpPr>
        <p:spPr>
          <a:xfrm>
            <a:off x="628651" y="273845"/>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8C0193-5CB5-4408-B91B-2C648EDF148E}"/>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92B8C83B-C250-4377-8BE6-93FB8BE272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774601-E395-4718-9DA3-1DEB194EDB1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330850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281491"/>
      </p:ext>
    </p:extLst>
  </p:cSld>
  <p:clrMapOvr>
    <a:masterClrMapping/>
  </p:clrMapOvr>
  <p:transition>
    <p:fade/>
  </p:transition>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311" userDrawn="1">
          <p15:clr>
            <a:srgbClr val="FBAE40"/>
          </p15:clr>
        </p15:guide>
        <p15:guide id="4" pos="5449" userDrawn="1">
          <p15:clr>
            <a:srgbClr val="FBAE40"/>
          </p15:clr>
        </p15:guide>
        <p15:guide id="5" orient="horz" pos="293" userDrawn="1">
          <p15:clr>
            <a:srgbClr val="FBAE40"/>
          </p15:clr>
        </p15:guide>
        <p15:guide id="6" orient="horz" pos="294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615814"/>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311" userDrawn="1">
          <p15:clr>
            <a:srgbClr val="FBAE40"/>
          </p15:clr>
        </p15:guide>
        <p15:guide id="4" pos="5449" userDrawn="1">
          <p15:clr>
            <a:srgbClr val="FBAE40"/>
          </p15:clr>
        </p15:guide>
        <p15:guide id="5" orient="horz" pos="293" userDrawn="1">
          <p15:clr>
            <a:srgbClr val="FBAE40"/>
          </p15:clr>
        </p15:guide>
        <p15:guide id="6" orient="horz" pos="294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过渡_1">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50286CF-C0E8-4AF0-855F-32671BAD99BE}"/>
              </a:ext>
            </a:extLst>
          </p:cNvPr>
          <p:cNvGrpSpPr/>
          <p:nvPr userDrawn="1"/>
        </p:nvGrpSpPr>
        <p:grpSpPr>
          <a:xfrm>
            <a:off x="-6653" y="-127363"/>
            <a:ext cx="9156116" cy="5261066"/>
            <a:chOff x="438298" y="816428"/>
            <a:chExt cx="12208155" cy="6858000"/>
          </a:xfrm>
        </p:grpSpPr>
        <p:pic>
          <p:nvPicPr>
            <p:cNvPr id="19" name="图片 18">
              <a:extLst>
                <a:ext uri="{FF2B5EF4-FFF2-40B4-BE49-F238E27FC236}">
                  <a16:creationId xmlns:a16="http://schemas.microsoft.com/office/drawing/2014/main" id="{8DA8B266-B457-4F23-86D3-1A5822AD1F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438298" y="816428"/>
              <a:ext cx="12208155" cy="6858000"/>
            </a:xfrm>
            <a:prstGeom prst="rect">
              <a:avLst/>
            </a:prstGeom>
          </p:spPr>
        </p:pic>
        <p:sp>
          <p:nvSpPr>
            <p:cNvPr id="20" name="矩形 19">
              <a:extLst>
                <a:ext uri="{FF2B5EF4-FFF2-40B4-BE49-F238E27FC236}">
                  <a16:creationId xmlns:a16="http://schemas.microsoft.com/office/drawing/2014/main" id="{65D6CB41-0586-4846-9B0D-A7A1F77E77B1}"/>
                </a:ext>
              </a:extLst>
            </p:cNvPr>
            <p:cNvSpPr/>
            <p:nvPr userDrawn="1"/>
          </p:nvSpPr>
          <p:spPr>
            <a:xfrm>
              <a:off x="438575" y="816428"/>
              <a:ext cx="12207600" cy="6858000"/>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pic>
        <p:nvPicPr>
          <p:cNvPr id="11" name="图片 10">
            <a:extLst>
              <a:ext uri="{FF2B5EF4-FFF2-40B4-BE49-F238E27FC236}">
                <a16:creationId xmlns:a16="http://schemas.microsoft.com/office/drawing/2014/main" id="{2E154A86-0AA7-4EE9-A0B5-7E9778CD26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866754"/>
            <a:ext cx="4566526" cy="3276746"/>
          </a:xfrm>
          <a:prstGeom prst="rect">
            <a:avLst/>
          </a:prstGeom>
        </p:spPr>
      </p:pic>
      <p:pic>
        <p:nvPicPr>
          <p:cNvPr id="23" name="图片 22">
            <a:extLst>
              <a:ext uri="{FF2B5EF4-FFF2-40B4-BE49-F238E27FC236}">
                <a16:creationId xmlns:a16="http://schemas.microsoft.com/office/drawing/2014/main" id="{4558D5A8-9059-4FE8-98F8-48731AD46088}"/>
              </a:ext>
            </a:extLst>
          </p:cNvPr>
          <p:cNvPicPr>
            <a:picLocks noChangeAspect="1"/>
          </p:cNvPicPr>
          <p:nvPr userDrawn="1"/>
        </p:nvPicPr>
        <p:blipFill>
          <a:blip r:embed="rId4" cstate="screen">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tretch>
            <a:fillRect/>
          </a:stretch>
        </p:blipFill>
        <p:spPr>
          <a:xfrm>
            <a:off x="4577477" y="411476"/>
            <a:ext cx="4162814" cy="4183388"/>
          </a:xfrm>
          <a:prstGeom prst="rect">
            <a:avLst/>
          </a:prstGeom>
        </p:spPr>
      </p:pic>
      <p:sp>
        <p:nvSpPr>
          <p:cNvPr id="12" name="矩形 11">
            <a:extLst>
              <a:ext uri="{FF2B5EF4-FFF2-40B4-BE49-F238E27FC236}">
                <a16:creationId xmlns:a16="http://schemas.microsoft.com/office/drawing/2014/main" id="{F1EA06A7-AA79-4CE1-9401-D46808BDFA49}"/>
              </a:ext>
            </a:extLst>
          </p:cNvPr>
          <p:cNvSpPr/>
          <p:nvPr userDrawn="1"/>
        </p:nvSpPr>
        <p:spPr>
          <a:xfrm>
            <a:off x="-595" y="5059198"/>
            <a:ext cx="9144000" cy="88150"/>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013" b="0" i="0" u="none" strike="noStrike" kern="0" cap="none" spc="0" normalizeH="0" baseline="0" noProof="0" dirty="0">
              <a:ln>
                <a:noFill/>
              </a:ln>
              <a:solidFill>
                <a:srgbClr val="FFFFFF"/>
              </a:solidFill>
              <a:effectLst/>
              <a:uLnTx/>
              <a:uFillTx/>
              <a:latin typeface="Arial"/>
              <a:ea typeface="微软雅黑"/>
              <a:cs typeface="+mn-cs"/>
            </a:endParaRPr>
          </a:p>
        </p:txBody>
      </p:sp>
      <p:grpSp>
        <p:nvGrpSpPr>
          <p:cNvPr id="69" name="组合 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758876F-0D60-4857-8B6A-A8E26B22F9C6}"/>
              </a:ext>
            </a:extLst>
          </p:cNvPr>
          <p:cNvGrpSpPr/>
          <p:nvPr userDrawn="1"/>
        </p:nvGrpSpPr>
        <p:grpSpPr>
          <a:xfrm>
            <a:off x="347869" y="295505"/>
            <a:ext cx="1889136" cy="536742"/>
            <a:chOff x="2873375" y="2500313"/>
            <a:chExt cx="6445251" cy="1863725"/>
          </a:xfrm>
          <a:solidFill>
            <a:schemeClr val="accent5"/>
          </a:solidFill>
          <a:effectLst/>
        </p:grpSpPr>
        <p:sp>
          <p:nvSpPr>
            <p:cNvPr id="70" name="îṣľïďê">
              <a:extLst>
                <a:ext uri="{FF2B5EF4-FFF2-40B4-BE49-F238E27FC236}">
                  <a16:creationId xmlns:a16="http://schemas.microsoft.com/office/drawing/2014/main" id="{AEA1672B-C36C-4521-BC79-9991F504D55B}"/>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1" name="î$ḷíḓé">
              <a:extLst>
                <a:ext uri="{FF2B5EF4-FFF2-40B4-BE49-F238E27FC236}">
                  <a16:creationId xmlns:a16="http://schemas.microsoft.com/office/drawing/2014/main" id="{4F6E3B56-42AF-49AC-B20D-0210E415E237}"/>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2" name="ïsļïďê">
              <a:extLst>
                <a:ext uri="{FF2B5EF4-FFF2-40B4-BE49-F238E27FC236}">
                  <a16:creationId xmlns:a16="http://schemas.microsoft.com/office/drawing/2014/main" id="{AF8EA4AF-1404-4DC9-A73A-96FF7AB77383}"/>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3" name="îṧľîdè">
              <a:extLst>
                <a:ext uri="{FF2B5EF4-FFF2-40B4-BE49-F238E27FC236}">
                  <a16:creationId xmlns:a16="http://schemas.microsoft.com/office/drawing/2014/main" id="{AEFC76DF-A829-4AC7-969C-9872EA4E9EF8}"/>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4" name="íŝḻiďe">
              <a:extLst>
                <a:ext uri="{FF2B5EF4-FFF2-40B4-BE49-F238E27FC236}">
                  <a16:creationId xmlns:a16="http://schemas.microsoft.com/office/drawing/2014/main" id="{F9778769-FFE9-4D31-BC53-C3A6AEE44E1D}"/>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5" name="îṣḷïde">
              <a:extLst>
                <a:ext uri="{FF2B5EF4-FFF2-40B4-BE49-F238E27FC236}">
                  <a16:creationId xmlns:a16="http://schemas.microsoft.com/office/drawing/2014/main" id="{FF067283-1A36-4D94-83BC-A472A3350286}"/>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6" name="ïṡliḋe">
              <a:extLst>
                <a:ext uri="{FF2B5EF4-FFF2-40B4-BE49-F238E27FC236}">
                  <a16:creationId xmlns:a16="http://schemas.microsoft.com/office/drawing/2014/main" id="{425C0A14-B5CF-48D4-BC73-3200770B144A}"/>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7" name="íṣḻiḍê">
              <a:extLst>
                <a:ext uri="{FF2B5EF4-FFF2-40B4-BE49-F238E27FC236}">
                  <a16:creationId xmlns:a16="http://schemas.microsoft.com/office/drawing/2014/main" id="{E18F46D7-C24F-4210-8579-866BB5319980}"/>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8" name="iš1iḓé">
              <a:extLst>
                <a:ext uri="{FF2B5EF4-FFF2-40B4-BE49-F238E27FC236}">
                  <a16:creationId xmlns:a16="http://schemas.microsoft.com/office/drawing/2014/main" id="{90C6102B-047D-4AA3-B8AE-C865734943AC}"/>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9" name="işľiḑè">
              <a:extLst>
                <a:ext uri="{FF2B5EF4-FFF2-40B4-BE49-F238E27FC236}">
                  <a16:creationId xmlns:a16="http://schemas.microsoft.com/office/drawing/2014/main" id="{E96AA15D-B5DF-4159-AD6F-42615DC27922}"/>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0" name="ïṥlîḓe">
              <a:extLst>
                <a:ext uri="{FF2B5EF4-FFF2-40B4-BE49-F238E27FC236}">
                  <a16:creationId xmlns:a16="http://schemas.microsoft.com/office/drawing/2014/main" id="{2D168F0E-8BAE-4C05-B317-6D6F1324B1A7}"/>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1" name="ïş1îdé">
              <a:extLst>
                <a:ext uri="{FF2B5EF4-FFF2-40B4-BE49-F238E27FC236}">
                  <a16:creationId xmlns:a16="http://schemas.microsoft.com/office/drawing/2014/main" id="{82EA6F11-01CA-4C46-9ACF-63615D53D073}"/>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2" name="îṩľídé">
              <a:extLst>
                <a:ext uri="{FF2B5EF4-FFF2-40B4-BE49-F238E27FC236}">
                  <a16:creationId xmlns:a16="http://schemas.microsoft.com/office/drawing/2014/main" id="{3A363E23-39D4-4EC2-8E22-38A20B91FACD}"/>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3" name="íslide">
              <a:extLst>
                <a:ext uri="{FF2B5EF4-FFF2-40B4-BE49-F238E27FC236}">
                  <a16:creationId xmlns:a16="http://schemas.microsoft.com/office/drawing/2014/main" id="{989227DB-2DB2-4183-ACF9-D527D4148203}"/>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4" name="iśḷiḓe">
              <a:extLst>
                <a:ext uri="{FF2B5EF4-FFF2-40B4-BE49-F238E27FC236}">
                  <a16:creationId xmlns:a16="http://schemas.microsoft.com/office/drawing/2014/main" id="{CAF307BF-F1BC-4351-967F-7B57E3D794B1}"/>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5" name="îŝḷïḍé">
              <a:extLst>
                <a:ext uri="{FF2B5EF4-FFF2-40B4-BE49-F238E27FC236}">
                  <a16:creationId xmlns:a16="http://schemas.microsoft.com/office/drawing/2014/main" id="{450A990B-9343-4C2C-A825-2BF57D79E433}"/>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6" name="ïšḷïḋè">
              <a:extLst>
                <a:ext uri="{FF2B5EF4-FFF2-40B4-BE49-F238E27FC236}">
                  <a16:creationId xmlns:a16="http://schemas.microsoft.com/office/drawing/2014/main" id="{0533FD01-DCDB-4409-BB17-EF9F6DDC31A2}"/>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7" name="îṥḷíḑè">
              <a:extLst>
                <a:ext uri="{FF2B5EF4-FFF2-40B4-BE49-F238E27FC236}">
                  <a16:creationId xmlns:a16="http://schemas.microsoft.com/office/drawing/2014/main" id="{5FFD3E41-4604-4132-BA5F-1918EA22D003}"/>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8" name="iŝḻïḓé">
              <a:extLst>
                <a:ext uri="{FF2B5EF4-FFF2-40B4-BE49-F238E27FC236}">
                  <a16:creationId xmlns:a16="http://schemas.microsoft.com/office/drawing/2014/main" id="{6F7CEAD3-8FAD-4AE2-B5E9-11CFFA0B696C}"/>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9" name="iṥļiḍé">
              <a:extLst>
                <a:ext uri="{FF2B5EF4-FFF2-40B4-BE49-F238E27FC236}">
                  <a16:creationId xmlns:a16="http://schemas.microsoft.com/office/drawing/2014/main" id="{98DEC359-5583-44AC-A39A-2A1505E4194D}"/>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0" name="íŝlïďè">
              <a:extLst>
                <a:ext uri="{FF2B5EF4-FFF2-40B4-BE49-F238E27FC236}">
                  <a16:creationId xmlns:a16="http://schemas.microsoft.com/office/drawing/2014/main" id="{298AA477-0A4A-4574-9E74-61BE4DF3239B}"/>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1" name="ïŝ1ïḑe">
              <a:extLst>
                <a:ext uri="{FF2B5EF4-FFF2-40B4-BE49-F238E27FC236}">
                  <a16:creationId xmlns:a16="http://schemas.microsoft.com/office/drawing/2014/main" id="{BF62E57A-FCB8-46F7-A3F8-916C3CC1C242}"/>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2" name="ïṣḻïḑé">
              <a:extLst>
                <a:ext uri="{FF2B5EF4-FFF2-40B4-BE49-F238E27FC236}">
                  <a16:creationId xmlns:a16="http://schemas.microsoft.com/office/drawing/2014/main" id="{02B6F1C5-5723-4129-99DD-FD52B0B64ACE}"/>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3" name="iṣḷîde">
              <a:extLst>
                <a:ext uri="{FF2B5EF4-FFF2-40B4-BE49-F238E27FC236}">
                  <a16:creationId xmlns:a16="http://schemas.microsoft.com/office/drawing/2014/main" id="{7C17C906-5E04-44AD-BB24-FF65651D8E83}"/>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4" name="iṣḻiďê">
              <a:extLst>
                <a:ext uri="{FF2B5EF4-FFF2-40B4-BE49-F238E27FC236}">
                  <a16:creationId xmlns:a16="http://schemas.microsoft.com/office/drawing/2014/main" id="{0D59EC9E-2F73-4FE5-A95A-3A32A4813DA0}"/>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5" name="iṣľíḍé">
              <a:extLst>
                <a:ext uri="{FF2B5EF4-FFF2-40B4-BE49-F238E27FC236}">
                  <a16:creationId xmlns:a16="http://schemas.microsoft.com/office/drawing/2014/main" id="{41772455-10ED-4641-BAB7-552D3CFEAAA3}"/>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6" name="íŝļîḑê">
              <a:extLst>
                <a:ext uri="{FF2B5EF4-FFF2-40B4-BE49-F238E27FC236}">
                  <a16:creationId xmlns:a16="http://schemas.microsoft.com/office/drawing/2014/main" id="{6E97A892-330C-4968-AC3A-F2933CB5A0A7}"/>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7" name="iṡlîde">
              <a:extLst>
                <a:ext uri="{FF2B5EF4-FFF2-40B4-BE49-F238E27FC236}">
                  <a16:creationId xmlns:a16="http://schemas.microsoft.com/office/drawing/2014/main" id="{75ABEA80-7B50-43FC-A95E-7BB5C4EF6F30}"/>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8" name="îś1iďê">
              <a:extLst>
                <a:ext uri="{FF2B5EF4-FFF2-40B4-BE49-F238E27FC236}">
                  <a16:creationId xmlns:a16="http://schemas.microsoft.com/office/drawing/2014/main" id="{8A705402-7553-4F80-979E-6C2324090474}"/>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9" name="îŝļiďè">
              <a:extLst>
                <a:ext uri="{FF2B5EF4-FFF2-40B4-BE49-F238E27FC236}">
                  <a16:creationId xmlns:a16="http://schemas.microsoft.com/office/drawing/2014/main" id="{99C2B73F-DC16-497E-964B-64EA9E538179}"/>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0" name="íṣḷíḑê">
              <a:extLst>
                <a:ext uri="{FF2B5EF4-FFF2-40B4-BE49-F238E27FC236}">
                  <a16:creationId xmlns:a16="http://schemas.microsoft.com/office/drawing/2014/main" id="{D87FB80E-B106-47B9-A330-15114C033049}"/>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1" name="îṥlíḍê">
              <a:extLst>
                <a:ext uri="{FF2B5EF4-FFF2-40B4-BE49-F238E27FC236}">
                  <a16:creationId xmlns:a16="http://schemas.microsoft.com/office/drawing/2014/main" id="{A63D64A7-22B8-42F3-9D7D-D2CA721F086F}"/>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2" name="ïŝ1ïḍé">
              <a:extLst>
                <a:ext uri="{FF2B5EF4-FFF2-40B4-BE49-F238E27FC236}">
                  <a16:creationId xmlns:a16="http://schemas.microsoft.com/office/drawing/2014/main" id="{E6ECF582-9E5E-4B59-8076-D1E078373594}"/>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3" name="ïṩľïḑé">
              <a:extLst>
                <a:ext uri="{FF2B5EF4-FFF2-40B4-BE49-F238E27FC236}">
                  <a16:creationId xmlns:a16="http://schemas.microsoft.com/office/drawing/2014/main" id="{A0B64095-A4AC-4F6C-BA40-16B15A2FC19F}"/>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4" name="ï$ļîḑê">
              <a:extLst>
                <a:ext uri="{FF2B5EF4-FFF2-40B4-BE49-F238E27FC236}">
                  <a16:creationId xmlns:a16="http://schemas.microsoft.com/office/drawing/2014/main" id="{9E4CCA46-A303-419C-ACF2-EB2B448DC41B}"/>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5" name="ïsḻidê">
              <a:extLst>
                <a:ext uri="{FF2B5EF4-FFF2-40B4-BE49-F238E27FC236}">
                  <a16:creationId xmlns:a16="http://schemas.microsoft.com/office/drawing/2014/main" id="{D1BC6541-98C1-4460-8A81-C9CD7F275887}"/>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6" name="išḻídé">
              <a:extLst>
                <a:ext uri="{FF2B5EF4-FFF2-40B4-BE49-F238E27FC236}">
                  <a16:creationId xmlns:a16="http://schemas.microsoft.com/office/drawing/2014/main" id="{EDEA51AC-0831-4916-8937-B1543AC1133E}"/>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7" name="ïṡḷidè">
              <a:extLst>
                <a:ext uri="{FF2B5EF4-FFF2-40B4-BE49-F238E27FC236}">
                  <a16:creationId xmlns:a16="http://schemas.microsoft.com/office/drawing/2014/main" id="{C0A013C6-BADA-49BC-97B2-12FC4ACDBEE5}"/>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8" name="ïšľïḋè">
              <a:extLst>
                <a:ext uri="{FF2B5EF4-FFF2-40B4-BE49-F238E27FC236}">
                  <a16:creationId xmlns:a16="http://schemas.microsoft.com/office/drawing/2014/main" id="{22926F8C-0C19-462C-9770-B5E50E3BC6D7}"/>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9" name="ïṣ1iḑè">
              <a:extLst>
                <a:ext uri="{FF2B5EF4-FFF2-40B4-BE49-F238E27FC236}">
                  <a16:creationId xmlns:a16="http://schemas.microsoft.com/office/drawing/2014/main" id="{0BA6BA83-133F-42D8-9B45-82A85ECC022B}"/>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0" name="iS1íḍè">
              <a:extLst>
                <a:ext uri="{FF2B5EF4-FFF2-40B4-BE49-F238E27FC236}">
                  <a16:creationId xmlns:a16="http://schemas.microsoft.com/office/drawing/2014/main" id="{30C49728-AA45-4168-9ADB-3F1091612CAC}"/>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1" name="ïšļiḓé">
              <a:extLst>
                <a:ext uri="{FF2B5EF4-FFF2-40B4-BE49-F238E27FC236}">
                  <a16:creationId xmlns:a16="http://schemas.microsoft.com/office/drawing/2014/main" id="{35CDB6E5-B0CA-4CC2-A6E4-B78DC97C1BAB}"/>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2" name="ïṣľïďe">
              <a:extLst>
                <a:ext uri="{FF2B5EF4-FFF2-40B4-BE49-F238E27FC236}">
                  <a16:creationId xmlns:a16="http://schemas.microsoft.com/office/drawing/2014/main" id="{14669B31-1B46-4994-8344-70DD5A730D8A}"/>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3" name="ïṥlíḓé">
              <a:extLst>
                <a:ext uri="{FF2B5EF4-FFF2-40B4-BE49-F238E27FC236}">
                  <a16:creationId xmlns:a16="http://schemas.microsoft.com/office/drawing/2014/main" id="{D913C707-B286-4C29-8EA4-5908D0582379}"/>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4" name="íşḻíḋé">
              <a:extLst>
                <a:ext uri="{FF2B5EF4-FFF2-40B4-BE49-F238E27FC236}">
                  <a16:creationId xmlns:a16="http://schemas.microsoft.com/office/drawing/2014/main" id="{C1756727-3E39-42CE-A7BC-F50D84970052}"/>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5" name="ïsľídê">
              <a:extLst>
                <a:ext uri="{FF2B5EF4-FFF2-40B4-BE49-F238E27FC236}">
                  <a16:creationId xmlns:a16="http://schemas.microsoft.com/office/drawing/2014/main" id="{A24C1297-0763-4B87-9BA0-C3131B9F9F33}"/>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6" name="îṥ1íḋe">
              <a:extLst>
                <a:ext uri="{FF2B5EF4-FFF2-40B4-BE49-F238E27FC236}">
                  <a16:creationId xmlns:a16="http://schemas.microsoft.com/office/drawing/2014/main" id="{2570E424-D6B5-4C91-8F74-0287FB3F89F3}"/>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7" name="îṧ1ïdé">
              <a:extLst>
                <a:ext uri="{FF2B5EF4-FFF2-40B4-BE49-F238E27FC236}">
                  <a16:creationId xmlns:a16="http://schemas.microsoft.com/office/drawing/2014/main" id="{233DBD9A-827E-4FD7-B347-CA4D4C1983BF}"/>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8" name="ïSḷïdê">
              <a:extLst>
                <a:ext uri="{FF2B5EF4-FFF2-40B4-BE49-F238E27FC236}">
                  <a16:creationId xmlns:a16="http://schemas.microsoft.com/office/drawing/2014/main" id="{49DA6890-7840-489A-84F4-6721D40A3709}"/>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9" name="iṧlíďè">
              <a:extLst>
                <a:ext uri="{FF2B5EF4-FFF2-40B4-BE49-F238E27FC236}">
                  <a16:creationId xmlns:a16="http://schemas.microsoft.com/office/drawing/2014/main" id="{874D7FE5-8BCE-46D2-84F2-EFB9C300316D}"/>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Tree>
    <p:extLst>
      <p:ext uri="{BB962C8B-B14F-4D97-AF65-F5344CB8AC3E}">
        <p14:creationId xmlns:p14="http://schemas.microsoft.com/office/powerpoint/2010/main" val="2761902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667535"/>
      </p:ext>
    </p:extLst>
  </p:cSld>
  <p:clrMapOvr>
    <a:masterClrMapping/>
  </p:clrMapOvr>
  <p:transition>
    <p:fade/>
  </p:transition>
  <p:extLst>
    <p:ext uri="{DCECCB84-F9BA-43D5-87BE-67443E8EF086}">
      <p15:sldGuideLst xmlns:p15="http://schemas.microsoft.com/office/powerpoint/2012/main">
        <p15:guide id="1" pos="2880">
          <p15:clr>
            <a:srgbClr val="FBAE40"/>
          </p15:clr>
        </p15:guide>
        <p15:guide id="2" orient="horz" pos="1620">
          <p15:clr>
            <a:srgbClr val="FBAE40"/>
          </p15:clr>
        </p15:guide>
        <p15:guide id="3" pos="311">
          <p15:clr>
            <a:srgbClr val="FBAE40"/>
          </p15:clr>
        </p15:guide>
        <p15:guide id="4" pos="5449">
          <p15:clr>
            <a:srgbClr val="FBAE40"/>
          </p15:clr>
        </p15:guide>
        <p15:guide id="5" orient="horz" pos="293">
          <p15:clr>
            <a:srgbClr val="FBAE40"/>
          </p15:clr>
        </p15:guide>
        <p15:guide id="6" orient="horz" pos="294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过渡_1">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50286CF-C0E8-4AF0-855F-32671BAD99BE}"/>
              </a:ext>
            </a:extLst>
          </p:cNvPr>
          <p:cNvGrpSpPr/>
          <p:nvPr userDrawn="1"/>
        </p:nvGrpSpPr>
        <p:grpSpPr>
          <a:xfrm>
            <a:off x="-6653" y="-127363"/>
            <a:ext cx="9156116" cy="5261066"/>
            <a:chOff x="438298" y="816428"/>
            <a:chExt cx="12208155" cy="6858000"/>
          </a:xfrm>
        </p:grpSpPr>
        <p:pic>
          <p:nvPicPr>
            <p:cNvPr id="19" name="图片 18">
              <a:extLst>
                <a:ext uri="{FF2B5EF4-FFF2-40B4-BE49-F238E27FC236}">
                  <a16:creationId xmlns:a16="http://schemas.microsoft.com/office/drawing/2014/main" id="{8DA8B266-B457-4F23-86D3-1A5822AD1F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438298" y="816428"/>
              <a:ext cx="12208155" cy="6858000"/>
            </a:xfrm>
            <a:prstGeom prst="rect">
              <a:avLst/>
            </a:prstGeom>
          </p:spPr>
        </p:pic>
        <p:sp>
          <p:nvSpPr>
            <p:cNvPr id="20" name="矩形 19">
              <a:extLst>
                <a:ext uri="{FF2B5EF4-FFF2-40B4-BE49-F238E27FC236}">
                  <a16:creationId xmlns:a16="http://schemas.microsoft.com/office/drawing/2014/main" id="{65D6CB41-0586-4846-9B0D-A7A1F77E77B1}"/>
                </a:ext>
              </a:extLst>
            </p:cNvPr>
            <p:cNvSpPr/>
            <p:nvPr userDrawn="1"/>
          </p:nvSpPr>
          <p:spPr>
            <a:xfrm>
              <a:off x="438575" y="816428"/>
              <a:ext cx="12207600" cy="6858000"/>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pic>
        <p:nvPicPr>
          <p:cNvPr id="11" name="图片 10">
            <a:extLst>
              <a:ext uri="{FF2B5EF4-FFF2-40B4-BE49-F238E27FC236}">
                <a16:creationId xmlns:a16="http://schemas.microsoft.com/office/drawing/2014/main" id="{2E154A86-0AA7-4EE9-A0B5-7E9778CD26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866754"/>
            <a:ext cx="4566526" cy="3276746"/>
          </a:xfrm>
          <a:prstGeom prst="rect">
            <a:avLst/>
          </a:prstGeom>
        </p:spPr>
      </p:pic>
      <p:pic>
        <p:nvPicPr>
          <p:cNvPr id="23" name="图片 22">
            <a:extLst>
              <a:ext uri="{FF2B5EF4-FFF2-40B4-BE49-F238E27FC236}">
                <a16:creationId xmlns:a16="http://schemas.microsoft.com/office/drawing/2014/main" id="{4558D5A8-9059-4FE8-98F8-48731AD46088}"/>
              </a:ext>
            </a:extLst>
          </p:cNvPr>
          <p:cNvPicPr>
            <a:picLocks noChangeAspect="1"/>
          </p:cNvPicPr>
          <p:nvPr userDrawn="1"/>
        </p:nvPicPr>
        <p:blipFill>
          <a:blip r:embed="rId4" cstate="screen">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tretch>
            <a:fillRect/>
          </a:stretch>
        </p:blipFill>
        <p:spPr>
          <a:xfrm>
            <a:off x="4577477" y="411476"/>
            <a:ext cx="4162814" cy="4183388"/>
          </a:xfrm>
          <a:prstGeom prst="rect">
            <a:avLst/>
          </a:prstGeom>
        </p:spPr>
      </p:pic>
      <p:sp>
        <p:nvSpPr>
          <p:cNvPr id="12" name="矩形 11">
            <a:extLst>
              <a:ext uri="{FF2B5EF4-FFF2-40B4-BE49-F238E27FC236}">
                <a16:creationId xmlns:a16="http://schemas.microsoft.com/office/drawing/2014/main" id="{F1EA06A7-AA79-4CE1-9401-D46808BDFA49}"/>
              </a:ext>
            </a:extLst>
          </p:cNvPr>
          <p:cNvSpPr/>
          <p:nvPr userDrawn="1"/>
        </p:nvSpPr>
        <p:spPr>
          <a:xfrm>
            <a:off x="-595" y="5059198"/>
            <a:ext cx="9144000" cy="88150"/>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013" b="0" i="0" u="none" strike="noStrike" kern="0" cap="none" spc="0" normalizeH="0" baseline="0" noProof="0" dirty="0">
              <a:ln>
                <a:noFill/>
              </a:ln>
              <a:solidFill>
                <a:srgbClr val="FFFFFF"/>
              </a:solidFill>
              <a:effectLst/>
              <a:uLnTx/>
              <a:uFillTx/>
              <a:latin typeface="Arial"/>
              <a:ea typeface="微软雅黑"/>
              <a:cs typeface="+mn-cs"/>
            </a:endParaRPr>
          </a:p>
        </p:txBody>
      </p:sp>
      <p:grpSp>
        <p:nvGrpSpPr>
          <p:cNvPr id="69" name="组合 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758876F-0D60-4857-8B6A-A8E26B22F9C6}"/>
              </a:ext>
            </a:extLst>
          </p:cNvPr>
          <p:cNvGrpSpPr/>
          <p:nvPr userDrawn="1"/>
        </p:nvGrpSpPr>
        <p:grpSpPr>
          <a:xfrm>
            <a:off x="347869" y="295505"/>
            <a:ext cx="1889136" cy="536742"/>
            <a:chOff x="2873375" y="2500313"/>
            <a:chExt cx="6445251" cy="1863725"/>
          </a:xfrm>
          <a:solidFill>
            <a:schemeClr val="accent5"/>
          </a:solidFill>
          <a:effectLst/>
        </p:grpSpPr>
        <p:sp>
          <p:nvSpPr>
            <p:cNvPr id="70" name="îṣľïďê">
              <a:extLst>
                <a:ext uri="{FF2B5EF4-FFF2-40B4-BE49-F238E27FC236}">
                  <a16:creationId xmlns:a16="http://schemas.microsoft.com/office/drawing/2014/main" id="{AEA1672B-C36C-4521-BC79-9991F504D55B}"/>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1" name="î$ḷíḓé">
              <a:extLst>
                <a:ext uri="{FF2B5EF4-FFF2-40B4-BE49-F238E27FC236}">
                  <a16:creationId xmlns:a16="http://schemas.microsoft.com/office/drawing/2014/main" id="{4F6E3B56-42AF-49AC-B20D-0210E415E237}"/>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2" name="ïsļïďê">
              <a:extLst>
                <a:ext uri="{FF2B5EF4-FFF2-40B4-BE49-F238E27FC236}">
                  <a16:creationId xmlns:a16="http://schemas.microsoft.com/office/drawing/2014/main" id="{AF8EA4AF-1404-4DC9-A73A-96FF7AB77383}"/>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3" name="îṧľîdè">
              <a:extLst>
                <a:ext uri="{FF2B5EF4-FFF2-40B4-BE49-F238E27FC236}">
                  <a16:creationId xmlns:a16="http://schemas.microsoft.com/office/drawing/2014/main" id="{AEFC76DF-A829-4AC7-969C-9872EA4E9EF8}"/>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4" name="íŝḻiďe">
              <a:extLst>
                <a:ext uri="{FF2B5EF4-FFF2-40B4-BE49-F238E27FC236}">
                  <a16:creationId xmlns:a16="http://schemas.microsoft.com/office/drawing/2014/main" id="{F9778769-FFE9-4D31-BC53-C3A6AEE44E1D}"/>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5" name="îṣḷïde">
              <a:extLst>
                <a:ext uri="{FF2B5EF4-FFF2-40B4-BE49-F238E27FC236}">
                  <a16:creationId xmlns:a16="http://schemas.microsoft.com/office/drawing/2014/main" id="{FF067283-1A36-4D94-83BC-A472A3350286}"/>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6" name="ïṡliḋe">
              <a:extLst>
                <a:ext uri="{FF2B5EF4-FFF2-40B4-BE49-F238E27FC236}">
                  <a16:creationId xmlns:a16="http://schemas.microsoft.com/office/drawing/2014/main" id="{425C0A14-B5CF-48D4-BC73-3200770B144A}"/>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7" name="íṣḻiḍê">
              <a:extLst>
                <a:ext uri="{FF2B5EF4-FFF2-40B4-BE49-F238E27FC236}">
                  <a16:creationId xmlns:a16="http://schemas.microsoft.com/office/drawing/2014/main" id="{E18F46D7-C24F-4210-8579-866BB5319980}"/>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8" name="iš1iḓé">
              <a:extLst>
                <a:ext uri="{FF2B5EF4-FFF2-40B4-BE49-F238E27FC236}">
                  <a16:creationId xmlns:a16="http://schemas.microsoft.com/office/drawing/2014/main" id="{90C6102B-047D-4AA3-B8AE-C865734943AC}"/>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9" name="işľiḑè">
              <a:extLst>
                <a:ext uri="{FF2B5EF4-FFF2-40B4-BE49-F238E27FC236}">
                  <a16:creationId xmlns:a16="http://schemas.microsoft.com/office/drawing/2014/main" id="{E96AA15D-B5DF-4159-AD6F-42615DC27922}"/>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0" name="ïṥlîḓe">
              <a:extLst>
                <a:ext uri="{FF2B5EF4-FFF2-40B4-BE49-F238E27FC236}">
                  <a16:creationId xmlns:a16="http://schemas.microsoft.com/office/drawing/2014/main" id="{2D168F0E-8BAE-4C05-B317-6D6F1324B1A7}"/>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1" name="ïş1îdé">
              <a:extLst>
                <a:ext uri="{FF2B5EF4-FFF2-40B4-BE49-F238E27FC236}">
                  <a16:creationId xmlns:a16="http://schemas.microsoft.com/office/drawing/2014/main" id="{82EA6F11-01CA-4C46-9ACF-63615D53D073}"/>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2" name="îṩľídé">
              <a:extLst>
                <a:ext uri="{FF2B5EF4-FFF2-40B4-BE49-F238E27FC236}">
                  <a16:creationId xmlns:a16="http://schemas.microsoft.com/office/drawing/2014/main" id="{3A363E23-39D4-4EC2-8E22-38A20B91FACD}"/>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3" name="íslide">
              <a:extLst>
                <a:ext uri="{FF2B5EF4-FFF2-40B4-BE49-F238E27FC236}">
                  <a16:creationId xmlns:a16="http://schemas.microsoft.com/office/drawing/2014/main" id="{989227DB-2DB2-4183-ACF9-D527D4148203}"/>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4" name="iśḷiḓe">
              <a:extLst>
                <a:ext uri="{FF2B5EF4-FFF2-40B4-BE49-F238E27FC236}">
                  <a16:creationId xmlns:a16="http://schemas.microsoft.com/office/drawing/2014/main" id="{CAF307BF-F1BC-4351-967F-7B57E3D794B1}"/>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5" name="îŝḷïḍé">
              <a:extLst>
                <a:ext uri="{FF2B5EF4-FFF2-40B4-BE49-F238E27FC236}">
                  <a16:creationId xmlns:a16="http://schemas.microsoft.com/office/drawing/2014/main" id="{450A990B-9343-4C2C-A825-2BF57D79E433}"/>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6" name="ïšḷïḋè">
              <a:extLst>
                <a:ext uri="{FF2B5EF4-FFF2-40B4-BE49-F238E27FC236}">
                  <a16:creationId xmlns:a16="http://schemas.microsoft.com/office/drawing/2014/main" id="{0533FD01-DCDB-4409-BB17-EF9F6DDC31A2}"/>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7" name="îṥḷíḑè">
              <a:extLst>
                <a:ext uri="{FF2B5EF4-FFF2-40B4-BE49-F238E27FC236}">
                  <a16:creationId xmlns:a16="http://schemas.microsoft.com/office/drawing/2014/main" id="{5FFD3E41-4604-4132-BA5F-1918EA22D003}"/>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8" name="iŝḻïḓé">
              <a:extLst>
                <a:ext uri="{FF2B5EF4-FFF2-40B4-BE49-F238E27FC236}">
                  <a16:creationId xmlns:a16="http://schemas.microsoft.com/office/drawing/2014/main" id="{6F7CEAD3-8FAD-4AE2-B5E9-11CFFA0B696C}"/>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9" name="iṥļiḍé">
              <a:extLst>
                <a:ext uri="{FF2B5EF4-FFF2-40B4-BE49-F238E27FC236}">
                  <a16:creationId xmlns:a16="http://schemas.microsoft.com/office/drawing/2014/main" id="{98DEC359-5583-44AC-A39A-2A1505E4194D}"/>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0" name="íŝlïďè">
              <a:extLst>
                <a:ext uri="{FF2B5EF4-FFF2-40B4-BE49-F238E27FC236}">
                  <a16:creationId xmlns:a16="http://schemas.microsoft.com/office/drawing/2014/main" id="{298AA477-0A4A-4574-9E74-61BE4DF3239B}"/>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1" name="ïŝ1ïḑe">
              <a:extLst>
                <a:ext uri="{FF2B5EF4-FFF2-40B4-BE49-F238E27FC236}">
                  <a16:creationId xmlns:a16="http://schemas.microsoft.com/office/drawing/2014/main" id="{BF62E57A-FCB8-46F7-A3F8-916C3CC1C242}"/>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2" name="ïṣḻïḑé">
              <a:extLst>
                <a:ext uri="{FF2B5EF4-FFF2-40B4-BE49-F238E27FC236}">
                  <a16:creationId xmlns:a16="http://schemas.microsoft.com/office/drawing/2014/main" id="{02B6F1C5-5723-4129-99DD-FD52B0B64ACE}"/>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3" name="iṣḷîde">
              <a:extLst>
                <a:ext uri="{FF2B5EF4-FFF2-40B4-BE49-F238E27FC236}">
                  <a16:creationId xmlns:a16="http://schemas.microsoft.com/office/drawing/2014/main" id="{7C17C906-5E04-44AD-BB24-FF65651D8E83}"/>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4" name="iṣḻiďê">
              <a:extLst>
                <a:ext uri="{FF2B5EF4-FFF2-40B4-BE49-F238E27FC236}">
                  <a16:creationId xmlns:a16="http://schemas.microsoft.com/office/drawing/2014/main" id="{0D59EC9E-2F73-4FE5-A95A-3A32A4813DA0}"/>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5" name="iṣľíḍé">
              <a:extLst>
                <a:ext uri="{FF2B5EF4-FFF2-40B4-BE49-F238E27FC236}">
                  <a16:creationId xmlns:a16="http://schemas.microsoft.com/office/drawing/2014/main" id="{41772455-10ED-4641-BAB7-552D3CFEAAA3}"/>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6" name="íŝļîḑê">
              <a:extLst>
                <a:ext uri="{FF2B5EF4-FFF2-40B4-BE49-F238E27FC236}">
                  <a16:creationId xmlns:a16="http://schemas.microsoft.com/office/drawing/2014/main" id="{6E97A892-330C-4968-AC3A-F2933CB5A0A7}"/>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7" name="iṡlîde">
              <a:extLst>
                <a:ext uri="{FF2B5EF4-FFF2-40B4-BE49-F238E27FC236}">
                  <a16:creationId xmlns:a16="http://schemas.microsoft.com/office/drawing/2014/main" id="{75ABEA80-7B50-43FC-A95E-7BB5C4EF6F30}"/>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8" name="îś1iďê">
              <a:extLst>
                <a:ext uri="{FF2B5EF4-FFF2-40B4-BE49-F238E27FC236}">
                  <a16:creationId xmlns:a16="http://schemas.microsoft.com/office/drawing/2014/main" id="{8A705402-7553-4F80-979E-6C2324090474}"/>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9" name="îŝļiďè">
              <a:extLst>
                <a:ext uri="{FF2B5EF4-FFF2-40B4-BE49-F238E27FC236}">
                  <a16:creationId xmlns:a16="http://schemas.microsoft.com/office/drawing/2014/main" id="{99C2B73F-DC16-497E-964B-64EA9E538179}"/>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0" name="íṣḷíḑê">
              <a:extLst>
                <a:ext uri="{FF2B5EF4-FFF2-40B4-BE49-F238E27FC236}">
                  <a16:creationId xmlns:a16="http://schemas.microsoft.com/office/drawing/2014/main" id="{D87FB80E-B106-47B9-A330-15114C033049}"/>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1" name="îṥlíḍê">
              <a:extLst>
                <a:ext uri="{FF2B5EF4-FFF2-40B4-BE49-F238E27FC236}">
                  <a16:creationId xmlns:a16="http://schemas.microsoft.com/office/drawing/2014/main" id="{A63D64A7-22B8-42F3-9D7D-D2CA721F086F}"/>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2" name="ïŝ1ïḍé">
              <a:extLst>
                <a:ext uri="{FF2B5EF4-FFF2-40B4-BE49-F238E27FC236}">
                  <a16:creationId xmlns:a16="http://schemas.microsoft.com/office/drawing/2014/main" id="{E6ECF582-9E5E-4B59-8076-D1E078373594}"/>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3" name="ïṩľïḑé">
              <a:extLst>
                <a:ext uri="{FF2B5EF4-FFF2-40B4-BE49-F238E27FC236}">
                  <a16:creationId xmlns:a16="http://schemas.microsoft.com/office/drawing/2014/main" id="{A0B64095-A4AC-4F6C-BA40-16B15A2FC19F}"/>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4" name="ï$ļîḑê">
              <a:extLst>
                <a:ext uri="{FF2B5EF4-FFF2-40B4-BE49-F238E27FC236}">
                  <a16:creationId xmlns:a16="http://schemas.microsoft.com/office/drawing/2014/main" id="{9E4CCA46-A303-419C-ACF2-EB2B448DC41B}"/>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5" name="ïsḻidê">
              <a:extLst>
                <a:ext uri="{FF2B5EF4-FFF2-40B4-BE49-F238E27FC236}">
                  <a16:creationId xmlns:a16="http://schemas.microsoft.com/office/drawing/2014/main" id="{D1BC6541-98C1-4460-8A81-C9CD7F275887}"/>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6" name="išḻídé">
              <a:extLst>
                <a:ext uri="{FF2B5EF4-FFF2-40B4-BE49-F238E27FC236}">
                  <a16:creationId xmlns:a16="http://schemas.microsoft.com/office/drawing/2014/main" id="{EDEA51AC-0831-4916-8937-B1543AC1133E}"/>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7" name="ïṡḷidè">
              <a:extLst>
                <a:ext uri="{FF2B5EF4-FFF2-40B4-BE49-F238E27FC236}">
                  <a16:creationId xmlns:a16="http://schemas.microsoft.com/office/drawing/2014/main" id="{C0A013C6-BADA-49BC-97B2-12FC4ACDBEE5}"/>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8" name="ïšľïḋè">
              <a:extLst>
                <a:ext uri="{FF2B5EF4-FFF2-40B4-BE49-F238E27FC236}">
                  <a16:creationId xmlns:a16="http://schemas.microsoft.com/office/drawing/2014/main" id="{22926F8C-0C19-462C-9770-B5E50E3BC6D7}"/>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9" name="ïṣ1iḑè">
              <a:extLst>
                <a:ext uri="{FF2B5EF4-FFF2-40B4-BE49-F238E27FC236}">
                  <a16:creationId xmlns:a16="http://schemas.microsoft.com/office/drawing/2014/main" id="{0BA6BA83-133F-42D8-9B45-82A85ECC022B}"/>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0" name="iS1íḍè">
              <a:extLst>
                <a:ext uri="{FF2B5EF4-FFF2-40B4-BE49-F238E27FC236}">
                  <a16:creationId xmlns:a16="http://schemas.microsoft.com/office/drawing/2014/main" id="{30C49728-AA45-4168-9ADB-3F1091612CAC}"/>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1" name="ïšļiḓé">
              <a:extLst>
                <a:ext uri="{FF2B5EF4-FFF2-40B4-BE49-F238E27FC236}">
                  <a16:creationId xmlns:a16="http://schemas.microsoft.com/office/drawing/2014/main" id="{35CDB6E5-B0CA-4CC2-A6E4-B78DC97C1BAB}"/>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2" name="ïṣľïďe">
              <a:extLst>
                <a:ext uri="{FF2B5EF4-FFF2-40B4-BE49-F238E27FC236}">
                  <a16:creationId xmlns:a16="http://schemas.microsoft.com/office/drawing/2014/main" id="{14669B31-1B46-4994-8344-70DD5A730D8A}"/>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3" name="ïṥlíḓé">
              <a:extLst>
                <a:ext uri="{FF2B5EF4-FFF2-40B4-BE49-F238E27FC236}">
                  <a16:creationId xmlns:a16="http://schemas.microsoft.com/office/drawing/2014/main" id="{D913C707-B286-4C29-8EA4-5908D0582379}"/>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4" name="íşḻíḋé">
              <a:extLst>
                <a:ext uri="{FF2B5EF4-FFF2-40B4-BE49-F238E27FC236}">
                  <a16:creationId xmlns:a16="http://schemas.microsoft.com/office/drawing/2014/main" id="{C1756727-3E39-42CE-A7BC-F50D84970052}"/>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5" name="ïsľídê">
              <a:extLst>
                <a:ext uri="{FF2B5EF4-FFF2-40B4-BE49-F238E27FC236}">
                  <a16:creationId xmlns:a16="http://schemas.microsoft.com/office/drawing/2014/main" id="{A24C1297-0763-4B87-9BA0-C3131B9F9F33}"/>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6" name="îṥ1íḋe">
              <a:extLst>
                <a:ext uri="{FF2B5EF4-FFF2-40B4-BE49-F238E27FC236}">
                  <a16:creationId xmlns:a16="http://schemas.microsoft.com/office/drawing/2014/main" id="{2570E424-D6B5-4C91-8F74-0287FB3F89F3}"/>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7" name="îṧ1ïdé">
              <a:extLst>
                <a:ext uri="{FF2B5EF4-FFF2-40B4-BE49-F238E27FC236}">
                  <a16:creationId xmlns:a16="http://schemas.microsoft.com/office/drawing/2014/main" id="{233DBD9A-827E-4FD7-B347-CA4D4C1983BF}"/>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8" name="ïSḷïdê">
              <a:extLst>
                <a:ext uri="{FF2B5EF4-FFF2-40B4-BE49-F238E27FC236}">
                  <a16:creationId xmlns:a16="http://schemas.microsoft.com/office/drawing/2014/main" id="{49DA6890-7840-489A-84F4-6721D40A3709}"/>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9" name="iṧlíďè">
              <a:extLst>
                <a:ext uri="{FF2B5EF4-FFF2-40B4-BE49-F238E27FC236}">
                  <a16:creationId xmlns:a16="http://schemas.microsoft.com/office/drawing/2014/main" id="{874D7FE5-8BCE-46D2-84F2-EFB9C300316D}"/>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3">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Tree>
    <p:extLst>
      <p:ext uri="{BB962C8B-B14F-4D97-AF65-F5344CB8AC3E}">
        <p14:creationId xmlns:p14="http://schemas.microsoft.com/office/powerpoint/2010/main" val="1306388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2B6FD-F4BD-468C-B779-C842F93EBF0E}"/>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27177B8E-F284-4A7B-8B63-5D63F80CC7EE}"/>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6FE63BC-8FF8-4CAE-996B-968D7C276C39}"/>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4EECCEF7-9FA3-4C2F-947E-733E0EEEBD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94391-2C3A-4CD3-8B6A-01D96392A3F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150578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F9796-C96E-4974-A982-53177FAB08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110DE4-77A3-44DB-A41E-66A8FF6655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89D31E-A842-4492-B577-EABBC0350E21}"/>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9EAFD91-EA99-45E2-94D2-E2268D95C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9BF7CD-AEAA-4CA4-9C33-48E62551E79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30609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8365A-9BFC-21C6-B116-ECEBDF323FF8}"/>
              </a:ext>
            </a:extLst>
          </p:cNvPr>
          <p:cNvSpPr>
            <a:spLocks noGrp="1"/>
          </p:cNvSpPr>
          <p:nvPr>
            <p:ph type="title"/>
          </p:nvPr>
        </p:nvSpPr>
        <p:spPr>
          <a:xfrm>
            <a:off x="623888" y="1282305"/>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1D8CBBC8-9F4E-543D-C3BD-A06747C73DF3}"/>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5AE8669-8562-0C8C-A570-83428D6CBA4E}"/>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ED6E58EB-82FD-54D9-B961-4300B7CE0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766079-86E8-B4DE-DB9F-AACA874B893E}"/>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199321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17DD2-3417-4280-849D-579F020A711F}"/>
              </a:ext>
            </a:extLst>
          </p:cNvPr>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303036F9-1E9B-476B-87F0-048D1166C9E9}"/>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72CE2B-BB40-47B7-8474-140537BFBBEC}"/>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DAB17E4-21FF-4064-A7D9-3342D2355D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A7D75F-A3D5-4F34-86FF-24E6857105E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776991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D0309-84E8-4837-8744-03383CF181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D07F7E-FAEF-4EE1-AAB7-04F61F06EBD5}"/>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74CA8B-7A47-42E3-BEE7-6FA2AC340389}"/>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01A133-F617-4F7F-BF68-F56F1191842B}"/>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AB46A852-46C7-40C3-88C3-6539374893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588C48-D57C-4685-98E7-00AB0E01D2C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444503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CFC3F-319A-47C2-9B9B-8A50B39A7B7C}"/>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0BA4B76-2075-4D0D-A582-563661EF791B}"/>
              </a:ext>
            </a:extLst>
          </p:cNvPr>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AADC5A-CAFC-401A-AB12-3256A289ECE6}"/>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5A27E3-D202-4203-A6E6-0829958747F0}"/>
              </a:ext>
            </a:extLst>
          </p:cNvPr>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8009F12-4391-4FC6-94CA-2E6626C0D0D9}"/>
              </a:ext>
            </a:extLst>
          </p:cNvPr>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BDFCE96-8227-4134-BAB5-72D757DE19D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8" name="页脚占位符 7">
            <a:extLst>
              <a:ext uri="{FF2B5EF4-FFF2-40B4-BE49-F238E27FC236}">
                <a16:creationId xmlns:a16="http://schemas.microsoft.com/office/drawing/2014/main" id="{71893A2B-E9E2-4645-8F37-9BE44E2EC45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4FB3BA-38E1-4C3F-8FA8-1CFA1FFFB6A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04422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7375A-A32F-4047-9514-44D6B821D1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886E91F-2015-44A1-91B1-D2F1870A15A0}"/>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4" name="页脚占位符 3">
            <a:extLst>
              <a:ext uri="{FF2B5EF4-FFF2-40B4-BE49-F238E27FC236}">
                <a16:creationId xmlns:a16="http://schemas.microsoft.com/office/drawing/2014/main" id="{22F576B7-A743-47EB-9D21-B144EA97D65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C168566-9BB0-4260-984C-484AB4C58C6F}"/>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1558146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F7BCCE-B996-4806-8952-0CF314FA7DCB}"/>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3" name="页脚占位符 2">
            <a:extLst>
              <a:ext uri="{FF2B5EF4-FFF2-40B4-BE49-F238E27FC236}">
                <a16:creationId xmlns:a16="http://schemas.microsoft.com/office/drawing/2014/main" id="{8835C8A0-F46B-403F-AD01-826079A6DA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B73DD43-BFD0-4A49-9297-3FF91B04A113}"/>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1017610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B125-5686-4C22-8AC9-9D21CCC01DCB}"/>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2C23BCDD-014D-4845-A1B6-D8D5BB31B632}"/>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2C1179C-0B81-43D7-95DD-BF28BEA2619A}"/>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E92B47-DE2B-427A-8F31-93FE8598CE18}"/>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A12317B2-67A5-47F2-9299-FE16D58ABC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FC1EF8-ECB1-4816-B862-3746C6CB8745}"/>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4492057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A373C-035E-4B4D-A969-370AD4D9617A}"/>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DAF09BFB-F637-4B94-9B5F-8E45C9165887}"/>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zh-CN" altLang="en-US"/>
              <a:t>单击图标添加图片</a:t>
            </a:r>
          </a:p>
        </p:txBody>
      </p:sp>
      <p:sp>
        <p:nvSpPr>
          <p:cNvPr id="4" name="文本占位符 3">
            <a:extLst>
              <a:ext uri="{FF2B5EF4-FFF2-40B4-BE49-F238E27FC236}">
                <a16:creationId xmlns:a16="http://schemas.microsoft.com/office/drawing/2014/main" id="{59A33CA1-0D0A-4EB2-9B28-435A71001321}"/>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40B2ED-9610-427B-BB39-E0A2C0BFFEA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3793FCBB-AF0F-4EF4-BE59-2A745C0D49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2D23A0-2B33-409D-A944-1C23E4C10F0D}"/>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697092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11587-49A8-4039-B416-F4307C12707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977B92-E413-41A1-AFE6-CB736F16C9C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9AEEE4-B7C2-43E7-BD49-BA05E49E5316}"/>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BE414F68-78E3-429A-9874-4288D818EA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A7A1B1-917B-4C8D-9932-0DFFDBD20891}"/>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722732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AC3E914-D4C8-4C83-8F74-8F13479BF8C3}"/>
              </a:ext>
            </a:extLst>
          </p:cNvPr>
          <p:cNvSpPr>
            <a:spLocks noGrp="1"/>
          </p:cNvSpPr>
          <p:nvPr>
            <p:ph type="title" orient="vert"/>
          </p:nvPr>
        </p:nvSpPr>
        <p:spPr>
          <a:xfrm>
            <a:off x="6543676" y="273845"/>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E41D12-B1C8-4C84-9693-C4E1925F6C78}"/>
              </a:ext>
            </a:extLst>
          </p:cNvPr>
          <p:cNvSpPr>
            <a:spLocks noGrp="1"/>
          </p:cNvSpPr>
          <p:nvPr>
            <p:ph type="body" orient="vert" idx="1"/>
          </p:nvPr>
        </p:nvSpPr>
        <p:spPr>
          <a:xfrm>
            <a:off x="628651" y="273845"/>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8C0193-5CB5-4408-B91B-2C648EDF148E}"/>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92B8C83B-C250-4377-8BE6-93FB8BE272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774601-E395-4718-9DA3-1DEB194EDB1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2379881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448460"/>
      </p:ext>
    </p:extLst>
  </p:cSld>
  <p:clrMapOvr>
    <a:masterClrMapping/>
  </p:clrMapOvr>
  <p:transition>
    <p:fade/>
  </p:transition>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311" userDrawn="1">
          <p15:clr>
            <a:srgbClr val="FBAE40"/>
          </p15:clr>
        </p15:guide>
        <p15:guide id="4" pos="5449" userDrawn="1">
          <p15:clr>
            <a:srgbClr val="FBAE40"/>
          </p15:clr>
        </p15:guide>
        <p15:guide id="5" orient="horz" pos="293" userDrawn="1">
          <p15:clr>
            <a:srgbClr val="FBAE40"/>
          </p15:clr>
        </p15:guide>
        <p15:guide id="6" orient="horz" pos="294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71055-5606-A100-77CE-874B789F046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F930EC0-8C3A-D714-0E02-E02857421D23}"/>
              </a:ext>
            </a:extLst>
          </p:cNvPr>
          <p:cNvSpPr>
            <a:spLocks noGrp="1"/>
          </p:cNvSpPr>
          <p:nvPr>
            <p:ph sz="half" idx="1"/>
          </p:nvPr>
        </p:nvSpPr>
        <p:spPr>
          <a:xfrm>
            <a:off x="628650" y="1369219"/>
            <a:ext cx="3886200" cy="3263504"/>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CC00188-F165-BF54-FBE1-40090BB2EC34}"/>
              </a:ext>
            </a:extLst>
          </p:cNvPr>
          <p:cNvSpPr>
            <a:spLocks noGrp="1"/>
          </p:cNvSpPr>
          <p:nvPr>
            <p:ph sz="half" idx="2"/>
          </p:nvPr>
        </p:nvSpPr>
        <p:spPr>
          <a:xfrm>
            <a:off x="4629150" y="1369219"/>
            <a:ext cx="3886200" cy="3263504"/>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3D21AC2-7834-BB5F-290F-F6A61746D7B5}"/>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32628B80-B3A9-FB39-7607-FB0606F8FA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449ACC-72D1-FB2E-800E-CFB4BD370822}"/>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0745885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8844CC-BC47-46E2-BA1B-C4E10E5B8D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9"/>
            <a:ext cx="9144000" cy="5141744"/>
          </a:xfrm>
          <a:prstGeom prst="rect">
            <a:avLst/>
          </a:prstGeom>
        </p:spPr>
      </p:pic>
      <p:sp>
        <p:nvSpPr>
          <p:cNvPr id="7" name="矩形 6">
            <a:extLst>
              <a:ext uri="{FF2B5EF4-FFF2-40B4-BE49-F238E27FC236}">
                <a16:creationId xmlns:a16="http://schemas.microsoft.com/office/drawing/2014/main" id="{F7F22C2A-31A7-493A-8C9C-75CD3AD49260}"/>
              </a:ext>
            </a:extLst>
          </p:cNvPr>
          <p:cNvSpPr/>
          <p:nvPr userDrawn="1"/>
        </p:nvSpPr>
        <p:spPr>
          <a:xfrm>
            <a:off x="2607543" y="1414462"/>
            <a:ext cx="4368800" cy="2457450"/>
          </a:xfrm>
          <a:prstGeom prst="rect">
            <a:avLst/>
          </a:prstGeom>
          <a:solidFill>
            <a:schemeClr val="bg1"/>
          </a:solidFill>
          <a:ln w="12700" cap="flat" cmpd="sng" algn="ctr">
            <a:noFill/>
            <a:prstDash val="solid"/>
            <a:miter lim="800000"/>
          </a:ln>
          <a:effectLst/>
          <a:scene3d>
            <a:camera prst="perspectiveHeroicExtremeRightFacing" fov="2400000">
              <a:rot lat="20877041" lon="19483661" rev="18966569"/>
            </a:camera>
            <a:lightRig rig="contrasting" dir="t"/>
          </a:scene3d>
          <a:sp3d extrusionH="31750" prstMaterial="metal">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013" dirty="0">
              <a:solidFill>
                <a:schemeClr val="tx1">
                  <a:lumMod val="75000"/>
                  <a:lumOff val="25000"/>
                </a:schemeClr>
              </a:solidFill>
            </a:endParaRPr>
          </a:p>
        </p:txBody>
      </p:sp>
      <p:sp>
        <p:nvSpPr>
          <p:cNvPr id="11" name="图片占位符 10">
            <a:extLst>
              <a:ext uri="{FF2B5EF4-FFF2-40B4-BE49-F238E27FC236}">
                <a16:creationId xmlns:a16="http://schemas.microsoft.com/office/drawing/2014/main" id="{26A155A5-C47A-4E25-9EA9-C1DC3F5D29FB}"/>
              </a:ext>
            </a:extLst>
          </p:cNvPr>
          <p:cNvSpPr>
            <a:spLocks noGrp="1"/>
          </p:cNvSpPr>
          <p:nvPr>
            <p:ph type="pic" sz="quarter" idx="10"/>
          </p:nvPr>
        </p:nvSpPr>
        <p:spPr>
          <a:xfrm>
            <a:off x="2607543" y="1414462"/>
            <a:ext cx="4368800" cy="2457450"/>
          </a:xfrm>
          <a:noFill/>
          <a:ln w="12700" cap="flat" cmpd="sng" algn="ctr">
            <a:noFill/>
            <a:prstDash val="solid"/>
            <a:miter lim="800000"/>
          </a:ln>
          <a:effectLst/>
          <a:scene3d>
            <a:camera prst="perspectiveHeroicExtremeRightFacing" fov="2400000">
              <a:rot lat="20877041" lon="19483661" rev="18966569"/>
            </a:camera>
            <a:lightRig rig="contrasting" dir="t"/>
          </a:scene3d>
          <a:sp3d prstMaterial="metal">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a:buNone/>
              <a:defRPr lang="zh-CN" altLang="en-US" sz="1800">
                <a:solidFill>
                  <a:schemeClr val="tx1">
                    <a:lumMod val="75000"/>
                    <a:lumOff val="25000"/>
                  </a:schemeClr>
                </a:solidFill>
              </a:defRPr>
            </a:lvl1pPr>
          </a:lstStyle>
          <a:p>
            <a:pPr marL="0" lvl="0" algn="ctr"/>
            <a:endParaRPr lang="en-US" altLang="zh-CN" dirty="0"/>
          </a:p>
          <a:p>
            <a:pPr marL="0" lvl="0" algn="ctr"/>
            <a:endParaRPr lang="zh-CN" altLang="en-US" dirty="0"/>
          </a:p>
        </p:txBody>
      </p:sp>
    </p:spTree>
    <p:extLst>
      <p:ext uri="{BB962C8B-B14F-4D97-AF65-F5344CB8AC3E}">
        <p14:creationId xmlns:p14="http://schemas.microsoft.com/office/powerpoint/2010/main" val="102626961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44" userDrawn="1">
          <p15:clr>
            <a:srgbClr val="FBAE40"/>
          </p15:clr>
        </p15:guide>
        <p15:guide id="4" pos="5516" userDrawn="1">
          <p15:clr>
            <a:srgbClr val="FBAE40"/>
          </p15:clr>
        </p15:guide>
        <p15:guide id="5" orient="horz" pos="3049"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2B6FD-F4BD-468C-B779-C842F93EBF0E}"/>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27177B8E-F284-4A7B-8B63-5D63F80CC7EE}"/>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6FE63BC-8FF8-4CAE-996B-968D7C276C39}"/>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4EECCEF7-9FA3-4C2F-947E-733E0EEEBD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94391-2C3A-4CD3-8B6A-01D96392A3F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7102926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F9796-C96E-4974-A982-53177FAB08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110DE4-77A3-44DB-A41E-66A8FF6655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89D31E-A842-4492-B577-EABBC0350E21}"/>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9EAFD91-EA99-45E2-94D2-E2268D95C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9BF7CD-AEAA-4CA4-9C33-48E62551E79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615663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17DD2-3417-4280-849D-579F020A711F}"/>
              </a:ext>
            </a:extLst>
          </p:cNvPr>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303036F9-1E9B-476B-87F0-048D1166C9E9}"/>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72CE2B-BB40-47B7-8474-140537BFBBEC}"/>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DAB17E4-21FF-4064-A7D9-3342D2355D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A7D75F-A3D5-4F34-86FF-24E6857105E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9927015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D0309-84E8-4837-8744-03383CF181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D07F7E-FAEF-4EE1-AAB7-04F61F06EBD5}"/>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74CA8B-7A47-42E3-BEE7-6FA2AC340389}"/>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01A133-F617-4F7F-BF68-F56F1191842B}"/>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AB46A852-46C7-40C3-88C3-6539374893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588C48-D57C-4685-98E7-00AB0E01D2C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41722864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CFC3F-319A-47C2-9B9B-8A50B39A7B7C}"/>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0BA4B76-2075-4D0D-A582-563661EF791B}"/>
              </a:ext>
            </a:extLst>
          </p:cNvPr>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AADC5A-CAFC-401A-AB12-3256A289ECE6}"/>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5A27E3-D202-4203-A6E6-0829958747F0}"/>
              </a:ext>
            </a:extLst>
          </p:cNvPr>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8009F12-4391-4FC6-94CA-2E6626C0D0D9}"/>
              </a:ext>
            </a:extLst>
          </p:cNvPr>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BDFCE96-8227-4134-BAB5-72D757DE19D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8" name="页脚占位符 7">
            <a:extLst>
              <a:ext uri="{FF2B5EF4-FFF2-40B4-BE49-F238E27FC236}">
                <a16:creationId xmlns:a16="http://schemas.microsoft.com/office/drawing/2014/main" id="{71893A2B-E9E2-4645-8F37-9BE44E2EC45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4FB3BA-38E1-4C3F-8FA8-1CFA1FFFB6A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9214137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7375A-A32F-4047-9514-44D6B821D1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886E91F-2015-44A1-91B1-D2F1870A15A0}"/>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4" name="页脚占位符 3">
            <a:extLst>
              <a:ext uri="{FF2B5EF4-FFF2-40B4-BE49-F238E27FC236}">
                <a16:creationId xmlns:a16="http://schemas.microsoft.com/office/drawing/2014/main" id="{22F576B7-A743-47EB-9D21-B144EA97D65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C168566-9BB0-4260-984C-484AB4C58C6F}"/>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5598294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F7BCCE-B996-4806-8952-0CF314FA7DCB}"/>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3" name="页脚占位符 2">
            <a:extLst>
              <a:ext uri="{FF2B5EF4-FFF2-40B4-BE49-F238E27FC236}">
                <a16:creationId xmlns:a16="http://schemas.microsoft.com/office/drawing/2014/main" id="{8835C8A0-F46B-403F-AD01-826079A6DA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B73DD43-BFD0-4A49-9297-3FF91B04A113}"/>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5324254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B125-5686-4C22-8AC9-9D21CCC01DCB}"/>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2C23BCDD-014D-4845-A1B6-D8D5BB31B632}"/>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2C1179C-0B81-43D7-95DD-BF28BEA2619A}"/>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E92B47-DE2B-427A-8F31-93FE8598CE18}"/>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A12317B2-67A5-47F2-9299-FE16D58ABC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FC1EF8-ECB1-4816-B862-3746C6CB8745}"/>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5924928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A373C-035E-4B4D-A969-370AD4D9617A}"/>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DAF09BFB-F637-4B94-9B5F-8E45C9165887}"/>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zh-CN" altLang="en-US"/>
              <a:t>单击图标添加图片</a:t>
            </a:r>
          </a:p>
        </p:txBody>
      </p:sp>
      <p:sp>
        <p:nvSpPr>
          <p:cNvPr id="4" name="文本占位符 3">
            <a:extLst>
              <a:ext uri="{FF2B5EF4-FFF2-40B4-BE49-F238E27FC236}">
                <a16:creationId xmlns:a16="http://schemas.microsoft.com/office/drawing/2014/main" id="{59A33CA1-0D0A-4EB2-9B28-435A71001321}"/>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40B2ED-9610-427B-BB39-E0A2C0BFFEA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3793FCBB-AF0F-4EF4-BE59-2A745C0D49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2D23A0-2B33-409D-A944-1C23E4C10F0D}"/>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557130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2B8BF-1092-E4FC-29B6-9ADAFF77A0BC}"/>
              </a:ext>
            </a:extLst>
          </p:cNvPr>
          <p:cNvSpPr>
            <a:spLocks noGrp="1"/>
          </p:cNvSpPr>
          <p:nvPr>
            <p:ph type="title"/>
          </p:nvPr>
        </p:nvSpPr>
        <p:spPr>
          <a:xfrm>
            <a:off x="629841" y="273844"/>
            <a:ext cx="7886700" cy="994172"/>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746571C-8B19-2653-EE86-0FB778367A73}"/>
              </a:ext>
            </a:extLst>
          </p:cNvPr>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FDCA5F0D-1514-C078-B7F4-3B657F2F84DB}"/>
              </a:ext>
            </a:extLst>
          </p:cNvPr>
          <p:cNvSpPr>
            <a:spLocks noGrp="1"/>
          </p:cNvSpPr>
          <p:nvPr>
            <p:ph sz="half" idx="2"/>
          </p:nvPr>
        </p:nvSpPr>
        <p:spPr>
          <a:xfrm>
            <a:off x="629842" y="1878806"/>
            <a:ext cx="3868340"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63D2470-0F69-81C8-628C-750C897A992A}"/>
              </a:ext>
            </a:extLst>
          </p:cNvPr>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33E90CA-C2D8-B2CB-2786-E54093AAE9D7}"/>
              </a:ext>
            </a:extLst>
          </p:cNvPr>
          <p:cNvSpPr>
            <a:spLocks noGrp="1"/>
          </p:cNvSpPr>
          <p:nvPr>
            <p:ph sz="quarter" idx="4"/>
          </p:nvPr>
        </p:nvSpPr>
        <p:spPr>
          <a:xfrm>
            <a:off x="4629151"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F119F22-3E30-C551-888F-2D9DAA5AF67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8" name="页脚占位符 7">
            <a:extLst>
              <a:ext uri="{FF2B5EF4-FFF2-40B4-BE49-F238E27FC236}">
                <a16:creationId xmlns:a16="http://schemas.microsoft.com/office/drawing/2014/main" id="{F315CA11-96D6-AB86-E8C8-AA1861A6BF9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0620C73-8DDE-2C9F-D45D-7B889FD0F339}"/>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24620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11587-49A8-4039-B416-F4307C12707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977B92-E413-41A1-AFE6-CB736F16C9C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9AEEE4-B7C2-43E7-BD49-BA05E49E5316}"/>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BE414F68-78E3-429A-9874-4288D818EA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A7A1B1-917B-4C8D-9932-0DFFDBD20891}"/>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6136174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AC3E914-D4C8-4C83-8F74-8F13479BF8C3}"/>
              </a:ext>
            </a:extLst>
          </p:cNvPr>
          <p:cNvSpPr>
            <a:spLocks noGrp="1"/>
          </p:cNvSpPr>
          <p:nvPr>
            <p:ph type="title" orient="vert"/>
          </p:nvPr>
        </p:nvSpPr>
        <p:spPr>
          <a:xfrm>
            <a:off x="6543676" y="273845"/>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E41D12-B1C8-4C84-9693-C4E1925F6C78}"/>
              </a:ext>
            </a:extLst>
          </p:cNvPr>
          <p:cNvSpPr>
            <a:spLocks noGrp="1"/>
          </p:cNvSpPr>
          <p:nvPr>
            <p:ph type="body" orient="vert" idx="1"/>
          </p:nvPr>
        </p:nvSpPr>
        <p:spPr>
          <a:xfrm>
            <a:off x="628651" y="273845"/>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8C0193-5CB5-4408-B91B-2C648EDF148E}"/>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92B8C83B-C250-4377-8BE6-93FB8BE272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774601-E395-4718-9DA3-1DEB194EDB1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6592468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2B6FD-F4BD-468C-B779-C842F93EBF0E}"/>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27177B8E-F284-4A7B-8B63-5D63F80CC7EE}"/>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6FE63BC-8FF8-4CAE-996B-968D7C276C39}"/>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4EECCEF7-9FA3-4C2F-947E-733E0EEEBD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94391-2C3A-4CD3-8B6A-01D96392A3F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3611734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F9796-C96E-4974-A982-53177FAB08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110DE4-77A3-44DB-A41E-66A8FF6655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89D31E-A842-4492-B577-EABBC0350E21}"/>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9EAFD91-EA99-45E2-94D2-E2268D95C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9BF7CD-AEAA-4CA4-9C33-48E62551E79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346441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17DD2-3417-4280-849D-579F020A711F}"/>
              </a:ext>
            </a:extLst>
          </p:cNvPr>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303036F9-1E9B-476B-87F0-048D1166C9E9}"/>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72CE2B-BB40-47B7-8474-140537BFBBEC}"/>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DAB17E4-21FF-4064-A7D9-3342D2355D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A7D75F-A3D5-4F34-86FF-24E6857105E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9296532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D0309-84E8-4837-8744-03383CF181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D07F7E-FAEF-4EE1-AAB7-04F61F06EBD5}"/>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74CA8B-7A47-42E3-BEE7-6FA2AC340389}"/>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01A133-F617-4F7F-BF68-F56F1191842B}"/>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AB46A852-46C7-40C3-88C3-6539374893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588C48-D57C-4685-98E7-00AB0E01D2C0}"/>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238472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CFC3F-319A-47C2-9B9B-8A50B39A7B7C}"/>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0BA4B76-2075-4D0D-A582-563661EF791B}"/>
              </a:ext>
            </a:extLst>
          </p:cNvPr>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5AADC5A-CAFC-401A-AB12-3256A289ECE6}"/>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5A27E3-D202-4203-A6E6-0829958747F0}"/>
              </a:ext>
            </a:extLst>
          </p:cNvPr>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8009F12-4391-4FC6-94CA-2E6626C0D0D9}"/>
              </a:ext>
            </a:extLst>
          </p:cNvPr>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BDFCE96-8227-4134-BAB5-72D757DE19D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8" name="页脚占位符 7">
            <a:extLst>
              <a:ext uri="{FF2B5EF4-FFF2-40B4-BE49-F238E27FC236}">
                <a16:creationId xmlns:a16="http://schemas.microsoft.com/office/drawing/2014/main" id="{71893A2B-E9E2-4645-8F37-9BE44E2EC45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4FB3BA-38E1-4C3F-8FA8-1CFA1FFFB6A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4943812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7375A-A32F-4047-9514-44D6B821D1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886E91F-2015-44A1-91B1-D2F1870A15A0}"/>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4" name="页脚占位符 3">
            <a:extLst>
              <a:ext uri="{FF2B5EF4-FFF2-40B4-BE49-F238E27FC236}">
                <a16:creationId xmlns:a16="http://schemas.microsoft.com/office/drawing/2014/main" id="{22F576B7-A743-47EB-9D21-B144EA97D65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C168566-9BB0-4260-984C-484AB4C58C6F}"/>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0420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F7BCCE-B996-4806-8952-0CF314FA7DCB}"/>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3" name="页脚占位符 2">
            <a:extLst>
              <a:ext uri="{FF2B5EF4-FFF2-40B4-BE49-F238E27FC236}">
                <a16:creationId xmlns:a16="http://schemas.microsoft.com/office/drawing/2014/main" id="{8835C8A0-F46B-403F-AD01-826079A6DA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B73DD43-BFD0-4A49-9297-3FF91B04A113}"/>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3066981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B125-5686-4C22-8AC9-9D21CCC01DCB}"/>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2C23BCDD-014D-4845-A1B6-D8D5BB31B632}"/>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2C1179C-0B81-43D7-95DD-BF28BEA2619A}"/>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E92B47-DE2B-427A-8F31-93FE8598CE18}"/>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A12317B2-67A5-47F2-9299-FE16D58ABC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FC1EF8-ECB1-4816-B862-3746C6CB8745}"/>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544105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E8F5B-8482-C33A-E3F0-03B8467A56B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5A805E9-036E-BAFE-C167-B0C2A1646D05}"/>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4" name="页脚占位符 3">
            <a:extLst>
              <a:ext uri="{FF2B5EF4-FFF2-40B4-BE49-F238E27FC236}">
                <a16:creationId xmlns:a16="http://schemas.microsoft.com/office/drawing/2014/main" id="{433326BA-B596-3D09-F31A-EE6DF49D804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9579DBD-B1EA-0616-38D3-44DAA940A10C}"/>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8169079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A373C-035E-4B4D-A969-370AD4D9617A}"/>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DAF09BFB-F637-4B94-9B5F-8E45C9165887}"/>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zh-CN" altLang="en-US"/>
              <a:t>单击图标添加图片</a:t>
            </a:r>
          </a:p>
        </p:txBody>
      </p:sp>
      <p:sp>
        <p:nvSpPr>
          <p:cNvPr id="4" name="文本占位符 3">
            <a:extLst>
              <a:ext uri="{FF2B5EF4-FFF2-40B4-BE49-F238E27FC236}">
                <a16:creationId xmlns:a16="http://schemas.microsoft.com/office/drawing/2014/main" id="{59A33CA1-0D0A-4EB2-9B28-435A71001321}"/>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40B2ED-9610-427B-BB39-E0A2C0BFFEAD}"/>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3793FCBB-AF0F-4EF4-BE59-2A745C0D49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2D23A0-2B33-409D-A944-1C23E4C10F0D}"/>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2245588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11587-49A8-4039-B416-F4307C12707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977B92-E413-41A1-AFE6-CB736F16C9C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9AEEE4-B7C2-43E7-BD49-BA05E49E5316}"/>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BE414F68-78E3-429A-9874-4288D818EA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A7A1B1-917B-4C8D-9932-0DFFDBD20891}"/>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1963257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AC3E914-D4C8-4C83-8F74-8F13479BF8C3}"/>
              </a:ext>
            </a:extLst>
          </p:cNvPr>
          <p:cNvSpPr>
            <a:spLocks noGrp="1"/>
          </p:cNvSpPr>
          <p:nvPr>
            <p:ph type="title" orient="vert"/>
          </p:nvPr>
        </p:nvSpPr>
        <p:spPr>
          <a:xfrm>
            <a:off x="6543676" y="273845"/>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E41D12-B1C8-4C84-9693-C4E1925F6C78}"/>
              </a:ext>
            </a:extLst>
          </p:cNvPr>
          <p:cNvSpPr>
            <a:spLocks noGrp="1"/>
          </p:cNvSpPr>
          <p:nvPr>
            <p:ph type="body" orient="vert" idx="1"/>
          </p:nvPr>
        </p:nvSpPr>
        <p:spPr>
          <a:xfrm>
            <a:off x="628651" y="273845"/>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8C0193-5CB5-4408-B91B-2C648EDF148E}"/>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92B8C83B-C250-4377-8BE6-93FB8BE272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774601-E395-4718-9DA3-1DEB194EDB1B}"/>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4728379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115014"/>
      </p:ext>
    </p:extLst>
  </p:cSld>
  <p:clrMapOvr>
    <a:masterClrMapping/>
  </p:clrMapOvr>
  <p:transition>
    <p:fade/>
  </p:transition>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311" userDrawn="1">
          <p15:clr>
            <a:srgbClr val="FBAE40"/>
          </p15:clr>
        </p15:guide>
        <p15:guide id="4" pos="5449" userDrawn="1">
          <p15:clr>
            <a:srgbClr val="FBAE40"/>
          </p15:clr>
        </p15:guide>
        <p15:guide id="5" orient="horz" pos="293" userDrawn="1">
          <p15:clr>
            <a:srgbClr val="FBAE40"/>
          </p15:clr>
        </p15:guide>
        <p15:guide id="6" orient="horz" pos="2947"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8844CC-BC47-46E2-BA1B-C4E10E5B8D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9"/>
            <a:ext cx="9144000" cy="5141744"/>
          </a:xfrm>
          <a:prstGeom prst="rect">
            <a:avLst/>
          </a:prstGeom>
        </p:spPr>
      </p:pic>
      <p:sp>
        <p:nvSpPr>
          <p:cNvPr id="7" name="矩形 6">
            <a:extLst>
              <a:ext uri="{FF2B5EF4-FFF2-40B4-BE49-F238E27FC236}">
                <a16:creationId xmlns:a16="http://schemas.microsoft.com/office/drawing/2014/main" id="{F7F22C2A-31A7-493A-8C9C-75CD3AD49260}"/>
              </a:ext>
            </a:extLst>
          </p:cNvPr>
          <p:cNvSpPr/>
          <p:nvPr userDrawn="1"/>
        </p:nvSpPr>
        <p:spPr>
          <a:xfrm>
            <a:off x="2607543" y="1414462"/>
            <a:ext cx="4368800" cy="2457450"/>
          </a:xfrm>
          <a:prstGeom prst="rect">
            <a:avLst/>
          </a:prstGeom>
          <a:solidFill>
            <a:schemeClr val="bg1"/>
          </a:solidFill>
          <a:ln w="12700" cap="flat" cmpd="sng" algn="ctr">
            <a:noFill/>
            <a:prstDash val="solid"/>
            <a:miter lim="800000"/>
          </a:ln>
          <a:effectLst/>
          <a:scene3d>
            <a:camera prst="perspectiveHeroicExtremeRightFacing" fov="2400000">
              <a:rot lat="20877041" lon="19483661" rev="18966569"/>
            </a:camera>
            <a:lightRig rig="contrasting" dir="t"/>
          </a:scene3d>
          <a:sp3d extrusionH="31750" prstMaterial="metal">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013" dirty="0">
              <a:solidFill>
                <a:schemeClr val="tx1">
                  <a:lumMod val="75000"/>
                  <a:lumOff val="25000"/>
                </a:schemeClr>
              </a:solidFill>
            </a:endParaRPr>
          </a:p>
        </p:txBody>
      </p:sp>
      <p:sp>
        <p:nvSpPr>
          <p:cNvPr id="11" name="图片占位符 10">
            <a:extLst>
              <a:ext uri="{FF2B5EF4-FFF2-40B4-BE49-F238E27FC236}">
                <a16:creationId xmlns:a16="http://schemas.microsoft.com/office/drawing/2014/main" id="{26A155A5-C47A-4E25-9EA9-C1DC3F5D29FB}"/>
              </a:ext>
            </a:extLst>
          </p:cNvPr>
          <p:cNvSpPr>
            <a:spLocks noGrp="1"/>
          </p:cNvSpPr>
          <p:nvPr>
            <p:ph type="pic" sz="quarter" idx="10"/>
          </p:nvPr>
        </p:nvSpPr>
        <p:spPr>
          <a:xfrm>
            <a:off x="2607543" y="1414462"/>
            <a:ext cx="4368800" cy="2457450"/>
          </a:xfrm>
          <a:noFill/>
          <a:ln w="12700" cap="flat" cmpd="sng" algn="ctr">
            <a:noFill/>
            <a:prstDash val="solid"/>
            <a:miter lim="800000"/>
          </a:ln>
          <a:effectLst/>
          <a:scene3d>
            <a:camera prst="perspectiveHeroicExtremeRightFacing" fov="2400000">
              <a:rot lat="20877041" lon="19483661" rev="18966569"/>
            </a:camera>
            <a:lightRig rig="contrasting" dir="t"/>
          </a:scene3d>
          <a:sp3d prstMaterial="metal">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a:buNone/>
              <a:defRPr lang="zh-CN" altLang="en-US" sz="1800">
                <a:solidFill>
                  <a:schemeClr val="tx1">
                    <a:lumMod val="75000"/>
                    <a:lumOff val="25000"/>
                  </a:schemeClr>
                </a:solidFill>
              </a:defRPr>
            </a:lvl1pPr>
          </a:lstStyle>
          <a:p>
            <a:pPr marL="0" lvl="0" algn="ctr"/>
            <a:endParaRPr lang="en-US" altLang="zh-CN" dirty="0"/>
          </a:p>
          <a:p>
            <a:pPr marL="0" lvl="0" algn="ctr"/>
            <a:endParaRPr lang="zh-CN" altLang="en-US" dirty="0"/>
          </a:p>
        </p:txBody>
      </p:sp>
    </p:spTree>
    <p:extLst>
      <p:ext uri="{BB962C8B-B14F-4D97-AF65-F5344CB8AC3E}">
        <p14:creationId xmlns:p14="http://schemas.microsoft.com/office/powerpoint/2010/main" val="372363117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44" userDrawn="1">
          <p15:clr>
            <a:srgbClr val="FBAE40"/>
          </p15:clr>
        </p15:guide>
        <p15:guide id="4" pos="5516" userDrawn="1">
          <p15:clr>
            <a:srgbClr val="FBAE40"/>
          </p15:clr>
        </p15:guide>
        <p15:guide id="5" orient="horz" pos="304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9B9AA8-833A-5E44-17D1-191DF319168E}"/>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3" name="页脚占位符 2">
            <a:extLst>
              <a:ext uri="{FF2B5EF4-FFF2-40B4-BE49-F238E27FC236}">
                <a16:creationId xmlns:a16="http://schemas.microsoft.com/office/drawing/2014/main" id="{EE82AFF7-7DF3-6ABE-E033-0968D0F521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9DA0D9-0BE0-EE7E-2A1B-72563E1D9ABA}"/>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562790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D4259-B84A-EE49-4975-5D7C39DF0E1F}"/>
              </a:ext>
            </a:extLst>
          </p:cNvPr>
          <p:cNvSpPr>
            <a:spLocks noGrp="1"/>
          </p:cNvSpPr>
          <p:nvPr>
            <p:ph type="title"/>
          </p:nvPr>
        </p:nvSpPr>
        <p:spPr>
          <a:xfrm>
            <a:off x="629841" y="342900"/>
            <a:ext cx="2949178" cy="1200150"/>
          </a:xfrm>
        </p:spPr>
        <p:txBody>
          <a:bodyPr anchor="b"/>
          <a:lstStyle>
            <a:lvl1pPr>
              <a:defRPr sz="24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0E506E5-F027-23F7-2640-AB4504F26677}"/>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88D9A2C-ECE4-149A-9125-40608EC0CE30}"/>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8C3F544-95DD-06EF-56EC-FCB17827D8C0}"/>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EC26D947-7E39-952C-CD6F-1B3689CD92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4EA210-2835-110D-A1A1-FC27B2EB71E4}"/>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1178584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C29FD-DA3D-0102-9DC0-5F060B8A131E}"/>
              </a:ext>
            </a:extLst>
          </p:cNvPr>
          <p:cNvSpPr>
            <a:spLocks noGrp="1"/>
          </p:cNvSpPr>
          <p:nvPr>
            <p:ph type="title"/>
          </p:nvPr>
        </p:nvSpPr>
        <p:spPr>
          <a:xfrm>
            <a:off x="629841" y="342900"/>
            <a:ext cx="2949178" cy="1200150"/>
          </a:xfrm>
        </p:spPr>
        <p:txBody>
          <a:bodyPr anchor="b"/>
          <a:lstStyle>
            <a:lvl1pPr>
              <a:defRPr sz="24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AE8E8ED-2C0F-678C-BA6E-B04E520330B8}"/>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kumimoji="1" lang="zh-CN" altLang="en-US"/>
              <a:t>单击图标添加图片</a:t>
            </a:r>
          </a:p>
        </p:txBody>
      </p:sp>
      <p:sp>
        <p:nvSpPr>
          <p:cNvPr id="4" name="文本占位符 3">
            <a:extLst>
              <a:ext uri="{FF2B5EF4-FFF2-40B4-BE49-F238E27FC236}">
                <a16:creationId xmlns:a16="http://schemas.microsoft.com/office/drawing/2014/main" id="{F3CAFBBA-63ED-6A5C-6AAE-755EE0C28985}"/>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307629F-D07F-ECBC-2A84-AA3A380FE60E}"/>
              </a:ext>
            </a:extLst>
          </p:cNvPr>
          <p:cNvSpPr>
            <a:spLocks noGrp="1"/>
          </p:cNvSpPr>
          <p:nvPr>
            <p:ph type="dt" sz="half" idx="10"/>
          </p:nvPr>
        </p:nvSpPr>
        <p:spPr/>
        <p:txBody>
          <a:bodyPr/>
          <a:lstStyle/>
          <a:p>
            <a:fld id="{06C918B4-3F95-4A14-B2AF-34258F793431}" type="datetimeFigureOut">
              <a:rPr lang="zh-CN" altLang="en-US" smtClean="0"/>
              <a:t>2023/11/27</a:t>
            </a:fld>
            <a:endParaRPr lang="zh-CN" altLang="en-US"/>
          </a:p>
        </p:txBody>
      </p:sp>
      <p:sp>
        <p:nvSpPr>
          <p:cNvPr id="6" name="页脚占位符 5">
            <a:extLst>
              <a:ext uri="{FF2B5EF4-FFF2-40B4-BE49-F238E27FC236}">
                <a16:creationId xmlns:a16="http://schemas.microsoft.com/office/drawing/2014/main" id="{1D9802FF-CFA9-70B9-8739-1691881A09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B1E2DD-AEF0-2B21-B6C7-07DE691432C8}"/>
              </a:ext>
            </a:extLst>
          </p:cNvPr>
          <p:cNvSpPr>
            <a:spLocks noGrp="1"/>
          </p:cNvSpPr>
          <p:nvPr>
            <p:ph type="sldNum" sz="quarter" idx="12"/>
          </p:nvPr>
        </p:nvSpPr>
        <p:spPr/>
        <p:txBody>
          <a:body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430073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10D3AE-74AD-DD8C-E6B6-A9ECE67B021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742FDD7-719A-C04B-088F-12125D8FA27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420287F-6171-F9FE-29FF-E764681721FF}"/>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668E875-22AA-EC49-BFEE-98D0D7AC9BDD}" type="datetimeFigureOut">
              <a:rPr kumimoji="1" lang="zh-CN" altLang="en-US" smtClean="0"/>
              <a:t>2023/11/27</a:t>
            </a:fld>
            <a:endParaRPr kumimoji="1" lang="zh-CN" altLang="en-US"/>
          </a:p>
        </p:txBody>
      </p:sp>
      <p:sp>
        <p:nvSpPr>
          <p:cNvPr id="5" name="页脚占位符 4">
            <a:extLst>
              <a:ext uri="{FF2B5EF4-FFF2-40B4-BE49-F238E27FC236}">
                <a16:creationId xmlns:a16="http://schemas.microsoft.com/office/drawing/2014/main" id="{33FD2934-B6D3-88F9-BD6A-A5427C52B690}"/>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AA0F8030-D10F-2737-6494-466AB08D1FA8}"/>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A9CA583-C566-8D4D-8741-F5D0C8447B7B}" type="slidenum">
              <a:rPr kumimoji="1" lang="zh-CN" altLang="en-US" smtClean="0"/>
              <a:t>‹#›</a:t>
            </a:fld>
            <a:endParaRPr kumimoji="1" lang="zh-CN" altLang="en-US"/>
          </a:p>
        </p:txBody>
      </p:sp>
    </p:spTree>
    <p:extLst>
      <p:ext uri="{BB962C8B-B14F-4D97-AF65-F5344CB8AC3E}">
        <p14:creationId xmlns:p14="http://schemas.microsoft.com/office/powerpoint/2010/main" val="32623595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EC9557-F8F0-42CE-B98D-A8CCC98E18C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A2ABE0-4077-4D8E-AAD3-45B5D0A4DCE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C8D801-2E82-4C96-BAC9-56B13281F503}"/>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24F90C0-65A6-4A31-BD50-FBB7894F9822}"/>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F500936-A6A1-4B8A-BA49-3F1015659CD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7671422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805" r:id="rId12"/>
    <p:sldLayoutId id="2147483804" r:id="rId13"/>
    <p:sldLayoutId id="2147483806" r:id="rId14"/>
    <p:sldLayoutId id="2147483819" r:id="rId15"/>
    <p:sldLayoutId id="2147483820" r:id="rId16"/>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EC9557-F8F0-42CE-B98D-A8CCC98E18C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A2ABE0-4077-4D8E-AAD3-45B5D0A4DCE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C8D801-2E82-4C96-BAC9-56B13281F503}"/>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24F90C0-65A6-4A31-BD50-FBB7894F9822}"/>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F500936-A6A1-4B8A-BA49-3F1015659CD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39670513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44" r:id="rId12"/>
    <p:sldLayoutId id="2147483745" r:id="rId13"/>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EC9557-F8F0-42CE-B98D-A8CCC98E18C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A2ABE0-4077-4D8E-AAD3-45B5D0A4DCE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C8D801-2E82-4C96-BAC9-56B13281F503}"/>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24F90C0-65A6-4A31-BD50-FBB7894F9822}"/>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F500936-A6A1-4B8A-BA49-3F1015659CD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28431346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EC9557-F8F0-42CE-B98D-A8CCC98E18C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CA2ABE0-4077-4D8E-AAD3-45B5D0A4DCE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C8D801-2E82-4C96-BAC9-56B13281F503}"/>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C918B4-3F95-4A14-B2AF-34258F793431}" type="datetimeFigureOut">
              <a:rPr lang="zh-CN" altLang="en-US" smtClean="0"/>
              <a:t>2023/11/27</a:t>
            </a:fld>
            <a:endParaRPr lang="zh-CN" altLang="en-US"/>
          </a:p>
        </p:txBody>
      </p:sp>
      <p:sp>
        <p:nvSpPr>
          <p:cNvPr id="5" name="页脚占位符 4">
            <a:extLst>
              <a:ext uri="{FF2B5EF4-FFF2-40B4-BE49-F238E27FC236}">
                <a16:creationId xmlns:a16="http://schemas.microsoft.com/office/drawing/2014/main" id="{224F90C0-65A6-4A31-BD50-FBB7894F9822}"/>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F500936-A6A1-4B8A-BA49-3F1015659CD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E991A3C-0EAB-4EA9-B10E-362C554889B1}" type="slidenum">
              <a:rPr lang="zh-CN" altLang="en-US" smtClean="0"/>
              <a:t>‹#›</a:t>
            </a:fld>
            <a:endParaRPr lang="zh-CN" altLang="en-US"/>
          </a:p>
        </p:txBody>
      </p:sp>
    </p:spTree>
    <p:extLst>
      <p:ext uri="{BB962C8B-B14F-4D97-AF65-F5344CB8AC3E}">
        <p14:creationId xmlns:p14="http://schemas.microsoft.com/office/powerpoint/2010/main" val="7104043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76" r:id="rId12"/>
    <p:sldLayoutId id="2147483777" r:id="rId13"/>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8.wdp"/><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4.png"/><Relationship Id="rId5" Type="http://schemas.microsoft.com/office/2007/relationships/hdphoto" Target="../media/hdphoto7.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image" Target="../media/image19.png"/><Relationship Id="rId5" Type="http://schemas.microsoft.com/office/2007/relationships/hdphoto" Target="../media/hdphoto9.wdp"/><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microsoft.com/office/2007/relationships/hdphoto" Target="../media/hdphoto9.wdp"/></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4.jpeg"/><Relationship Id="rId4" Type="http://schemas.microsoft.com/office/2007/relationships/hdphoto" Target="../media/hdphoto10.wdp"/></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chart" Target="../charts/char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ValeriaWong/Trademark/_Appeals"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8.xml"/><Relationship Id="rId5" Type="http://schemas.openxmlformats.org/officeDocument/2006/relationships/tags" Target="../tags/tag5.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slideLayout" Target="../slideLayouts/slideLayout18.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10.png"/><Relationship Id="rId9"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梯形 3">
            <a:extLst>
              <a:ext uri="{FF2B5EF4-FFF2-40B4-BE49-F238E27FC236}">
                <a16:creationId xmlns:a16="http://schemas.microsoft.com/office/drawing/2014/main" id="{10B57CD0-BF0A-4673-B4CD-07E71B43F35A}"/>
              </a:ext>
            </a:extLst>
          </p:cNvPr>
          <p:cNvSpPr/>
          <p:nvPr/>
        </p:nvSpPr>
        <p:spPr>
          <a:xfrm rot="5400000" flipH="1">
            <a:off x="1247620" y="-3083877"/>
            <a:ext cx="6648764" cy="9144002"/>
          </a:xfrm>
          <a:prstGeom prst="trapezoid">
            <a:avLst/>
          </a:prstGeom>
          <a:blipFill dpi="0" rotWithShape="0">
            <a:blip r:embed="rId3"/>
            <a:srcRect/>
            <a:tile tx="0" ty="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prstClr val="white"/>
              </a:solidFill>
              <a:latin typeface="Arial"/>
              <a:ea typeface="HarmonyOS Sans SC" panose="00000500000000000000" pitchFamily="2" charset="-122"/>
            </a:endParaRPr>
          </a:p>
        </p:txBody>
      </p:sp>
      <p:sp>
        <p:nvSpPr>
          <p:cNvPr id="30" name="梯形 29">
            <a:extLst>
              <a:ext uri="{FF2B5EF4-FFF2-40B4-BE49-F238E27FC236}">
                <a16:creationId xmlns:a16="http://schemas.microsoft.com/office/drawing/2014/main" id="{18B76C30-21BD-4BDC-AEFF-B77A2B1FA07B}"/>
              </a:ext>
            </a:extLst>
          </p:cNvPr>
          <p:cNvSpPr/>
          <p:nvPr/>
        </p:nvSpPr>
        <p:spPr>
          <a:xfrm rot="5400000" flipH="1">
            <a:off x="1247622" y="-3083877"/>
            <a:ext cx="6648764" cy="9144002"/>
          </a:xfrm>
          <a:prstGeom prst="trapezoid">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prstClr val="white"/>
              </a:solidFill>
              <a:latin typeface="Arial"/>
              <a:ea typeface="HarmonyOS Sans SC" panose="00000500000000000000" pitchFamily="2" charset="-122"/>
            </a:endParaRPr>
          </a:p>
        </p:txBody>
      </p:sp>
      <p:sp>
        <p:nvSpPr>
          <p:cNvPr id="3" name="文本框 2">
            <a:extLst>
              <a:ext uri="{FF2B5EF4-FFF2-40B4-BE49-F238E27FC236}">
                <a16:creationId xmlns:a16="http://schemas.microsoft.com/office/drawing/2014/main" id="{D4B376C3-E35D-4C5D-8FEF-535C34031174}"/>
              </a:ext>
            </a:extLst>
          </p:cNvPr>
          <p:cNvSpPr txBox="1"/>
          <p:nvPr/>
        </p:nvSpPr>
        <p:spPr>
          <a:xfrm>
            <a:off x="698876" y="2683984"/>
            <a:ext cx="2920415" cy="923330"/>
          </a:xfrm>
          <a:prstGeom prst="rect">
            <a:avLst/>
          </a:prstGeom>
          <a:noFill/>
        </p:spPr>
        <p:txBody>
          <a:bodyPr wrap="none" rtlCol="0">
            <a:spAutoFit/>
          </a:bodyPr>
          <a:lstStyle/>
          <a:p>
            <a:pPr>
              <a:defRPr/>
            </a:pPr>
            <a:r>
              <a:rPr lang="en" altLang="zh-CN" sz="1800" dirty="0" err="1">
                <a:solidFill>
                  <a:prstClr val="white"/>
                </a:solidFill>
                <a:latin typeface="Arial"/>
                <a:ea typeface="HarmonyOS Sans SC" panose="00000500000000000000" pitchFamily="2" charset="-122"/>
              </a:rPr>
              <a:t>Qun</a:t>
            </a:r>
            <a:r>
              <a:rPr lang="en" altLang="zh-CN" sz="1800" dirty="0">
                <a:solidFill>
                  <a:prstClr val="white"/>
                </a:solidFill>
                <a:latin typeface="Arial"/>
                <a:ea typeface="HarmonyOS Sans SC" panose="00000500000000000000" pitchFamily="2" charset="-122"/>
              </a:rPr>
              <a:t> Wang, </a:t>
            </a:r>
            <a:r>
              <a:rPr lang="en" altLang="zh-CN" sz="1800" dirty="0" err="1">
                <a:solidFill>
                  <a:prstClr val="white"/>
                </a:solidFill>
                <a:latin typeface="Arial"/>
                <a:ea typeface="HarmonyOS Sans SC" panose="00000500000000000000" pitchFamily="2" charset="-122"/>
              </a:rPr>
              <a:t>ShuHao</a:t>
            </a:r>
            <a:r>
              <a:rPr lang="en" altLang="zh-CN" sz="1800" dirty="0">
                <a:solidFill>
                  <a:prstClr val="white"/>
                </a:solidFill>
                <a:latin typeface="Arial"/>
                <a:ea typeface="HarmonyOS Sans SC" panose="00000500000000000000" pitchFamily="2" charset="-122"/>
              </a:rPr>
              <a:t> Qian, </a:t>
            </a:r>
          </a:p>
          <a:p>
            <a:pPr>
              <a:defRPr/>
            </a:pPr>
            <a:r>
              <a:rPr lang="en" altLang="zh-CN" sz="1800" dirty="0" err="1">
                <a:solidFill>
                  <a:prstClr val="white"/>
                </a:solidFill>
                <a:latin typeface="Arial"/>
                <a:ea typeface="HarmonyOS Sans SC" panose="00000500000000000000" pitchFamily="2" charset="-122"/>
              </a:rPr>
              <a:t>JiaHuan</a:t>
            </a:r>
            <a:r>
              <a:rPr lang="en" altLang="zh-CN" sz="1800" dirty="0">
                <a:solidFill>
                  <a:prstClr val="white"/>
                </a:solidFill>
                <a:latin typeface="Arial"/>
                <a:ea typeface="HarmonyOS Sans SC" panose="00000500000000000000" pitchFamily="2" charset="-122"/>
              </a:rPr>
              <a:t> Yan, Hao Wang, </a:t>
            </a:r>
          </a:p>
          <a:p>
            <a:pPr>
              <a:defRPr/>
            </a:pPr>
            <a:r>
              <a:rPr lang="en" altLang="zh-CN" sz="1800" dirty="0">
                <a:solidFill>
                  <a:prstClr val="white"/>
                </a:solidFill>
                <a:latin typeface="Arial"/>
                <a:ea typeface="HarmonyOS Sans SC" panose="00000500000000000000" pitchFamily="2" charset="-122"/>
              </a:rPr>
              <a:t>and </a:t>
            </a:r>
            <a:r>
              <a:rPr lang="en" altLang="zh-CN" sz="1800" dirty="0" err="1">
                <a:solidFill>
                  <a:prstClr val="white"/>
                </a:solidFill>
                <a:latin typeface="Arial"/>
                <a:ea typeface="HarmonyOS Sans SC" panose="00000500000000000000" pitchFamily="2" charset="-122"/>
              </a:rPr>
              <a:t>XiaoTao</a:t>
            </a:r>
            <a:r>
              <a:rPr lang="en" altLang="zh-CN" sz="1800" dirty="0">
                <a:solidFill>
                  <a:prstClr val="white"/>
                </a:solidFill>
                <a:latin typeface="Arial"/>
                <a:ea typeface="HarmonyOS Sans SC" panose="00000500000000000000" pitchFamily="2" charset="-122"/>
              </a:rPr>
              <a:t> Guo</a:t>
            </a:r>
          </a:p>
        </p:txBody>
      </p:sp>
      <p:sp>
        <p:nvSpPr>
          <p:cNvPr id="42" name="文本框 41">
            <a:extLst>
              <a:ext uri="{FF2B5EF4-FFF2-40B4-BE49-F238E27FC236}">
                <a16:creationId xmlns:a16="http://schemas.microsoft.com/office/drawing/2014/main" id="{C6D941CE-4B4C-4422-9B6C-6D7B528D7C36}"/>
              </a:ext>
            </a:extLst>
          </p:cNvPr>
          <p:cNvSpPr txBox="1"/>
          <p:nvPr/>
        </p:nvSpPr>
        <p:spPr>
          <a:xfrm>
            <a:off x="698875" y="795338"/>
            <a:ext cx="5020926" cy="1569660"/>
          </a:xfrm>
          <a:prstGeom prst="rect">
            <a:avLst/>
          </a:prstGeom>
          <a:noFill/>
        </p:spPr>
        <p:txBody>
          <a:bodyPr wrap="none" rtlCol="0">
            <a:spAutoFit/>
          </a:bodyPr>
          <a:lstStyle/>
          <a:p>
            <a:pPr>
              <a:defRPr/>
            </a:pPr>
            <a:r>
              <a:rPr lang="en-US" altLang="zh-CN" sz="2400" b="1" dirty="0">
                <a:solidFill>
                  <a:prstClr val="white"/>
                </a:solidFill>
                <a:latin typeface="HarmonyOS Sans SC Black" panose="00000A00000000000000" pitchFamily="2" charset="-122"/>
                <a:ea typeface="HarmonyOS Sans SC Black" panose="00000A00000000000000" pitchFamily="2" charset="-122"/>
              </a:rPr>
              <a:t>IC2023</a:t>
            </a:r>
          </a:p>
          <a:p>
            <a:pPr>
              <a:defRPr/>
            </a:pPr>
            <a:r>
              <a:rPr lang="en-US" altLang="zh-CN" sz="2400" b="1" dirty="0">
                <a:solidFill>
                  <a:prstClr val="white"/>
                </a:solidFill>
                <a:latin typeface="HarmonyOS Sans SC Black" panose="00000A00000000000000" pitchFamily="2" charset="-122"/>
                <a:ea typeface="HarmonyOS Sans SC Black" panose="00000A00000000000000" pitchFamily="2" charset="-122"/>
              </a:rPr>
              <a:t>Intelligent Forecasting of </a:t>
            </a:r>
          </a:p>
          <a:p>
            <a:pPr>
              <a:defRPr/>
            </a:pPr>
            <a:r>
              <a:rPr lang="en-US" altLang="zh-CN" sz="2400" b="1" dirty="0">
                <a:solidFill>
                  <a:prstClr val="white"/>
                </a:solidFill>
                <a:latin typeface="HarmonyOS Sans SC Black" panose="00000A00000000000000" pitchFamily="2" charset="-122"/>
                <a:ea typeface="HarmonyOS Sans SC Black" panose="00000A00000000000000" pitchFamily="2" charset="-122"/>
              </a:rPr>
              <a:t>Trademark Registration Appeal </a:t>
            </a:r>
          </a:p>
          <a:p>
            <a:pPr>
              <a:defRPr/>
            </a:pPr>
            <a:r>
              <a:rPr lang="en-US" altLang="zh-CN" sz="2400" b="1" dirty="0">
                <a:solidFill>
                  <a:prstClr val="white"/>
                </a:solidFill>
                <a:latin typeface="HarmonyOS Sans SC Black" panose="00000A00000000000000" pitchFamily="2" charset="-122"/>
                <a:ea typeface="HarmonyOS Sans SC Black" panose="00000A00000000000000" pitchFamily="2" charset="-122"/>
              </a:rPr>
              <a:t>with TF-IDF and </a:t>
            </a:r>
            <a:r>
              <a:rPr lang="en-US" altLang="zh-CN" sz="2400" b="1" dirty="0" err="1">
                <a:solidFill>
                  <a:prstClr val="white"/>
                </a:solidFill>
                <a:latin typeface="HarmonyOS Sans SC Black" panose="00000A00000000000000" pitchFamily="2" charset="-122"/>
                <a:ea typeface="HarmonyOS Sans SC Black" panose="00000A00000000000000" pitchFamily="2" charset="-122"/>
              </a:rPr>
              <a:t>XGBoost</a:t>
            </a:r>
            <a:endParaRPr lang="en-US" altLang="zh-CN" sz="2400" b="1" dirty="0">
              <a:solidFill>
                <a:prstClr val="white"/>
              </a:solidFill>
              <a:latin typeface="HarmonyOS Sans SC Black" panose="00000A00000000000000" pitchFamily="2" charset="-122"/>
              <a:ea typeface="HarmonyOS Sans SC Black" panose="00000A00000000000000" pitchFamily="2" charset="-122"/>
            </a:endParaRPr>
          </a:p>
        </p:txBody>
      </p:sp>
      <p:grpSp>
        <p:nvGrpSpPr>
          <p:cNvPr id="56" name="组合 55">
            <a:extLst>
              <a:ext uri="{FF2B5EF4-FFF2-40B4-BE49-F238E27FC236}">
                <a16:creationId xmlns:a16="http://schemas.microsoft.com/office/drawing/2014/main" id="{D57A40E3-2DAC-462D-89B9-CFC79F0B746E}"/>
              </a:ext>
            </a:extLst>
          </p:cNvPr>
          <p:cNvGrpSpPr/>
          <p:nvPr/>
        </p:nvGrpSpPr>
        <p:grpSpPr>
          <a:xfrm>
            <a:off x="908764" y="2613065"/>
            <a:ext cx="3128204" cy="0"/>
            <a:chOff x="1480562" y="3893729"/>
            <a:chExt cx="4170938" cy="0"/>
          </a:xfrm>
        </p:grpSpPr>
        <p:cxnSp>
          <p:nvCxnSpPr>
            <p:cNvPr id="53" name="直接连接符 52">
              <a:extLst>
                <a:ext uri="{FF2B5EF4-FFF2-40B4-BE49-F238E27FC236}">
                  <a16:creationId xmlns:a16="http://schemas.microsoft.com/office/drawing/2014/main" id="{959259A1-4CD8-4044-BCF9-98B57D630277}"/>
                </a:ext>
              </a:extLst>
            </p:cNvPr>
            <p:cNvCxnSpPr>
              <a:cxnSpLocks/>
            </p:cNvCxnSpPr>
            <p:nvPr/>
          </p:nvCxnSpPr>
          <p:spPr>
            <a:xfrm>
              <a:off x="4826000" y="3893729"/>
              <a:ext cx="825500" cy="0"/>
            </a:xfrm>
            <a:prstGeom prst="line">
              <a:avLst/>
            </a:prstGeom>
            <a:ln cap="rnd">
              <a:gradFill flip="none" rotWithShape="1">
                <a:gsLst>
                  <a:gs pos="0">
                    <a:srgbClr val="002060">
                      <a:alpha val="0"/>
                    </a:srgbClr>
                  </a:gs>
                  <a:gs pos="100000">
                    <a:schemeClr val="accent3"/>
                  </a:gs>
                </a:gsLst>
                <a:lin ang="10800000" scaled="1"/>
                <a:tileRect/>
              </a:gradFill>
              <a:round/>
              <a:headEnd type="ova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3FDC033-57D3-4409-B801-B66754F12665}"/>
                </a:ext>
              </a:extLst>
            </p:cNvPr>
            <p:cNvCxnSpPr>
              <a:cxnSpLocks/>
            </p:cNvCxnSpPr>
            <p:nvPr/>
          </p:nvCxnSpPr>
          <p:spPr>
            <a:xfrm flipH="1">
              <a:off x="1480562" y="3893729"/>
              <a:ext cx="825500" cy="0"/>
            </a:xfrm>
            <a:prstGeom prst="line">
              <a:avLst/>
            </a:prstGeom>
            <a:ln cap="rnd">
              <a:gradFill flip="none" rotWithShape="1">
                <a:gsLst>
                  <a:gs pos="0">
                    <a:srgbClr val="002060">
                      <a:alpha val="0"/>
                    </a:srgbClr>
                  </a:gs>
                  <a:gs pos="100000">
                    <a:schemeClr val="accent3"/>
                  </a:gs>
                </a:gsLst>
                <a:lin ang="10800000" scaled="1"/>
                <a:tileRect/>
              </a:gradFill>
              <a:round/>
              <a:headEnd type="oval"/>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2B5FCD79-5BF5-4836-946D-87E2207035D2}"/>
              </a:ext>
            </a:extLst>
          </p:cNvPr>
          <p:cNvGrpSpPr/>
          <p:nvPr/>
        </p:nvGrpSpPr>
        <p:grpSpPr>
          <a:xfrm>
            <a:off x="1446594" y="3845353"/>
            <a:ext cx="11523978" cy="967154"/>
            <a:chOff x="1456842" y="13307753"/>
            <a:chExt cx="15365304" cy="1289538"/>
          </a:xfrm>
        </p:grpSpPr>
        <p:sp>
          <p:nvSpPr>
            <p:cNvPr id="65" name="椭圆 64">
              <a:extLst>
                <a:ext uri="{FF2B5EF4-FFF2-40B4-BE49-F238E27FC236}">
                  <a16:creationId xmlns:a16="http://schemas.microsoft.com/office/drawing/2014/main" id="{7CEEF0B1-1B85-400E-A01E-D8D22075985C}"/>
                </a:ext>
              </a:extLst>
            </p:cNvPr>
            <p:cNvSpPr/>
            <p:nvPr/>
          </p:nvSpPr>
          <p:spPr>
            <a:xfrm>
              <a:off x="8216901" y="13875093"/>
              <a:ext cx="1845188" cy="154858"/>
            </a:xfrm>
            <a:custGeom>
              <a:avLst/>
              <a:gdLst>
                <a:gd name="connsiteX0" fmla="*/ 0 w 1845187"/>
                <a:gd name="connsiteY0" fmla="*/ 77429 h 154858"/>
                <a:gd name="connsiteX1" fmla="*/ 922594 w 1845187"/>
                <a:gd name="connsiteY1" fmla="*/ 0 h 154858"/>
                <a:gd name="connsiteX2" fmla="*/ 1845188 w 1845187"/>
                <a:gd name="connsiteY2" fmla="*/ 77429 h 154858"/>
                <a:gd name="connsiteX3" fmla="*/ 922594 w 1845187"/>
                <a:gd name="connsiteY3" fmla="*/ 154858 h 154858"/>
                <a:gd name="connsiteX4" fmla="*/ 0 w 1845187"/>
                <a:gd name="connsiteY4" fmla="*/ 77429 h 154858"/>
                <a:gd name="connsiteX0" fmla="*/ 8216900 w 10062088"/>
                <a:gd name="connsiteY0" fmla="*/ 5445842 h 5523271"/>
                <a:gd name="connsiteX1" fmla="*/ 0 w 10062088"/>
                <a:gd name="connsiteY1" fmla="*/ 0 h 5523271"/>
                <a:gd name="connsiteX2" fmla="*/ 9139494 w 10062088"/>
                <a:gd name="connsiteY2" fmla="*/ 5368413 h 5523271"/>
                <a:gd name="connsiteX3" fmla="*/ 10062088 w 10062088"/>
                <a:gd name="connsiteY3" fmla="*/ 5445842 h 5523271"/>
                <a:gd name="connsiteX4" fmla="*/ 9139494 w 10062088"/>
                <a:gd name="connsiteY4" fmla="*/ 5523271 h 5523271"/>
                <a:gd name="connsiteX5" fmla="*/ 8216900 w 10062088"/>
                <a:gd name="connsiteY5" fmla="*/ 5445842 h 5523271"/>
                <a:gd name="connsiteX0" fmla="*/ 0 w 1845188"/>
                <a:gd name="connsiteY0" fmla="*/ 77429 h 154858"/>
                <a:gd name="connsiteX1" fmla="*/ 922594 w 1845188"/>
                <a:gd name="connsiteY1" fmla="*/ 0 h 154858"/>
                <a:gd name="connsiteX2" fmla="*/ 1845188 w 1845188"/>
                <a:gd name="connsiteY2" fmla="*/ 77429 h 154858"/>
                <a:gd name="connsiteX3" fmla="*/ 922594 w 1845188"/>
                <a:gd name="connsiteY3" fmla="*/ 154858 h 154858"/>
                <a:gd name="connsiteX4" fmla="*/ 0 w 1845188"/>
                <a:gd name="connsiteY4" fmla="*/ 77429 h 154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5188" h="154858">
                  <a:moveTo>
                    <a:pt x="0" y="77429"/>
                  </a:moveTo>
                  <a:cubicBezTo>
                    <a:pt x="0" y="34666"/>
                    <a:pt x="413059" y="0"/>
                    <a:pt x="922594" y="0"/>
                  </a:cubicBezTo>
                  <a:cubicBezTo>
                    <a:pt x="1432129" y="0"/>
                    <a:pt x="1845188" y="34666"/>
                    <a:pt x="1845188" y="77429"/>
                  </a:cubicBezTo>
                  <a:cubicBezTo>
                    <a:pt x="1845188" y="120192"/>
                    <a:pt x="1432129" y="154858"/>
                    <a:pt x="922594" y="154858"/>
                  </a:cubicBezTo>
                  <a:cubicBezTo>
                    <a:pt x="413059" y="154858"/>
                    <a:pt x="0" y="120192"/>
                    <a:pt x="0" y="77429"/>
                  </a:cubicBezTo>
                  <a:close/>
                </a:path>
              </a:pathLst>
            </a:custGeom>
            <a:noFill/>
            <a:ln w="6350">
              <a:solidFill>
                <a:srgbClr val="00206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800" dirty="0">
                <a:solidFill>
                  <a:prstClr val="white"/>
                </a:solidFill>
                <a:latin typeface="Arial"/>
                <a:ea typeface="HarmonyOS Sans SC" panose="00000500000000000000" pitchFamily="2" charset="-122"/>
              </a:endParaRPr>
            </a:p>
          </p:txBody>
        </p:sp>
        <p:sp>
          <p:nvSpPr>
            <p:cNvPr id="79" name="任意多边形: 形状 78">
              <a:extLst>
                <a:ext uri="{FF2B5EF4-FFF2-40B4-BE49-F238E27FC236}">
                  <a16:creationId xmlns:a16="http://schemas.microsoft.com/office/drawing/2014/main" id="{26BB2C98-2312-4E3E-8A40-9C366FE73432}"/>
                </a:ext>
              </a:extLst>
            </p:cNvPr>
            <p:cNvSpPr/>
            <p:nvPr/>
          </p:nvSpPr>
          <p:spPr>
            <a:xfrm>
              <a:off x="7090225" y="13780536"/>
              <a:ext cx="4098541" cy="343971"/>
            </a:xfrm>
            <a:custGeom>
              <a:avLst/>
              <a:gdLst/>
              <a:ahLst/>
              <a:cxnLst/>
              <a:rect l="0" t="0" r="0" b="0"/>
              <a:pathLst>
                <a:path w="4098541" h="343973">
                  <a:moveTo>
                    <a:pt x="0" y="171986"/>
                  </a:moveTo>
                  <a:cubicBezTo>
                    <a:pt x="0" y="77001"/>
                    <a:pt x="917489" y="0"/>
                    <a:pt x="2049270" y="0"/>
                  </a:cubicBezTo>
                  <a:cubicBezTo>
                    <a:pt x="3181050" y="0"/>
                    <a:pt x="4098540" y="77001"/>
                    <a:pt x="4098540" y="171986"/>
                  </a:cubicBezTo>
                  <a:cubicBezTo>
                    <a:pt x="4098540" y="266971"/>
                    <a:pt x="3181050" y="343972"/>
                    <a:pt x="2049270" y="343972"/>
                  </a:cubicBezTo>
                  <a:cubicBezTo>
                    <a:pt x="917489" y="343972"/>
                    <a:pt x="0" y="266971"/>
                    <a:pt x="0" y="171986"/>
                  </a:cubicBezTo>
                  <a:close/>
                </a:path>
              </a:pathLst>
            </a:custGeom>
            <a:noFill/>
            <a:ln w="6350" cap="flat" cmpd="sng" algn="ctr">
              <a:solidFill>
                <a:srgbClr val="002060">
                  <a:alpha val="4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800" dirty="0">
                <a:solidFill>
                  <a:srgbClr val="FFFFFF"/>
                </a:solidFill>
                <a:latin typeface="Arial"/>
                <a:ea typeface="HarmonyOS Sans SC" panose="00000500000000000000" pitchFamily="2" charset="-122"/>
              </a:endParaRPr>
            </a:p>
          </p:txBody>
        </p:sp>
        <p:sp>
          <p:nvSpPr>
            <p:cNvPr id="81" name="任意多边形: 形状 80">
              <a:extLst>
                <a:ext uri="{FF2B5EF4-FFF2-40B4-BE49-F238E27FC236}">
                  <a16:creationId xmlns:a16="http://schemas.microsoft.com/office/drawing/2014/main" id="{3E26F897-83C7-4FC3-B02C-FECC5A1D3292}"/>
                </a:ext>
              </a:extLst>
            </p:cNvPr>
            <p:cNvSpPr/>
            <p:nvPr/>
          </p:nvSpPr>
          <p:spPr>
            <a:xfrm>
              <a:off x="5963549" y="13685980"/>
              <a:ext cx="6351893" cy="533085"/>
            </a:xfrm>
            <a:custGeom>
              <a:avLst/>
              <a:gdLst/>
              <a:ahLst/>
              <a:cxnLst/>
              <a:rect l="0" t="0" r="0" b="0"/>
              <a:pathLst>
                <a:path w="6351894" h="533085">
                  <a:moveTo>
                    <a:pt x="0" y="266542"/>
                  </a:moveTo>
                  <a:cubicBezTo>
                    <a:pt x="0" y="119334"/>
                    <a:pt x="1421919" y="0"/>
                    <a:pt x="3175947" y="0"/>
                  </a:cubicBezTo>
                  <a:cubicBezTo>
                    <a:pt x="4929974" y="0"/>
                    <a:pt x="6351893" y="119334"/>
                    <a:pt x="6351893" y="266542"/>
                  </a:cubicBezTo>
                  <a:cubicBezTo>
                    <a:pt x="6351893" y="413750"/>
                    <a:pt x="4929974" y="533084"/>
                    <a:pt x="3175947" y="533084"/>
                  </a:cubicBezTo>
                  <a:cubicBezTo>
                    <a:pt x="1421919" y="533084"/>
                    <a:pt x="0" y="413750"/>
                    <a:pt x="0" y="266542"/>
                  </a:cubicBezTo>
                  <a:close/>
                </a:path>
              </a:pathLst>
            </a:custGeom>
            <a:noFill/>
            <a:ln w="6350" cap="flat" cmpd="sng" algn="ctr">
              <a:solidFill>
                <a:srgbClr val="002060">
                  <a:alpha val="3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800" dirty="0">
                <a:solidFill>
                  <a:srgbClr val="FFFFFF"/>
                </a:solidFill>
                <a:latin typeface="Arial"/>
                <a:ea typeface="HarmonyOS Sans SC" panose="00000500000000000000" pitchFamily="2" charset="-122"/>
              </a:endParaRPr>
            </a:p>
          </p:txBody>
        </p:sp>
        <p:sp>
          <p:nvSpPr>
            <p:cNvPr id="83" name="任意多边形: 形状 82">
              <a:extLst>
                <a:ext uri="{FF2B5EF4-FFF2-40B4-BE49-F238E27FC236}">
                  <a16:creationId xmlns:a16="http://schemas.microsoft.com/office/drawing/2014/main" id="{12DB160E-C6E5-4C54-B0C1-0D52E023E857}"/>
                </a:ext>
              </a:extLst>
            </p:cNvPr>
            <p:cNvSpPr/>
            <p:nvPr/>
          </p:nvSpPr>
          <p:spPr>
            <a:xfrm>
              <a:off x="4836871" y="13591423"/>
              <a:ext cx="8605246" cy="722198"/>
            </a:xfrm>
            <a:custGeom>
              <a:avLst/>
              <a:gdLst/>
              <a:ahLst/>
              <a:cxnLst/>
              <a:rect l="0" t="0" r="0" b="0"/>
              <a:pathLst>
                <a:path w="8605247" h="722199">
                  <a:moveTo>
                    <a:pt x="0" y="361099"/>
                  </a:moveTo>
                  <a:cubicBezTo>
                    <a:pt x="0" y="161669"/>
                    <a:pt x="1926350" y="0"/>
                    <a:pt x="4302624" y="0"/>
                  </a:cubicBezTo>
                  <a:cubicBezTo>
                    <a:pt x="6678897" y="0"/>
                    <a:pt x="8605246" y="161669"/>
                    <a:pt x="8605246" y="361099"/>
                  </a:cubicBezTo>
                  <a:cubicBezTo>
                    <a:pt x="8605246" y="560529"/>
                    <a:pt x="6678897" y="722198"/>
                    <a:pt x="4302624" y="722198"/>
                  </a:cubicBezTo>
                  <a:cubicBezTo>
                    <a:pt x="1926350" y="722198"/>
                    <a:pt x="0" y="560529"/>
                    <a:pt x="0" y="361099"/>
                  </a:cubicBezTo>
                  <a:close/>
                </a:path>
              </a:pathLst>
            </a:custGeom>
            <a:noFill/>
            <a:ln w="6350" cap="flat" cmpd="sng" algn="ctr">
              <a:solidFill>
                <a:srgbClr val="002060">
                  <a:alpha val="3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800" dirty="0">
                <a:solidFill>
                  <a:srgbClr val="FFFFFF"/>
                </a:solidFill>
                <a:latin typeface="Arial"/>
                <a:ea typeface="HarmonyOS Sans SC" panose="00000500000000000000" pitchFamily="2" charset="-122"/>
              </a:endParaRPr>
            </a:p>
          </p:txBody>
        </p:sp>
        <p:sp>
          <p:nvSpPr>
            <p:cNvPr id="85" name="任意多边形: 形状 84">
              <a:extLst>
                <a:ext uri="{FF2B5EF4-FFF2-40B4-BE49-F238E27FC236}">
                  <a16:creationId xmlns:a16="http://schemas.microsoft.com/office/drawing/2014/main" id="{C6C4EFB9-02F3-41D8-BE76-AA8E78933EC5}"/>
                </a:ext>
              </a:extLst>
            </p:cNvPr>
            <p:cNvSpPr/>
            <p:nvPr/>
          </p:nvSpPr>
          <p:spPr>
            <a:xfrm>
              <a:off x="3710195" y="13496866"/>
              <a:ext cx="10858598" cy="911311"/>
            </a:xfrm>
            <a:custGeom>
              <a:avLst/>
              <a:gdLst/>
              <a:ahLst/>
              <a:cxnLst/>
              <a:rect l="0" t="0" r="0" b="0"/>
              <a:pathLst>
                <a:path w="10858599" h="911313">
                  <a:moveTo>
                    <a:pt x="0" y="455656"/>
                  </a:moveTo>
                  <a:cubicBezTo>
                    <a:pt x="0" y="204005"/>
                    <a:pt x="2430780" y="0"/>
                    <a:pt x="5429299" y="0"/>
                  </a:cubicBezTo>
                  <a:cubicBezTo>
                    <a:pt x="8427818" y="0"/>
                    <a:pt x="10858598" y="204005"/>
                    <a:pt x="10858598" y="455656"/>
                  </a:cubicBezTo>
                  <a:cubicBezTo>
                    <a:pt x="10858598" y="707307"/>
                    <a:pt x="8427818" y="911312"/>
                    <a:pt x="5429299" y="911312"/>
                  </a:cubicBezTo>
                  <a:cubicBezTo>
                    <a:pt x="2430780" y="911312"/>
                    <a:pt x="0" y="707307"/>
                    <a:pt x="0" y="455656"/>
                  </a:cubicBezTo>
                  <a:close/>
                </a:path>
              </a:pathLst>
            </a:custGeom>
            <a:noFill/>
            <a:ln w="6350" cap="flat" cmpd="sng" algn="ctr">
              <a:solidFill>
                <a:srgbClr val="002060">
                  <a:alpha val="23333"/>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800" dirty="0">
                <a:solidFill>
                  <a:srgbClr val="FFFFFF"/>
                </a:solidFill>
                <a:latin typeface="Arial"/>
                <a:ea typeface="HarmonyOS Sans SC" panose="00000500000000000000" pitchFamily="2" charset="-122"/>
              </a:endParaRPr>
            </a:p>
          </p:txBody>
        </p:sp>
        <p:sp>
          <p:nvSpPr>
            <p:cNvPr id="87" name="任意多边形: 形状 86">
              <a:extLst>
                <a:ext uri="{FF2B5EF4-FFF2-40B4-BE49-F238E27FC236}">
                  <a16:creationId xmlns:a16="http://schemas.microsoft.com/office/drawing/2014/main" id="{89D99811-1AFE-4FC7-B760-38EA0262CFCD}"/>
                </a:ext>
              </a:extLst>
            </p:cNvPr>
            <p:cNvSpPr/>
            <p:nvPr/>
          </p:nvSpPr>
          <p:spPr>
            <a:xfrm>
              <a:off x="2583518" y="13402311"/>
              <a:ext cx="13111952" cy="1100425"/>
            </a:xfrm>
            <a:custGeom>
              <a:avLst/>
              <a:gdLst/>
              <a:ahLst/>
              <a:cxnLst/>
              <a:rect l="0" t="0" r="0" b="0"/>
              <a:pathLst>
                <a:path w="13111953" h="1100423">
                  <a:moveTo>
                    <a:pt x="0" y="550211"/>
                  </a:moveTo>
                  <a:cubicBezTo>
                    <a:pt x="0" y="246337"/>
                    <a:pt x="2935210" y="0"/>
                    <a:pt x="6555976" y="0"/>
                  </a:cubicBezTo>
                  <a:cubicBezTo>
                    <a:pt x="10176742" y="0"/>
                    <a:pt x="13111952" y="246337"/>
                    <a:pt x="13111952" y="550211"/>
                  </a:cubicBezTo>
                  <a:cubicBezTo>
                    <a:pt x="13111952" y="854085"/>
                    <a:pt x="10176742" y="1100422"/>
                    <a:pt x="6555976" y="1100422"/>
                  </a:cubicBezTo>
                  <a:cubicBezTo>
                    <a:pt x="2935210" y="1100422"/>
                    <a:pt x="0" y="854085"/>
                    <a:pt x="0" y="550211"/>
                  </a:cubicBezTo>
                  <a:close/>
                </a:path>
              </a:pathLst>
            </a:custGeom>
            <a:noFill/>
            <a:ln w="6350" cap="flat" cmpd="sng" algn="ctr">
              <a:solidFill>
                <a:srgbClr val="002060">
                  <a:alpha val="16667"/>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800" dirty="0">
                <a:solidFill>
                  <a:srgbClr val="FFFFFF"/>
                </a:solidFill>
                <a:latin typeface="Arial"/>
                <a:ea typeface="HarmonyOS Sans SC" panose="00000500000000000000" pitchFamily="2" charset="-122"/>
              </a:endParaRPr>
            </a:p>
          </p:txBody>
        </p:sp>
        <p:sp>
          <p:nvSpPr>
            <p:cNvPr id="66" name="椭圆 65">
              <a:extLst>
                <a:ext uri="{FF2B5EF4-FFF2-40B4-BE49-F238E27FC236}">
                  <a16:creationId xmlns:a16="http://schemas.microsoft.com/office/drawing/2014/main" id="{ED89959F-9075-4E83-B9DB-AE91E3F89EE7}"/>
                </a:ext>
              </a:extLst>
            </p:cNvPr>
            <p:cNvSpPr/>
            <p:nvPr/>
          </p:nvSpPr>
          <p:spPr>
            <a:xfrm>
              <a:off x="1456842" y="13307753"/>
              <a:ext cx="15365304" cy="1289538"/>
            </a:xfrm>
            <a:custGeom>
              <a:avLst/>
              <a:gdLst>
                <a:gd name="connsiteX0" fmla="*/ 0 w 15365304"/>
                <a:gd name="connsiteY0" fmla="*/ 644769 h 1289538"/>
                <a:gd name="connsiteX1" fmla="*/ 7682652 w 15365304"/>
                <a:gd name="connsiteY1" fmla="*/ 0 h 1289538"/>
                <a:gd name="connsiteX2" fmla="*/ 15365304 w 15365304"/>
                <a:gd name="connsiteY2" fmla="*/ 644769 h 1289538"/>
                <a:gd name="connsiteX3" fmla="*/ 7682652 w 15365304"/>
                <a:gd name="connsiteY3" fmla="*/ 1289538 h 1289538"/>
                <a:gd name="connsiteX4" fmla="*/ 0 w 15365304"/>
                <a:gd name="connsiteY4" fmla="*/ 644769 h 1289538"/>
                <a:gd name="connsiteX0" fmla="*/ 1456842 w 16822146"/>
                <a:gd name="connsiteY0" fmla="*/ 5445842 h 6090611"/>
                <a:gd name="connsiteX1" fmla="*/ 0 w 16822146"/>
                <a:gd name="connsiteY1" fmla="*/ 0 h 6090611"/>
                <a:gd name="connsiteX2" fmla="*/ 9139494 w 16822146"/>
                <a:gd name="connsiteY2" fmla="*/ 4801073 h 6090611"/>
                <a:gd name="connsiteX3" fmla="*/ 16822146 w 16822146"/>
                <a:gd name="connsiteY3" fmla="*/ 5445842 h 6090611"/>
                <a:gd name="connsiteX4" fmla="*/ 9139494 w 16822146"/>
                <a:gd name="connsiteY4" fmla="*/ 6090611 h 6090611"/>
                <a:gd name="connsiteX5" fmla="*/ 1456842 w 16822146"/>
                <a:gd name="connsiteY5" fmla="*/ 5445842 h 6090611"/>
                <a:gd name="connsiteX0" fmla="*/ 0 w 15365304"/>
                <a:gd name="connsiteY0" fmla="*/ 644769 h 1289538"/>
                <a:gd name="connsiteX1" fmla="*/ 7682652 w 15365304"/>
                <a:gd name="connsiteY1" fmla="*/ 0 h 1289538"/>
                <a:gd name="connsiteX2" fmla="*/ 15365304 w 15365304"/>
                <a:gd name="connsiteY2" fmla="*/ 644769 h 1289538"/>
                <a:gd name="connsiteX3" fmla="*/ 7682652 w 15365304"/>
                <a:gd name="connsiteY3" fmla="*/ 1289538 h 1289538"/>
                <a:gd name="connsiteX4" fmla="*/ 0 w 15365304"/>
                <a:gd name="connsiteY4" fmla="*/ 644769 h 128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5304" h="1289538">
                  <a:moveTo>
                    <a:pt x="0" y="644769"/>
                  </a:moveTo>
                  <a:cubicBezTo>
                    <a:pt x="0" y="288673"/>
                    <a:pt x="3439640" y="0"/>
                    <a:pt x="7682652" y="0"/>
                  </a:cubicBezTo>
                  <a:cubicBezTo>
                    <a:pt x="11925664" y="0"/>
                    <a:pt x="15365304" y="288673"/>
                    <a:pt x="15365304" y="644769"/>
                  </a:cubicBezTo>
                  <a:cubicBezTo>
                    <a:pt x="15365304" y="1000865"/>
                    <a:pt x="11925664" y="1289538"/>
                    <a:pt x="7682652" y="1289538"/>
                  </a:cubicBezTo>
                  <a:cubicBezTo>
                    <a:pt x="3439640" y="1289538"/>
                    <a:pt x="0" y="1000865"/>
                    <a:pt x="0" y="644769"/>
                  </a:cubicBezTo>
                  <a:close/>
                </a:path>
              </a:pathLst>
            </a:custGeom>
            <a:noFill/>
            <a:ln w="6350">
              <a:solidFill>
                <a:srgbClr val="00206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zh-CN" altLang="en-US" sz="1800" dirty="0">
                <a:solidFill>
                  <a:prstClr val="white"/>
                </a:solidFill>
                <a:latin typeface="Arial"/>
                <a:ea typeface="HarmonyOS Sans SC" panose="00000500000000000000" pitchFamily="2" charset="-122"/>
              </a:endParaRPr>
            </a:p>
          </p:txBody>
        </p:sp>
      </p:grpSp>
      <p:pic>
        <p:nvPicPr>
          <p:cNvPr id="5" name="图片 4">
            <a:extLst>
              <a:ext uri="{FF2B5EF4-FFF2-40B4-BE49-F238E27FC236}">
                <a16:creationId xmlns:a16="http://schemas.microsoft.com/office/drawing/2014/main" id="{D091B9BF-DEBE-2C67-1336-5815CA5EF1B2}"/>
              </a:ext>
            </a:extLst>
          </p:cNvPr>
          <p:cNvPicPr>
            <a:picLocks noChangeAspect="1"/>
          </p:cNvPicPr>
          <p:nvPr/>
        </p:nvPicPr>
        <p:blipFill>
          <a:blip r:embed="rId4"/>
          <a:stretch>
            <a:fillRect/>
          </a:stretch>
        </p:blipFill>
        <p:spPr>
          <a:xfrm>
            <a:off x="4305955" y="1155035"/>
            <a:ext cx="4426628" cy="3319971"/>
          </a:xfrm>
          <a:prstGeom prst="rect">
            <a:avLst/>
          </a:prstGeom>
        </p:spPr>
      </p:pic>
    </p:spTree>
    <p:extLst>
      <p:ext uri="{BB962C8B-B14F-4D97-AF65-F5344CB8AC3E}">
        <p14:creationId xmlns:p14="http://schemas.microsoft.com/office/powerpoint/2010/main" val="37124620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F29E8331-CABF-FD42-7C78-65B5B03848A6}"/>
              </a:ext>
            </a:extLst>
          </p:cNvPr>
          <p:cNvSpPr/>
          <p:nvPr/>
        </p:nvSpPr>
        <p:spPr>
          <a:xfrm>
            <a:off x="641164" y="777408"/>
            <a:ext cx="7846803" cy="4107608"/>
          </a:xfrm>
          <a:prstGeom prst="roundRect">
            <a:avLst/>
          </a:prstGeom>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sz="1013">
              <a:solidFill>
                <a:schemeClr val="accent1"/>
              </a:solidFill>
            </a:endParaRPr>
          </a:p>
        </p:txBody>
      </p:sp>
      <p:sp>
        <p:nvSpPr>
          <p:cNvPr id="4" name="圆角矩形 3">
            <a:extLst>
              <a:ext uri="{FF2B5EF4-FFF2-40B4-BE49-F238E27FC236}">
                <a16:creationId xmlns:a16="http://schemas.microsoft.com/office/drawing/2014/main" id="{37ABA555-8EE3-7B1B-2526-EB5F25756714}"/>
              </a:ext>
            </a:extLst>
          </p:cNvPr>
          <p:cNvSpPr/>
          <p:nvPr/>
        </p:nvSpPr>
        <p:spPr>
          <a:xfrm>
            <a:off x="1601392" y="853578"/>
            <a:ext cx="6796202" cy="393540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5" name="文本框 4">
            <a:extLst>
              <a:ext uri="{FF2B5EF4-FFF2-40B4-BE49-F238E27FC236}">
                <a16:creationId xmlns:a16="http://schemas.microsoft.com/office/drawing/2014/main" id="{D4E663D0-84FC-E90E-39A0-9E6C7FA20B97}"/>
              </a:ext>
            </a:extLst>
          </p:cNvPr>
          <p:cNvSpPr txBox="1"/>
          <p:nvPr/>
        </p:nvSpPr>
        <p:spPr>
          <a:xfrm>
            <a:off x="3892493" y="948578"/>
            <a:ext cx="2362164" cy="248209"/>
          </a:xfrm>
          <a:prstGeom prst="rect">
            <a:avLst/>
          </a:prstGeom>
          <a:noFill/>
        </p:spPr>
        <p:txBody>
          <a:bodyPr wrap="square" rtlCol="0">
            <a:spAutoFit/>
          </a:bodyPr>
          <a:lstStyle/>
          <a:p>
            <a:pPr algn="ctr"/>
            <a:r>
              <a:rPr kumimoji="1" lang="en-US" altLang="zh-CN" sz="1013" dirty="0"/>
              <a:t>Ensemble</a:t>
            </a:r>
            <a:r>
              <a:rPr kumimoji="1" lang="zh-CN" altLang="en-US" sz="1013" dirty="0"/>
              <a:t> </a:t>
            </a:r>
            <a:r>
              <a:rPr kumimoji="1" lang="en-US" altLang="zh-CN" sz="1013" dirty="0"/>
              <a:t>learning</a:t>
            </a:r>
            <a:endParaRPr kumimoji="1" lang="zh-CN" altLang="en-US" sz="1013" dirty="0"/>
          </a:p>
        </p:txBody>
      </p:sp>
      <p:pic>
        <p:nvPicPr>
          <p:cNvPr id="32" name="图片 31">
            <a:extLst>
              <a:ext uri="{FF2B5EF4-FFF2-40B4-BE49-F238E27FC236}">
                <a16:creationId xmlns:a16="http://schemas.microsoft.com/office/drawing/2014/main" id="{8AC9FF07-2D0B-6CAA-A001-7C6678828423}"/>
              </a:ext>
            </a:extLst>
          </p:cNvPr>
          <p:cNvPicPr>
            <a:picLocks noChangeAspect="1"/>
          </p:cNvPicPr>
          <p:nvPr/>
        </p:nvPicPr>
        <p:blipFill rotWithShape="1">
          <a:blip r:embed="rId3"/>
          <a:srcRect t="15461"/>
          <a:stretch/>
        </p:blipFill>
        <p:spPr>
          <a:xfrm>
            <a:off x="2233773" y="1202420"/>
            <a:ext cx="4835777" cy="2056521"/>
          </a:xfrm>
          <a:prstGeom prst="rect">
            <a:avLst/>
          </a:prstGeom>
        </p:spPr>
      </p:pic>
      <p:sp>
        <p:nvSpPr>
          <p:cNvPr id="6" name="椭圆 5">
            <a:extLst>
              <a:ext uri="{FF2B5EF4-FFF2-40B4-BE49-F238E27FC236}">
                <a16:creationId xmlns:a16="http://schemas.microsoft.com/office/drawing/2014/main" id="{CE7CEBF1-F060-DCCD-A579-B94478BFDCC3}"/>
              </a:ext>
            </a:extLst>
          </p:cNvPr>
          <p:cNvSpPr/>
          <p:nvPr/>
        </p:nvSpPr>
        <p:spPr>
          <a:xfrm>
            <a:off x="6372253" y="1617993"/>
            <a:ext cx="1246167" cy="3700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stacking</a:t>
            </a:r>
            <a:endParaRPr kumimoji="1" lang="zh-CN" altLang="en-US" sz="900" dirty="0">
              <a:solidFill>
                <a:schemeClr val="tx1"/>
              </a:solidFill>
            </a:endParaRPr>
          </a:p>
        </p:txBody>
      </p:sp>
      <p:sp>
        <p:nvSpPr>
          <p:cNvPr id="7" name="椭圆 6">
            <a:extLst>
              <a:ext uri="{FF2B5EF4-FFF2-40B4-BE49-F238E27FC236}">
                <a16:creationId xmlns:a16="http://schemas.microsoft.com/office/drawing/2014/main" id="{CEA38627-A249-5555-BF6C-C18E54B0BA86}"/>
              </a:ext>
            </a:extLst>
          </p:cNvPr>
          <p:cNvSpPr/>
          <p:nvPr/>
        </p:nvSpPr>
        <p:spPr>
          <a:xfrm>
            <a:off x="1806110" y="1495440"/>
            <a:ext cx="1246167" cy="3700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bagging</a:t>
            </a:r>
            <a:endParaRPr kumimoji="1" lang="zh-CN" altLang="en-US" sz="900" dirty="0">
              <a:solidFill>
                <a:schemeClr val="tx1"/>
              </a:solidFill>
            </a:endParaRPr>
          </a:p>
        </p:txBody>
      </p:sp>
      <p:sp>
        <p:nvSpPr>
          <p:cNvPr id="8" name="椭圆 7">
            <a:extLst>
              <a:ext uri="{FF2B5EF4-FFF2-40B4-BE49-F238E27FC236}">
                <a16:creationId xmlns:a16="http://schemas.microsoft.com/office/drawing/2014/main" id="{D25776ED-F59A-CF78-F801-395776400B18}"/>
              </a:ext>
            </a:extLst>
          </p:cNvPr>
          <p:cNvSpPr/>
          <p:nvPr/>
        </p:nvSpPr>
        <p:spPr>
          <a:xfrm>
            <a:off x="6799517" y="1087077"/>
            <a:ext cx="1246167" cy="3700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voting</a:t>
            </a:r>
            <a:endParaRPr kumimoji="1" lang="zh-CN" altLang="en-US" sz="900" dirty="0">
              <a:solidFill>
                <a:schemeClr val="tx1"/>
              </a:solidFill>
            </a:endParaRPr>
          </a:p>
        </p:txBody>
      </p:sp>
      <p:sp>
        <p:nvSpPr>
          <p:cNvPr id="9" name="椭圆 8">
            <a:extLst>
              <a:ext uri="{FF2B5EF4-FFF2-40B4-BE49-F238E27FC236}">
                <a16:creationId xmlns:a16="http://schemas.microsoft.com/office/drawing/2014/main" id="{A7149E41-18A3-25A8-8530-9D3CA62230B9}"/>
              </a:ext>
            </a:extLst>
          </p:cNvPr>
          <p:cNvSpPr/>
          <p:nvPr/>
        </p:nvSpPr>
        <p:spPr>
          <a:xfrm>
            <a:off x="6954689" y="2183958"/>
            <a:ext cx="1246167" cy="3700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average</a:t>
            </a:r>
            <a:endParaRPr kumimoji="1" lang="zh-CN" altLang="en-US" sz="900" dirty="0">
              <a:solidFill>
                <a:schemeClr val="tx1"/>
              </a:solidFill>
            </a:endParaRPr>
          </a:p>
        </p:txBody>
      </p:sp>
      <p:sp>
        <p:nvSpPr>
          <p:cNvPr id="10" name="椭圆 9">
            <a:extLst>
              <a:ext uri="{FF2B5EF4-FFF2-40B4-BE49-F238E27FC236}">
                <a16:creationId xmlns:a16="http://schemas.microsoft.com/office/drawing/2014/main" id="{F3F5137C-EEDE-EADF-5514-C99098B3295A}"/>
              </a:ext>
            </a:extLst>
          </p:cNvPr>
          <p:cNvSpPr/>
          <p:nvPr/>
        </p:nvSpPr>
        <p:spPr>
          <a:xfrm>
            <a:off x="6372253" y="2724837"/>
            <a:ext cx="1246167" cy="3700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blending</a:t>
            </a:r>
            <a:endParaRPr kumimoji="1" lang="zh-CN" altLang="en-US" sz="900" dirty="0">
              <a:solidFill>
                <a:schemeClr val="tx1"/>
              </a:solidFill>
            </a:endParaRPr>
          </a:p>
        </p:txBody>
      </p:sp>
      <p:sp>
        <p:nvSpPr>
          <p:cNvPr id="11" name="椭圆 10">
            <a:extLst>
              <a:ext uri="{FF2B5EF4-FFF2-40B4-BE49-F238E27FC236}">
                <a16:creationId xmlns:a16="http://schemas.microsoft.com/office/drawing/2014/main" id="{DC1B5BA2-1EEB-D017-B3C8-10C7168B54D0}"/>
              </a:ext>
            </a:extLst>
          </p:cNvPr>
          <p:cNvSpPr/>
          <p:nvPr/>
        </p:nvSpPr>
        <p:spPr>
          <a:xfrm>
            <a:off x="3006685" y="3066057"/>
            <a:ext cx="1565216" cy="37009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Bootstrap sampling</a:t>
            </a:r>
            <a:endParaRPr kumimoji="1" lang="zh-CN" altLang="en-US" sz="900" dirty="0">
              <a:solidFill>
                <a:schemeClr val="tx1"/>
              </a:solidFill>
            </a:endParaRPr>
          </a:p>
        </p:txBody>
      </p:sp>
      <p:grpSp>
        <p:nvGrpSpPr>
          <p:cNvPr id="22" name="组合 21">
            <a:extLst>
              <a:ext uri="{FF2B5EF4-FFF2-40B4-BE49-F238E27FC236}">
                <a16:creationId xmlns:a16="http://schemas.microsoft.com/office/drawing/2014/main" id="{1F882D62-CB93-229A-42CA-6968CF1307DF}"/>
              </a:ext>
            </a:extLst>
          </p:cNvPr>
          <p:cNvGrpSpPr/>
          <p:nvPr/>
        </p:nvGrpSpPr>
        <p:grpSpPr>
          <a:xfrm>
            <a:off x="3896692" y="3073587"/>
            <a:ext cx="4395224" cy="1621690"/>
            <a:chOff x="305567" y="3623898"/>
            <a:chExt cx="5860298" cy="2162253"/>
          </a:xfrm>
        </p:grpSpPr>
        <p:sp>
          <p:nvSpPr>
            <p:cNvPr id="12" name="椭圆 11">
              <a:extLst>
                <a:ext uri="{FF2B5EF4-FFF2-40B4-BE49-F238E27FC236}">
                  <a16:creationId xmlns:a16="http://schemas.microsoft.com/office/drawing/2014/main" id="{5EB1314B-F9E2-6F66-B835-42B589F68D3F}"/>
                </a:ext>
              </a:extLst>
            </p:cNvPr>
            <p:cNvSpPr/>
            <p:nvPr/>
          </p:nvSpPr>
          <p:spPr>
            <a:xfrm>
              <a:off x="305567" y="3623898"/>
              <a:ext cx="5787744" cy="21622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sp>
          <p:nvSpPr>
            <p:cNvPr id="13" name="文本框 12">
              <a:extLst>
                <a:ext uri="{FF2B5EF4-FFF2-40B4-BE49-F238E27FC236}">
                  <a16:creationId xmlns:a16="http://schemas.microsoft.com/office/drawing/2014/main" id="{74E30E8F-F1DA-D095-C25F-A66982B5C5A2}"/>
                </a:ext>
              </a:extLst>
            </p:cNvPr>
            <p:cNvSpPr txBox="1"/>
            <p:nvPr/>
          </p:nvSpPr>
          <p:spPr>
            <a:xfrm>
              <a:off x="1991239" y="3718377"/>
              <a:ext cx="1304461" cy="338555"/>
            </a:xfrm>
            <a:prstGeom prst="rect">
              <a:avLst/>
            </a:prstGeom>
            <a:noFill/>
          </p:spPr>
          <p:txBody>
            <a:bodyPr wrap="square" rtlCol="0">
              <a:spAutoFit/>
            </a:bodyPr>
            <a:lstStyle/>
            <a:p>
              <a:r>
                <a:rPr kumimoji="1" lang="en-US" altLang="zh-CN" sz="1050" dirty="0"/>
                <a:t>boosting</a:t>
              </a:r>
              <a:endParaRPr kumimoji="1" lang="zh-CN" altLang="en-US" sz="1050" dirty="0"/>
            </a:p>
          </p:txBody>
        </p:sp>
        <p:sp>
          <p:nvSpPr>
            <p:cNvPr id="14" name="椭圆 13">
              <a:extLst>
                <a:ext uri="{FF2B5EF4-FFF2-40B4-BE49-F238E27FC236}">
                  <a16:creationId xmlns:a16="http://schemas.microsoft.com/office/drawing/2014/main" id="{12CA362C-7D74-D41A-8585-E05C5ACB28BC}"/>
                </a:ext>
              </a:extLst>
            </p:cNvPr>
            <p:cNvSpPr/>
            <p:nvPr/>
          </p:nvSpPr>
          <p:spPr>
            <a:xfrm>
              <a:off x="359536" y="4291523"/>
              <a:ext cx="1228675" cy="54202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AdaBoost</a:t>
              </a:r>
              <a:endParaRPr kumimoji="1" lang="zh-CN" altLang="en-US" sz="900" dirty="0">
                <a:solidFill>
                  <a:schemeClr val="tx1"/>
                </a:solidFill>
              </a:endParaRPr>
            </a:p>
          </p:txBody>
        </p:sp>
        <p:sp>
          <p:nvSpPr>
            <p:cNvPr id="15" name="椭圆 14">
              <a:extLst>
                <a:ext uri="{FF2B5EF4-FFF2-40B4-BE49-F238E27FC236}">
                  <a16:creationId xmlns:a16="http://schemas.microsoft.com/office/drawing/2014/main" id="{EF5A7790-840E-9DFD-BD0C-4841F0C2F4B7}"/>
                </a:ext>
              </a:extLst>
            </p:cNvPr>
            <p:cNvSpPr/>
            <p:nvPr/>
          </p:nvSpPr>
          <p:spPr>
            <a:xfrm>
              <a:off x="1456969" y="3930664"/>
              <a:ext cx="4708896" cy="162726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solidFill>
                  <a:schemeClr val="tx1"/>
                </a:solidFill>
              </a:endParaRPr>
            </a:p>
          </p:txBody>
        </p:sp>
        <p:sp>
          <p:nvSpPr>
            <p:cNvPr id="17" name="文本框 16">
              <a:extLst>
                <a:ext uri="{FF2B5EF4-FFF2-40B4-BE49-F238E27FC236}">
                  <a16:creationId xmlns:a16="http://schemas.microsoft.com/office/drawing/2014/main" id="{E8EFF30C-B11A-1DCE-445B-EA0CC95A6370}"/>
                </a:ext>
              </a:extLst>
            </p:cNvPr>
            <p:cNvSpPr txBox="1"/>
            <p:nvPr/>
          </p:nvSpPr>
          <p:spPr>
            <a:xfrm>
              <a:off x="2534124" y="4029125"/>
              <a:ext cx="1535700" cy="307776"/>
            </a:xfrm>
            <a:prstGeom prst="rect">
              <a:avLst/>
            </a:prstGeom>
            <a:noFill/>
          </p:spPr>
          <p:txBody>
            <a:bodyPr wrap="square">
              <a:spAutoFit/>
            </a:bodyPr>
            <a:lstStyle/>
            <a:p>
              <a:pPr algn="ctr"/>
              <a:r>
                <a:rPr kumimoji="1" lang="en-US" altLang="zh-CN" sz="900" dirty="0"/>
                <a:t>Gradient boosting</a:t>
              </a:r>
              <a:endParaRPr kumimoji="1" lang="zh-CN" altLang="en-US" sz="900" dirty="0"/>
            </a:p>
          </p:txBody>
        </p:sp>
        <p:sp>
          <p:nvSpPr>
            <p:cNvPr id="19" name="椭圆 18">
              <a:extLst>
                <a:ext uri="{FF2B5EF4-FFF2-40B4-BE49-F238E27FC236}">
                  <a16:creationId xmlns:a16="http://schemas.microsoft.com/office/drawing/2014/main" id="{71E4DF6B-E09E-D3A2-B662-BD4C3D7C4ACD}"/>
                </a:ext>
              </a:extLst>
            </p:cNvPr>
            <p:cNvSpPr/>
            <p:nvPr/>
          </p:nvSpPr>
          <p:spPr>
            <a:xfrm>
              <a:off x="3168050" y="4340891"/>
              <a:ext cx="1143819" cy="39682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err="1">
                  <a:solidFill>
                    <a:schemeClr val="tx1"/>
                  </a:solidFill>
                </a:rPr>
                <a:t>XGBoost</a:t>
              </a:r>
              <a:endParaRPr kumimoji="1" lang="zh-CN" altLang="en-US" sz="900" dirty="0">
                <a:solidFill>
                  <a:schemeClr val="tx1"/>
                </a:solidFill>
              </a:endParaRPr>
            </a:p>
          </p:txBody>
        </p:sp>
        <p:sp>
          <p:nvSpPr>
            <p:cNvPr id="20" name="椭圆 19">
              <a:extLst>
                <a:ext uri="{FF2B5EF4-FFF2-40B4-BE49-F238E27FC236}">
                  <a16:creationId xmlns:a16="http://schemas.microsoft.com/office/drawing/2014/main" id="{7E44A651-BD08-7F30-6AD9-1B4833DDCAAB}"/>
                </a:ext>
              </a:extLst>
            </p:cNvPr>
            <p:cNvSpPr/>
            <p:nvPr/>
          </p:nvSpPr>
          <p:spPr>
            <a:xfrm>
              <a:off x="1742871" y="4563748"/>
              <a:ext cx="1246889" cy="39682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err="1">
                  <a:solidFill>
                    <a:schemeClr val="tx1"/>
                  </a:solidFill>
                </a:rPr>
                <a:t>CatBoost</a:t>
              </a:r>
              <a:endParaRPr kumimoji="1" lang="zh-CN" altLang="en-US" sz="900" dirty="0">
                <a:solidFill>
                  <a:schemeClr val="tx1"/>
                </a:solidFill>
              </a:endParaRPr>
            </a:p>
          </p:txBody>
        </p:sp>
        <p:sp>
          <p:nvSpPr>
            <p:cNvPr id="21" name="椭圆 20">
              <a:extLst>
                <a:ext uri="{FF2B5EF4-FFF2-40B4-BE49-F238E27FC236}">
                  <a16:creationId xmlns:a16="http://schemas.microsoft.com/office/drawing/2014/main" id="{65C2FF8F-F58D-B12C-F898-F40C74926817}"/>
                </a:ext>
              </a:extLst>
            </p:cNvPr>
            <p:cNvSpPr/>
            <p:nvPr/>
          </p:nvSpPr>
          <p:spPr>
            <a:xfrm>
              <a:off x="3073399" y="5163558"/>
              <a:ext cx="1270622" cy="39682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err="1">
                  <a:solidFill>
                    <a:schemeClr val="tx1"/>
                  </a:solidFill>
                </a:rPr>
                <a:t>LightGBM</a:t>
              </a:r>
              <a:endParaRPr kumimoji="1" lang="zh-CN" altLang="en-US" sz="900" dirty="0">
                <a:solidFill>
                  <a:schemeClr val="tx1"/>
                </a:solidFill>
              </a:endParaRPr>
            </a:p>
          </p:txBody>
        </p:sp>
      </p:grpSp>
      <p:cxnSp>
        <p:nvCxnSpPr>
          <p:cNvPr id="24" name="直线连接符 23">
            <a:extLst>
              <a:ext uri="{FF2B5EF4-FFF2-40B4-BE49-F238E27FC236}">
                <a16:creationId xmlns:a16="http://schemas.microsoft.com/office/drawing/2014/main" id="{0E423AB5-B52F-B206-E0BB-4FDAC9E07001}"/>
              </a:ext>
            </a:extLst>
          </p:cNvPr>
          <p:cNvCxnSpPr>
            <a:cxnSpLocks/>
          </p:cNvCxnSpPr>
          <p:nvPr/>
        </p:nvCxnSpPr>
        <p:spPr>
          <a:xfrm>
            <a:off x="4261443" y="1202420"/>
            <a:ext cx="164839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03DD0924-0CF4-F333-55C1-E39E05CDBA2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tretch>
            <a:fillRect/>
          </a:stretch>
        </p:blipFill>
        <p:spPr>
          <a:xfrm>
            <a:off x="6567235" y="3382376"/>
            <a:ext cx="1735610" cy="1084757"/>
          </a:xfrm>
          <a:prstGeom prst="rect">
            <a:avLst/>
          </a:prstGeom>
        </p:spPr>
      </p:pic>
      <p:sp>
        <p:nvSpPr>
          <p:cNvPr id="34" name="圆角矩形 33">
            <a:extLst>
              <a:ext uri="{FF2B5EF4-FFF2-40B4-BE49-F238E27FC236}">
                <a16:creationId xmlns:a16="http://schemas.microsoft.com/office/drawing/2014/main" id="{162697DD-FFCE-F626-8DC5-DAC598224AE0}"/>
              </a:ext>
            </a:extLst>
          </p:cNvPr>
          <p:cNvSpPr/>
          <p:nvPr/>
        </p:nvSpPr>
        <p:spPr>
          <a:xfrm>
            <a:off x="860497" y="3385194"/>
            <a:ext cx="2753345" cy="1479955"/>
          </a:xfrm>
          <a:prstGeom prst="roundRect">
            <a:avLst>
              <a:gd name="adj" fmla="val 324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p>
        </p:txBody>
      </p:sp>
      <p:sp>
        <p:nvSpPr>
          <p:cNvPr id="35" name="文本框 34">
            <a:extLst>
              <a:ext uri="{FF2B5EF4-FFF2-40B4-BE49-F238E27FC236}">
                <a16:creationId xmlns:a16="http://schemas.microsoft.com/office/drawing/2014/main" id="{6C4DC90A-16FF-0EC9-39DB-600535D4930B}"/>
              </a:ext>
            </a:extLst>
          </p:cNvPr>
          <p:cNvSpPr txBox="1"/>
          <p:nvPr/>
        </p:nvSpPr>
        <p:spPr>
          <a:xfrm>
            <a:off x="1154087" y="3430314"/>
            <a:ext cx="1338828" cy="248209"/>
          </a:xfrm>
          <a:prstGeom prst="rect">
            <a:avLst/>
          </a:prstGeom>
          <a:noFill/>
        </p:spPr>
        <p:txBody>
          <a:bodyPr wrap="none" rtlCol="0">
            <a:spAutoFit/>
          </a:bodyPr>
          <a:lstStyle/>
          <a:p>
            <a:r>
              <a:rPr kumimoji="1" lang="en-US" altLang="zh-CN" sz="1013" dirty="0"/>
              <a:t>Supervised learning</a:t>
            </a:r>
            <a:endParaRPr kumimoji="1" lang="zh-CN" altLang="en-US" sz="1013" dirty="0"/>
          </a:p>
        </p:txBody>
      </p:sp>
      <p:grpSp>
        <p:nvGrpSpPr>
          <p:cNvPr id="27" name="组合 26">
            <a:extLst>
              <a:ext uri="{FF2B5EF4-FFF2-40B4-BE49-F238E27FC236}">
                <a16:creationId xmlns:a16="http://schemas.microsoft.com/office/drawing/2014/main" id="{92538CA7-9FA6-65E3-7E4A-77222FFF613A}"/>
              </a:ext>
            </a:extLst>
          </p:cNvPr>
          <p:cNvGrpSpPr/>
          <p:nvPr/>
        </p:nvGrpSpPr>
        <p:grpSpPr>
          <a:xfrm>
            <a:off x="1601391" y="3635654"/>
            <a:ext cx="1906524" cy="1141449"/>
            <a:chOff x="7251192" y="646667"/>
            <a:chExt cx="2542032" cy="1521932"/>
          </a:xfrm>
        </p:grpSpPr>
        <p:pic>
          <p:nvPicPr>
            <p:cNvPr id="23" name="图片 22">
              <a:extLst>
                <a:ext uri="{FF2B5EF4-FFF2-40B4-BE49-F238E27FC236}">
                  <a16:creationId xmlns:a16="http://schemas.microsoft.com/office/drawing/2014/main" id="{2D6D3396-E86A-1400-845F-31348444B0CD}"/>
                </a:ext>
              </a:extLst>
            </p:cNvPr>
            <p:cNvPicPr>
              <a:picLocks noChangeAspect="1"/>
            </p:cNvPicPr>
            <p:nvPr/>
          </p:nvPicPr>
          <p:blipFill>
            <a:blip r:embed="rId6">
              <a:alphaModFix/>
              <a:extLst>
                <a:ext uri="{BEBA8EAE-BF5A-486C-A8C5-ECC9F3942E4B}">
                  <a14:imgProps xmlns:a14="http://schemas.microsoft.com/office/drawing/2010/main">
                    <a14:imgLayer r:embed="rId7">
                      <a14:imgEffect>
                        <a14:sharpenSoften amount="50000"/>
                      </a14:imgEffect>
                      <a14:imgEffect>
                        <a14:colorTemperature colorTemp="11200"/>
                      </a14:imgEffect>
                      <a14:imgEffect>
                        <a14:saturation sat="200000"/>
                      </a14:imgEffect>
                      <a14:imgEffect>
                        <a14:brightnessContrast bright="-40000"/>
                      </a14:imgEffect>
                    </a14:imgLayer>
                  </a14:imgProps>
                </a:ext>
              </a:extLst>
            </a:blip>
            <a:stretch>
              <a:fillRect/>
            </a:stretch>
          </p:blipFill>
          <p:spPr>
            <a:xfrm>
              <a:off x="7330903" y="715748"/>
              <a:ext cx="2381414" cy="1251380"/>
            </a:xfrm>
            <a:prstGeom prst="rect">
              <a:avLst/>
            </a:prstGeom>
          </p:spPr>
        </p:pic>
        <p:sp>
          <p:nvSpPr>
            <p:cNvPr id="16" name="圆角矩形 15">
              <a:extLst>
                <a:ext uri="{FF2B5EF4-FFF2-40B4-BE49-F238E27FC236}">
                  <a16:creationId xmlns:a16="http://schemas.microsoft.com/office/drawing/2014/main" id="{4D53B1BE-25C8-9296-F11F-685CB77835B5}"/>
                </a:ext>
              </a:extLst>
            </p:cNvPr>
            <p:cNvSpPr/>
            <p:nvPr/>
          </p:nvSpPr>
          <p:spPr>
            <a:xfrm>
              <a:off x="7251192" y="646667"/>
              <a:ext cx="2542032" cy="1521932"/>
            </a:xfrm>
            <a:prstGeom prst="round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grpSp>
      <p:sp>
        <p:nvSpPr>
          <p:cNvPr id="38" name="矩形 37">
            <a:extLst>
              <a:ext uri="{FF2B5EF4-FFF2-40B4-BE49-F238E27FC236}">
                <a16:creationId xmlns:a16="http://schemas.microsoft.com/office/drawing/2014/main" id="{461D2798-82DB-8E4F-528A-BF3169DF40AE}"/>
              </a:ext>
            </a:extLst>
          </p:cNvPr>
          <p:cNvSpPr/>
          <p:nvPr/>
        </p:nvSpPr>
        <p:spPr>
          <a:xfrm>
            <a:off x="641163" y="283881"/>
            <a:ext cx="5472973" cy="461665"/>
          </a:xfrm>
          <a:prstGeom prst="rect">
            <a:avLst/>
          </a:prstGeom>
        </p:spPr>
        <p:txBody>
          <a:bodyPr wrap="none">
            <a:spAutoFit/>
          </a:bodyPr>
          <a:lstStyle/>
          <a:p>
            <a:pPr>
              <a:defRPr/>
            </a:pPr>
            <a:r>
              <a:rPr lang="en-US" altLang="zh-CN" sz="2400" dirty="0">
                <a:solidFill>
                  <a:schemeClr val="accent1"/>
                </a:solidFill>
                <a:latin typeface="Roboto Bold" panose="02000000000000000000"/>
                <a:ea typeface="思源黑体 CN Bold"/>
              </a:rPr>
              <a:t>Machine learning &amp; Ensemble learning</a:t>
            </a:r>
            <a:endParaRPr lang="zh-CN" altLang="en-US" sz="2400" dirty="0">
              <a:solidFill>
                <a:schemeClr val="accent1"/>
              </a:solidFill>
              <a:latin typeface="Roboto Bold" panose="02000000000000000000"/>
              <a:ea typeface="思源黑体 CN Bold"/>
            </a:endParaRPr>
          </a:p>
        </p:txBody>
      </p:sp>
      <p:sp>
        <p:nvSpPr>
          <p:cNvPr id="39" name="文本框 38">
            <a:extLst>
              <a:ext uri="{FF2B5EF4-FFF2-40B4-BE49-F238E27FC236}">
                <a16:creationId xmlns:a16="http://schemas.microsoft.com/office/drawing/2014/main" id="{5D6D76C3-B4B9-5E33-94B7-702E501F194A}"/>
              </a:ext>
            </a:extLst>
          </p:cNvPr>
          <p:cNvSpPr txBox="1"/>
          <p:nvPr/>
        </p:nvSpPr>
        <p:spPr>
          <a:xfrm>
            <a:off x="740098" y="1438114"/>
            <a:ext cx="814163" cy="715581"/>
          </a:xfrm>
          <a:prstGeom prst="rect">
            <a:avLst/>
          </a:prstGeom>
          <a:noFill/>
        </p:spPr>
        <p:txBody>
          <a:bodyPr wrap="square" rtlCol="0">
            <a:spAutoFit/>
          </a:bodyPr>
          <a:lstStyle/>
          <a:p>
            <a:r>
              <a:rPr lang="en-US" altLang="zh-CN" dirty="0">
                <a:solidFill>
                  <a:schemeClr val="bg1"/>
                </a:solidFill>
                <a:latin typeface="Roboto Bold" panose="02000000000000000000"/>
                <a:ea typeface="思源黑体 CN Bold"/>
              </a:rPr>
              <a:t>Machine learning</a:t>
            </a:r>
            <a:endParaRPr kumimoji="1" lang="zh-CN" altLang="en-US" sz="1013" dirty="0">
              <a:solidFill>
                <a:schemeClr val="bg1"/>
              </a:solidFill>
            </a:endParaRPr>
          </a:p>
        </p:txBody>
      </p:sp>
    </p:spTree>
    <p:extLst>
      <p:ext uri="{BB962C8B-B14F-4D97-AF65-F5344CB8AC3E}">
        <p14:creationId xmlns:p14="http://schemas.microsoft.com/office/powerpoint/2010/main" val="829771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F2F22C6-431F-5EF6-D5F2-FA1D77F0C7D7}"/>
              </a:ext>
            </a:extLst>
          </p:cNvPr>
          <p:cNvSpPr/>
          <p:nvPr/>
        </p:nvSpPr>
        <p:spPr>
          <a:xfrm>
            <a:off x="0" y="0"/>
            <a:ext cx="9144000" cy="5143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9" name="矩形 8">
            <a:extLst>
              <a:ext uri="{FF2B5EF4-FFF2-40B4-BE49-F238E27FC236}">
                <a16:creationId xmlns:a16="http://schemas.microsoft.com/office/drawing/2014/main" id="{644BFFEF-6F6B-4F8C-982C-0A7D7014C573}"/>
              </a:ext>
            </a:extLst>
          </p:cNvPr>
          <p:cNvSpPr/>
          <p:nvPr/>
        </p:nvSpPr>
        <p:spPr>
          <a:xfrm>
            <a:off x="2244587" y="1348822"/>
            <a:ext cx="1440138" cy="1985159"/>
          </a:xfrm>
          <a:prstGeom prst="rect">
            <a:avLst/>
          </a:prstGeom>
          <a:noFill/>
        </p:spPr>
        <p:txBody>
          <a:bodyPr wrap="none" lIns="68580" tIns="34290" rIns="68580" bIns="34290">
            <a:spAutoFit/>
          </a:bodyPr>
          <a:lstStyle/>
          <a:p>
            <a:pPr algn="ctr" defTabSz="685800">
              <a:defRPr/>
            </a:pPr>
            <a:r>
              <a:rPr lang="en-US" altLang="zh-CN" sz="1245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rPr>
              <a:t>02</a:t>
            </a:r>
            <a:endParaRPr lang="zh-CN" altLang="en-US" sz="1245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endParaRPr>
          </a:p>
        </p:txBody>
      </p:sp>
      <p:grpSp>
        <p:nvGrpSpPr>
          <p:cNvPr id="11" name="组合 10">
            <a:extLst>
              <a:ext uri="{FF2B5EF4-FFF2-40B4-BE49-F238E27FC236}">
                <a16:creationId xmlns:a16="http://schemas.microsoft.com/office/drawing/2014/main" id="{62CF40B7-0BB6-4777-B60F-3F4004AB7EA7}"/>
              </a:ext>
            </a:extLst>
          </p:cNvPr>
          <p:cNvGrpSpPr/>
          <p:nvPr/>
        </p:nvGrpSpPr>
        <p:grpSpPr>
          <a:xfrm>
            <a:off x="3719654" y="2229801"/>
            <a:ext cx="2935703" cy="369332"/>
            <a:chOff x="2634102" y="3094990"/>
            <a:chExt cx="3914271" cy="492443"/>
          </a:xfrm>
        </p:grpSpPr>
        <p:sp>
          <p:nvSpPr>
            <p:cNvPr id="12" name="TextBox 4">
              <a:extLst>
                <a:ext uri="{FF2B5EF4-FFF2-40B4-BE49-F238E27FC236}">
                  <a16:creationId xmlns:a16="http://schemas.microsoft.com/office/drawing/2014/main" id="{2499E95A-91C7-464F-A31D-AA62CF2A3A55}"/>
                </a:ext>
              </a:extLst>
            </p:cNvPr>
            <p:cNvSpPr txBox="1"/>
            <p:nvPr/>
          </p:nvSpPr>
          <p:spPr>
            <a:xfrm>
              <a:off x="2634102" y="3094990"/>
              <a:ext cx="3914270" cy="492443"/>
            </a:xfrm>
            <a:prstGeom prst="rect">
              <a:avLst/>
            </a:prstGeom>
            <a:noFill/>
          </p:spPr>
          <p:txBody>
            <a:bodyPr wrap="square" lIns="0" tIns="0" rIns="0" bIns="0" rtlCol="0">
              <a:spAutoFit/>
            </a:bodyPr>
            <a:lstStyle/>
            <a:p>
              <a:pPr algn="dist" defTabSz="685800">
                <a:defRPr/>
              </a:pPr>
              <a:r>
                <a:rPr lang="en" altLang="zh-CN" sz="2400" b="1" dirty="0">
                  <a:solidFill>
                    <a:schemeClr val="accent1"/>
                  </a:solidFill>
                  <a:latin typeface="Arial" panose="020F0502020204030204"/>
                  <a:ea typeface="黑体"/>
                  <a:cs typeface="+mn-ea"/>
                  <a:sym typeface="+mn-lt"/>
                </a:rPr>
                <a:t>Experiment Design</a:t>
              </a:r>
            </a:p>
          </p:txBody>
        </p:sp>
        <p:cxnSp>
          <p:nvCxnSpPr>
            <p:cNvPr id="16" name="直接连接符 15">
              <a:extLst>
                <a:ext uri="{FF2B5EF4-FFF2-40B4-BE49-F238E27FC236}">
                  <a16:creationId xmlns:a16="http://schemas.microsoft.com/office/drawing/2014/main" id="{8A6F6E1B-8D86-4D2B-A463-567240610E36}"/>
                </a:ext>
              </a:extLst>
            </p:cNvPr>
            <p:cNvCxnSpPr>
              <a:cxnSpLocks/>
            </p:cNvCxnSpPr>
            <p:nvPr/>
          </p:nvCxnSpPr>
          <p:spPr>
            <a:xfrm>
              <a:off x="2634103" y="3546946"/>
              <a:ext cx="3914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1479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形状 45">
            <a:extLst>
              <a:ext uri="{FF2B5EF4-FFF2-40B4-BE49-F238E27FC236}">
                <a16:creationId xmlns:a16="http://schemas.microsoft.com/office/drawing/2014/main" id="{C8BF3C00-4192-4856-87F9-FD1C03C741E5}"/>
              </a:ext>
            </a:extLst>
          </p:cNvPr>
          <p:cNvSpPr/>
          <p:nvPr/>
        </p:nvSpPr>
        <p:spPr>
          <a:xfrm flipH="1">
            <a:off x="0" y="0"/>
            <a:ext cx="4692797" cy="5143500"/>
          </a:xfrm>
          <a:custGeom>
            <a:avLst/>
            <a:gdLst>
              <a:gd name="connsiteX0" fmla="*/ 6257062 w 6257062"/>
              <a:gd name="connsiteY0" fmla="*/ 0 h 6858000"/>
              <a:gd name="connsiteX1" fmla="*/ 1714500 w 6257062"/>
              <a:gd name="connsiteY1" fmla="*/ 0 h 6858000"/>
              <a:gd name="connsiteX2" fmla="*/ 0 w 6257062"/>
              <a:gd name="connsiteY2" fmla="*/ 6858000 h 6858000"/>
              <a:gd name="connsiteX3" fmla="*/ 6257062 w 62570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57062" h="6858000">
                <a:moveTo>
                  <a:pt x="6257062" y="0"/>
                </a:moveTo>
                <a:lnTo>
                  <a:pt x="1714500" y="0"/>
                </a:lnTo>
                <a:lnTo>
                  <a:pt x="0" y="6858000"/>
                </a:lnTo>
                <a:lnTo>
                  <a:pt x="6257062" y="6858000"/>
                </a:lnTo>
                <a:close/>
              </a:path>
            </a:pathLst>
          </a:custGeom>
          <a:gradFill flip="none" rotWithShape="1">
            <a:gsLst>
              <a:gs pos="0">
                <a:schemeClr val="accent1">
                  <a:lumMod val="43000"/>
                  <a:lumOff val="57000"/>
                </a:schemeClr>
              </a:gs>
              <a:gs pos="69000">
                <a:schemeClr val="accent1">
                  <a:lumMod val="7000"/>
                  <a:lumOff val="93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a:solidFill>
                <a:prstClr val="white"/>
              </a:solidFill>
              <a:latin typeface="Roboto"/>
              <a:ea typeface="思源黑体 CN Regular"/>
            </a:endParaRPr>
          </a:p>
        </p:txBody>
      </p:sp>
      <p:sp>
        <p:nvSpPr>
          <p:cNvPr id="44" name="任意多边形: 形状 43">
            <a:extLst>
              <a:ext uri="{FF2B5EF4-FFF2-40B4-BE49-F238E27FC236}">
                <a16:creationId xmlns:a16="http://schemas.microsoft.com/office/drawing/2014/main" id="{34A8650A-2E4E-4FF6-BA3D-9DF997619FF7}"/>
              </a:ext>
            </a:extLst>
          </p:cNvPr>
          <p:cNvSpPr/>
          <p:nvPr/>
        </p:nvSpPr>
        <p:spPr>
          <a:xfrm>
            <a:off x="0" y="0"/>
            <a:ext cx="4742327" cy="5143500"/>
          </a:xfrm>
          <a:custGeom>
            <a:avLst/>
            <a:gdLst>
              <a:gd name="connsiteX0" fmla="*/ 0 w 6323102"/>
              <a:gd name="connsiteY0" fmla="*/ 0 h 6858000"/>
              <a:gd name="connsiteX1" fmla="*/ 6323102 w 6323102"/>
              <a:gd name="connsiteY1" fmla="*/ 0 h 6858000"/>
              <a:gd name="connsiteX2" fmla="*/ 4608602 w 6323102"/>
              <a:gd name="connsiteY2" fmla="*/ 6858000 h 6858000"/>
              <a:gd name="connsiteX3" fmla="*/ 0 w 63231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23102" h="6858000">
                <a:moveTo>
                  <a:pt x="0" y="0"/>
                </a:moveTo>
                <a:lnTo>
                  <a:pt x="6323102" y="0"/>
                </a:lnTo>
                <a:lnTo>
                  <a:pt x="4608602" y="6858000"/>
                </a:lnTo>
                <a:lnTo>
                  <a:pt x="0" y="6858000"/>
                </a:lnTo>
                <a:close/>
              </a:path>
            </a:pathLst>
          </a:custGeom>
          <a:gradFill flip="none" rotWithShape="1">
            <a:gsLst>
              <a:gs pos="11000">
                <a:schemeClr val="accent1"/>
              </a:gs>
              <a:gs pos="88000">
                <a:schemeClr val="accent1">
                  <a:lumMod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dirty="0">
              <a:solidFill>
                <a:prstClr val="white"/>
              </a:solidFill>
              <a:latin typeface="Roboto"/>
              <a:ea typeface="思源黑体 CN Regular"/>
            </a:endParaRPr>
          </a:p>
        </p:txBody>
      </p:sp>
      <p:sp>
        <p:nvSpPr>
          <p:cNvPr id="2" name="矩形 1">
            <a:extLst>
              <a:ext uri="{FF2B5EF4-FFF2-40B4-BE49-F238E27FC236}">
                <a16:creationId xmlns:a16="http://schemas.microsoft.com/office/drawing/2014/main" id="{3D5A30A8-B6E8-44EB-907D-F6CF5CF2EF9D}"/>
              </a:ext>
            </a:extLst>
          </p:cNvPr>
          <p:cNvSpPr/>
          <p:nvPr/>
        </p:nvSpPr>
        <p:spPr>
          <a:xfrm>
            <a:off x="586948" y="498573"/>
            <a:ext cx="4140877" cy="461665"/>
          </a:xfrm>
          <a:prstGeom prst="rect">
            <a:avLst/>
          </a:prstGeom>
        </p:spPr>
        <p:txBody>
          <a:bodyPr wrap="none">
            <a:spAutoFit/>
          </a:bodyPr>
          <a:lstStyle/>
          <a:p>
            <a:pPr defTabSz="685800">
              <a:defRPr/>
            </a:pPr>
            <a:r>
              <a:rPr lang="en-US" altLang="zh-CN" sz="2400" dirty="0">
                <a:solidFill>
                  <a:prstClr val="white"/>
                </a:solidFill>
                <a:latin typeface="思源宋体 CN Heavy"/>
                <a:ea typeface="思源宋体 CN Heavy"/>
              </a:rPr>
              <a:t>Experimental procedure</a:t>
            </a:r>
            <a:endParaRPr lang="zh-CN" altLang="en-US" sz="2400" dirty="0">
              <a:solidFill>
                <a:prstClr val="white"/>
              </a:solidFill>
              <a:latin typeface="思源宋体 CN Heavy"/>
              <a:ea typeface="思源宋体 CN Heavy"/>
            </a:endParaRPr>
          </a:p>
        </p:txBody>
      </p:sp>
      <p:sp>
        <p:nvSpPr>
          <p:cNvPr id="4" name="文本框 3">
            <a:extLst>
              <a:ext uri="{FF2B5EF4-FFF2-40B4-BE49-F238E27FC236}">
                <a16:creationId xmlns:a16="http://schemas.microsoft.com/office/drawing/2014/main" id="{7DA1F7EF-29DF-4F69-9496-A4C39B17D7CE}"/>
              </a:ext>
            </a:extLst>
          </p:cNvPr>
          <p:cNvSpPr txBox="1"/>
          <p:nvPr/>
        </p:nvSpPr>
        <p:spPr>
          <a:xfrm>
            <a:off x="663213" y="1435727"/>
            <a:ext cx="3235433" cy="3323987"/>
          </a:xfrm>
          <a:prstGeom prst="rect">
            <a:avLst/>
          </a:prstGeom>
          <a:noFill/>
        </p:spPr>
        <p:txBody>
          <a:bodyPr wrap="square">
            <a:spAutoFit/>
          </a:bodyPr>
          <a:lstStyle/>
          <a:p>
            <a:pPr defTabSz="685800">
              <a:defRPr/>
            </a:pPr>
            <a:r>
              <a:rPr lang="en" altLang="zh-CN" sz="1400" dirty="0">
                <a:solidFill>
                  <a:srgbClr val="ECECF1"/>
                </a:solidFill>
                <a:latin typeface="Söhne"/>
              </a:rPr>
              <a:t>To construct a predictive model for reviewing trademark registration refusals, we conducted</a:t>
            </a:r>
          </a:p>
          <a:p>
            <a:pPr marL="214313" indent="-214313" defTabSz="685800">
              <a:buFont typeface="Wingdings" pitchFamily="2" charset="2"/>
              <a:buChar char="ü"/>
              <a:defRPr/>
            </a:pPr>
            <a:r>
              <a:rPr lang="en" altLang="zh-CN" sz="1400" b="1" dirty="0">
                <a:solidFill>
                  <a:srgbClr val="ECECF1"/>
                </a:solidFill>
                <a:latin typeface="Söhne"/>
              </a:rPr>
              <a:t>feature engineering </a:t>
            </a:r>
            <a:r>
              <a:rPr lang="en" altLang="zh-CN" sz="1400" dirty="0">
                <a:solidFill>
                  <a:srgbClr val="ECECF1"/>
                </a:solidFill>
                <a:latin typeface="Söhne"/>
              </a:rPr>
              <a:t>using mutual information scores and cosine similarity </a:t>
            </a:r>
            <a:r>
              <a:rPr lang="en" altLang="zh-CN" sz="1400" b="1" dirty="0">
                <a:solidFill>
                  <a:srgbClr val="ECECF1"/>
                </a:solidFill>
                <a:latin typeface="Söhne"/>
              </a:rPr>
              <a:t>from </a:t>
            </a:r>
            <a:r>
              <a:rPr lang="en" altLang="zh-CN" sz="1400" b="1" dirty="0">
                <a:solidFill>
                  <a:schemeClr val="accent2">
                    <a:lumMod val="75000"/>
                  </a:schemeClr>
                </a:solidFill>
                <a:latin typeface="Söhne"/>
              </a:rPr>
              <a:t>TF-IDF, </a:t>
            </a:r>
          </a:p>
          <a:p>
            <a:pPr marL="214313" indent="-214313" defTabSz="685800">
              <a:buFont typeface="Wingdings" pitchFamily="2" charset="2"/>
              <a:buChar char="ü"/>
              <a:defRPr/>
            </a:pPr>
            <a:r>
              <a:rPr lang="en" altLang="zh-CN" sz="1400" b="1" dirty="0">
                <a:solidFill>
                  <a:srgbClr val="ECECF1"/>
                </a:solidFill>
                <a:latin typeface="Söhne"/>
              </a:rPr>
              <a:t>partitioned the data </a:t>
            </a:r>
            <a:r>
              <a:rPr lang="en" altLang="zh-CN" sz="1400" dirty="0">
                <a:solidFill>
                  <a:srgbClr val="ECECF1"/>
                </a:solidFill>
                <a:latin typeface="Söhne"/>
              </a:rPr>
              <a:t>into training, validation, and test sets, </a:t>
            </a:r>
          </a:p>
          <a:p>
            <a:pPr marL="214313" indent="-214313" defTabSz="685800">
              <a:buFont typeface="Wingdings" pitchFamily="2" charset="2"/>
              <a:buChar char="ü"/>
              <a:defRPr/>
            </a:pPr>
            <a:r>
              <a:rPr lang="en" altLang="zh-CN" sz="1400" b="1" dirty="0">
                <a:solidFill>
                  <a:srgbClr val="ECECF1"/>
                </a:solidFill>
                <a:latin typeface="Söhne"/>
              </a:rPr>
              <a:t>optimized the </a:t>
            </a:r>
            <a:r>
              <a:rPr lang="en" altLang="zh-CN" sz="1400" b="1" dirty="0" err="1">
                <a:solidFill>
                  <a:schemeClr val="accent2">
                    <a:lumMod val="75000"/>
                  </a:schemeClr>
                </a:solidFill>
                <a:latin typeface="Söhne"/>
              </a:rPr>
              <a:t>XGBoost</a:t>
            </a:r>
            <a:r>
              <a:rPr lang="en" altLang="zh-CN" sz="1400" b="1" dirty="0">
                <a:solidFill>
                  <a:srgbClr val="ECECF1"/>
                </a:solidFill>
                <a:latin typeface="Söhne"/>
              </a:rPr>
              <a:t> model </a:t>
            </a:r>
            <a:r>
              <a:rPr lang="en" altLang="zh-CN" sz="1400" dirty="0">
                <a:solidFill>
                  <a:srgbClr val="ECECF1"/>
                </a:solidFill>
                <a:latin typeface="Söhne"/>
              </a:rPr>
              <a:t>parameters with </a:t>
            </a:r>
            <a:r>
              <a:rPr lang="en" altLang="zh-CN" sz="1400" dirty="0" err="1">
                <a:solidFill>
                  <a:srgbClr val="ECECF1"/>
                </a:solidFill>
                <a:latin typeface="Söhne"/>
              </a:rPr>
              <a:t>GridSearchCV</a:t>
            </a:r>
            <a:r>
              <a:rPr lang="en" altLang="zh-CN" sz="1400" dirty="0">
                <a:solidFill>
                  <a:srgbClr val="ECECF1"/>
                </a:solidFill>
                <a:latin typeface="Söhne"/>
              </a:rPr>
              <a:t> and k-fold cross-validation, achieving 68% accuracy, and then </a:t>
            </a:r>
          </a:p>
          <a:p>
            <a:pPr marL="214313" indent="-214313" defTabSz="685800">
              <a:buFont typeface="Wingdings" pitchFamily="2" charset="2"/>
              <a:buChar char="ü"/>
              <a:defRPr/>
            </a:pPr>
            <a:r>
              <a:rPr lang="en" altLang="zh-CN" sz="1400" dirty="0">
                <a:solidFill>
                  <a:srgbClr val="ECECF1"/>
                </a:solidFill>
                <a:latin typeface="Söhne"/>
              </a:rPr>
              <a:t>performed a </a:t>
            </a:r>
            <a:r>
              <a:rPr lang="en" altLang="zh-CN" sz="1400" b="1" dirty="0">
                <a:solidFill>
                  <a:srgbClr val="ECECF1"/>
                </a:solidFill>
                <a:latin typeface="Söhne"/>
              </a:rPr>
              <a:t>comparative analysis </a:t>
            </a:r>
            <a:r>
              <a:rPr lang="en" altLang="zh-CN" sz="1400" dirty="0">
                <a:solidFill>
                  <a:srgbClr val="ECECF1"/>
                </a:solidFill>
                <a:latin typeface="Söhne"/>
              </a:rPr>
              <a:t>of feature importance for </a:t>
            </a:r>
            <a:r>
              <a:rPr lang="en" altLang="zh-CN" sz="1400" b="1" dirty="0">
                <a:solidFill>
                  <a:srgbClr val="ECECF1"/>
                </a:solidFill>
                <a:latin typeface="Söhne"/>
              </a:rPr>
              <a:t>model interpretation.</a:t>
            </a:r>
            <a:endParaRPr lang="en" altLang="zh-CN" sz="1400" b="1" dirty="0">
              <a:solidFill>
                <a:prstClr val="white"/>
              </a:solidFill>
              <a:latin typeface="Roboto"/>
              <a:ea typeface="思源黑体 CN Regular"/>
            </a:endParaRPr>
          </a:p>
        </p:txBody>
      </p:sp>
      <p:sp>
        <p:nvSpPr>
          <p:cNvPr id="6" name="流程图: 终止 5">
            <a:extLst>
              <a:ext uri="{FF2B5EF4-FFF2-40B4-BE49-F238E27FC236}">
                <a16:creationId xmlns:a16="http://schemas.microsoft.com/office/drawing/2014/main" id="{CE36B08B-EBE1-4E49-9CB3-C93D7C055019}"/>
              </a:ext>
            </a:extLst>
          </p:cNvPr>
          <p:cNvSpPr/>
          <p:nvPr/>
        </p:nvSpPr>
        <p:spPr>
          <a:xfrm>
            <a:off x="6058258" y="425977"/>
            <a:ext cx="955051" cy="269365"/>
          </a:xfrm>
          <a:prstGeom prst="flowChartTerminator">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a:solidFill>
                  <a:schemeClr val="accent1">
                    <a:lumMod val="50000"/>
                  </a:schemeClr>
                </a:solidFill>
                <a:ea typeface="思源黑体 CN Regular"/>
                <a:cs typeface="Times New Roman" panose="02020603050405020304" pitchFamily="18" charset="0"/>
              </a:rPr>
              <a:t>Begin</a:t>
            </a:r>
            <a:endParaRPr lang="zh-CN" altLang="en-US" sz="900" dirty="0">
              <a:solidFill>
                <a:schemeClr val="accent1">
                  <a:lumMod val="50000"/>
                </a:schemeClr>
              </a:solidFill>
              <a:ea typeface="思源黑体 CN Regular"/>
              <a:cs typeface="Times New Roman" panose="02020603050405020304" pitchFamily="18" charset="0"/>
            </a:endParaRPr>
          </a:p>
        </p:txBody>
      </p:sp>
      <p:sp>
        <p:nvSpPr>
          <p:cNvPr id="7" name="流程图: 过程 6">
            <a:extLst>
              <a:ext uri="{FF2B5EF4-FFF2-40B4-BE49-F238E27FC236}">
                <a16:creationId xmlns:a16="http://schemas.microsoft.com/office/drawing/2014/main" id="{7ABB87B5-9178-4181-B486-196297B8530D}"/>
              </a:ext>
            </a:extLst>
          </p:cNvPr>
          <p:cNvSpPr/>
          <p:nvPr/>
        </p:nvSpPr>
        <p:spPr>
          <a:xfrm>
            <a:off x="5817958" y="1391396"/>
            <a:ext cx="1435651" cy="330367"/>
          </a:xfrm>
          <a:prstGeom prst="flowChartProcess">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 altLang="zh-CN" sz="900" dirty="0">
                <a:solidFill>
                  <a:schemeClr val="accent1">
                    <a:lumMod val="50000"/>
                  </a:schemeClr>
                </a:solidFill>
                <a:latin typeface="思源黑体 CN Regular"/>
                <a:ea typeface="思源黑体 CN Regular"/>
                <a:cs typeface="Times New Roman" panose="02020603050405020304" pitchFamily="18" charset="0"/>
              </a:rPr>
              <a:t> Feature engineering</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sp>
        <p:nvSpPr>
          <p:cNvPr id="8" name="流程图: 过程 7">
            <a:extLst>
              <a:ext uri="{FF2B5EF4-FFF2-40B4-BE49-F238E27FC236}">
                <a16:creationId xmlns:a16="http://schemas.microsoft.com/office/drawing/2014/main" id="{46A4C85E-A42B-49E0-8175-43D4F0960B8E}"/>
              </a:ext>
            </a:extLst>
          </p:cNvPr>
          <p:cNvSpPr/>
          <p:nvPr/>
        </p:nvSpPr>
        <p:spPr>
          <a:xfrm>
            <a:off x="5817958" y="1918665"/>
            <a:ext cx="1435651" cy="269365"/>
          </a:xfrm>
          <a:prstGeom prst="flowChartProcess">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a:solidFill>
                  <a:schemeClr val="accent1">
                    <a:lumMod val="50000"/>
                  </a:schemeClr>
                </a:solidFill>
                <a:latin typeface="思源黑体 CN Regular"/>
                <a:ea typeface="思源黑体 CN Regular"/>
                <a:cs typeface="Times New Roman" panose="02020603050405020304" pitchFamily="18" charset="0"/>
              </a:rPr>
              <a:t>Partition the data</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sp>
        <p:nvSpPr>
          <p:cNvPr id="9" name="流程图: 过程 8">
            <a:extLst>
              <a:ext uri="{FF2B5EF4-FFF2-40B4-BE49-F238E27FC236}">
                <a16:creationId xmlns:a16="http://schemas.microsoft.com/office/drawing/2014/main" id="{74D48BCE-0A2C-4F14-ACF8-B3FFA4E78765}"/>
              </a:ext>
            </a:extLst>
          </p:cNvPr>
          <p:cNvSpPr/>
          <p:nvPr/>
        </p:nvSpPr>
        <p:spPr>
          <a:xfrm>
            <a:off x="4581738" y="2485153"/>
            <a:ext cx="1046829" cy="269365"/>
          </a:xfrm>
          <a:prstGeom prst="flowChartProcess">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a:solidFill>
                  <a:schemeClr val="accent1">
                    <a:lumMod val="50000"/>
                  </a:schemeClr>
                </a:solidFill>
                <a:latin typeface="思源黑体 CN Regular"/>
                <a:ea typeface="思源黑体 CN Regular"/>
                <a:cs typeface="Times New Roman" panose="02020603050405020304" pitchFamily="18" charset="0"/>
              </a:rPr>
              <a:t>Valid Set 15%</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sp>
        <p:nvSpPr>
          <p:cNvPr id="10" name="流程图: 过程 9">
            <a:extLst>
              <a:ext uri="{FF2B5EF4-FFF2-40B4-BE49-F238E27FC236}">
                <a16:creationId xmlns:a16="http://schemas.microsoft.com/office/drawing/2014/main" id="{B839772E-A65A-4C41-95F1-E533FA936F16}"/>
              </a:ext>
            </a:extLst>
          </p:cNvPr>
          <p:cNvSpPr/>
          <p:nvPr/>
        </p:nvSpPr>
        <p:spPr>
          <a:xfrm>
            <a:off x="6012368" y="2485153"/>
            <a:ext cx="1046829" cy="269365"/>
          </a:xfrm>
          <a:prstGeom prst="flowChartProcess">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a:solidFill>
                  <a:schemeClr val="accent1">
                    <a:lumMod val="50000"/>
                  </a:schemeClr>
                </a:solidFill>
                <a:latin typeface="思源黑体 CN Regular"/>
                <a:ea typeface="思源黑体 CN Regular"/>
                <a:cs typeface="Times New Roman" panose="02020603050405020304" pitchFamily="18" charset="0"/>
              </a:rPr>
              <a:t>Training Set 70%</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sp>
        <p:nvSpPr>
          <p:cNvPr id="11" name="流程图: 过程 10">
            <a:extLst>
              <a:ext uri="{FF2B5EF4-FFF2-40B4-BE49-F238E27FC236}">
                <a16:creationId xmlns:a16="http://schemas.microsoft.com/office/drawing/2014/main" id="{7B7432A7-3467-477E-8728-43079D600407}"/>
              </a:ext>
            </a:extLst>
          </p:cNvPr>
          <p:cNvSpPr/>
          <p:nvPr/>
        </p:nvSpPr>
        <p:spPr>
          <a:xfrm>
            <a:off x="7442999" y="2485153"/>
            <a:ext cx="1046829" cy="269365"/>
          </a:xfrm>
          <a:prstGeom prst="flowChartProcess">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a:solidFill>
                  <a:schemeClr val="accent1">
                    <a:lumMod val="50000"/>
                  </a:schemeClr>
                </a:solidFill>
                <a:latin typeface="思源黑体 CN Regular"/>
                <a:ea typeface="思源黑体 CN Regular"/>
                <a:cs typeface="Times New Roman" panose="02020603050405020304" pitchFamily="18" charset="0"/>
              </a:rPr>
              <a:t>Test Set 15%</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sp>
        <p:nvSpPr>
          <p:cNvPr id="13" name="流程图: 过程 12">
            <a:extLst>
              <a:ext uri="{FF2B5EF4-FFF2-40B4-BE49-F238E27FC236}">
                <a16:creationId xmlns:a16="http://schemas.microsoft.com/office/drawing/2014/main" id="{DA365493-7BAF-4C39-A169-BE285C2D02F1}"/>
              </a:ext>
            </a:extLst>
          </p:cNvPr>
          <p:cNvSpPr/>
          <p:nvPr/>
        </p:nvSpPr>
        <p:spPr>
          <a:xfrm>
            <a:off x="5329276" y="3070153"/>
            <a:ext cx="2433600" cy="269365"/>
          </a:xfrm>
          <a:prstGeom prst="flowChartProcess">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err="1">
                <a:solidFill>
                  <a:schemeClr val="accent1">
                    <a:lumMod val="50000"/>
                  </a:schemeClr>
                </a:solidFill>
                <a:latin typeface="思源黑体 CN Regular"/>
                <a:ea typeface="思源黑体 CN Regular"/>
                <a:cs typeface="Times New Roman" panose="02020603050405020304" pitchFamily="18" charset="0"/>
              </a:rPr>
              <a:t>XGBoost</a:t>
            </a:r>
            <a:r>
              <a:rPr lang="en-US" altLang="zh-CN" sz="900" dirty="0">
                <a:solidFill>
                  <a:schemeClr val="accent1">
                    <a:lumMod val="50000"/>
                  </a:schemeClr>
                </a:solidFill>
                <a:latin typeface="思源黑体 CN Regular"/>
                <a:ea typeface="思源黑体 CN Regular"/>
                <a:cs typeface="Times New Roman" panose="02020603050405020304" pitchFamily="18" charset="0"/>
              </a:rPr>
              <a:t> Classification Model Fitting</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sp>
        <p:nvSpPr>
          <p:cNvPr id="15" name="流程图: 过程 14">
            <a:extLst>
              <a:ext uri="{FF2B5EF4-FFF2-40B4-BE49-F238E27FC236}">
                <a16:creationId xmlns:a16="http://schemas.microsoft.com/office/drawing/2014/main" id="{129374AD-F21B-46BD-A479-6DB0A63D5708}"/>
              </a:ext>
            </a:extLst>
          </p:cNvPr>
          <p:cNvSpPr/>
          <p:nvPr/>
        </p:nvSpPr>
        <p:spPr>
          <a:xfrm>
            <a:off x="5488954" y="4005703"/>
            <a:ext cx="2093658" cy="349637"/>
          </a:xfrm>
          <a:prstGeom prst="flowChartProcess">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a:solidFill>
                  <a:schemeClr val="accent1">
                    <a:lumMod val="50000"/>
                  </a:schemeClr>
                </a:solidFill>
                <a:latin typeface="思源黑体 CN Regular"/>
                <a:ea typeface="思源黑体 CN Regular"/>
                <a:cs typeface="Times New Roman" panose="02020603050405020304" pitchFamily="18" charset="0"/>
              </a:rPr>
              <a:t>Compare MI Score with feature importance and feature analysis</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sp>
        <p:nvSpPr>
          <p:cNvPr id="16" name="流程图: 终止 15">
            <a:extLst>
              <a:ext uri="{FF2B5EF4-FFF2-40B4-BE49-F238E27FC236}">
                <a16:creationId xmlns:a16="http://schemas.microsoft.com/office/drawing/2014/main" id="{09AAC047-BDFC-4567-84A2-FCD423EC8852}"/>
              </a:ext>
            </a:extLst>
          </p:cNvPr>
          <p:cNvSpPr/>
          <p:nvPr/>
        </p:nvSpPr>
        <p:spPr>
          <a:xfrm>
            <a:off x="6058258" y="4462179"/>
            <a:ext cx="955051" cy="269365"/>
          </a:xfrm>
          <a:prstGeom prst="flowChartTerminator">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a:solidFill>
                  <a:schemeClr val="accent1">
                    <a:lumMod val="50000"/>
                  </a:schemeClr>
                </a:solidFill>
                <a:latin typeface="思源黑体 CN Regular"/>
                <a:ea typeface="思源黑体 CN Regular"/>
                <a:cs typeface="Times New Roman" panose="02020603050405020304" pitchFamily="18" charset="0"/>
              </a:rPr>
              <a:t>Done</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B9510E2D-9F84-4423-818E-FF803AEF2685}"/>
              </a:ext>
            </a:extLst>
          </p:cNvPr>
          <p:cNvCxnSpPr>
            <a:cxnSpLocks/>
            <a:stCxn id="6" idx="2"/>
            <a:endCxn id="40" idx="0"/>
          </p:cNvCxnSpPr>
          <p:nvPr/>
        </p:nvCxnSpPr>
        <p:spPr>
          <a:xfrm flipH="1">
            <a:off x="6535783" y="695342"/>
            <a:ext cx="1" cy="185721"/>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A89AEC6-BCED-46AB-9376-52D7165A317D}"/>
              </a:ext>
            </a:extLst>
          </p:cNvPr>
          <p:cNvCxnSpPr>
            <a:cxnSpLocks/>
            <a:stCxn id="7" idx="2"/>
            <a:endCxn id="8" idx="0"/>
          </p:cNvCxnSpPr>
          <p:nvPr/>
        </p:nvCxnSpPr>
        <p:spPr>
          <a:xfrm>
            <a:off x="6535784" y="1721762"/>
            <a:ext cx="0" cy="196902"/>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5222B31-7C99-4AAC-9EC2-2930113D3872}"/>
              </a:ext>
            </a:extLst>
          </p:cNvPr>
          <p:cNvCxnSpPr>
            <a:cxnSpLocks/>
          </p:cNvCxnSpPr>
          <p:nvPr/>
        </p:nvCxnSpPr>
        <p:spPr>
          <a:xfrm>
            <a:off x="6535783" y="2188030"/>
            <a:ext cx="0" cy="297124"/>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7358AC2-AE2C-49E1-929D-5B1326BCBB16}"/>
              </a:ext>
            </a:extLst>
          </p:cNvPr>
          <p:cNvCxnSpPr>
            <a:cxnSpLocks/>
            <a:endCxn id="9" idx="0"/>
          </p:cNvCxnSpPr>
          <p:nvPr/>
        </p:nvCxnSpPr>
        <p:spPr>
          <a:xfrm>
            <a:off x="5105153" y="2336591"/>
            <a:ext cx="0" cy="148562"/>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48066C1-C0ED-470E-9356-8ECBE39FCEEA}"/>
              </a:ext>
            </a:extLst>
          </p:cNvPr>
          <p:cNvCxnSpPr>
            <a:endCxn id="11" idx="0"/>
          </p:cNvCxnSpPr>
          <p:nvPr/>
        </p:nvCxnSpPr>
        <p:spPr>
          <a:xfrm>
            <a:off x="7966414" y="2336591"/>
            <a:ext cx="0" cy="148562"/>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9A3910C-3DF3-40DB-9319-20451C7BBBBD}"/>
              </a:ext>
            </a:extLst>
          </p:cNvPr>
          <p:cNvCxnSpPr>
            <a:cxnSpLocks/>
          </p:cNvCxnSpPr>
          <p:nvPr/>
        </p:nvCxnSpPr>
        <p:spPr>
          <a:xfrm>
            <a:off x="5105153" y="2336591"/>
            <a:ext cx="2861261" cy="0"/>
          </a:xfrm>
          <a:prstGeom prst="line">
            <a:avLst/>
          </a:prstGeom>
          <a:solidFill>
            <a:schemeClr val="accent1">
              <a:lumMod val="20000"/>
              <a:lumOff val="80000"/>
            </a:schemeClr>
          </a:solidFill>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1FDCE73-9774-4868-86DA-7C480C149E15}"/>
              </a:ext>
            </a:extLst>
          </p:cNvPr>
          <p:cNvCxnSpPr/>
          <p:nvPr/>
        </p:nvCxnSpPr>
        <p:spPr>
          <a:xfrm>
            <a:off x="5105153" y="2902586"/>
            <a:ext cx="2861261" cy="0"/>
          </a:xfrm>
          <a:prstGeom prst="line">
            <a:avLst/>
          </a:prstGeom>
          <a:solidFill>
            <a:schemeClr val="accent1">
              <a:lumMod val="20000"/>
              <a:lumOff val="80000"/>
            </a:schemeClr>
          </a:solidFill>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F24C57D-EF24-459B-9CBB-5067077EAED6}"/>
              </a:ext>
            </a:extLst>
          </p:cNvPr>
          <p:cNvCxnSpPr>
            <a:cxnSpLocks/>
            <a:stCxn id="9" idx="2"/>
          </p:cNvCxnSpPr>
          <p:nvPr/>
        </p:nvCxnSpPr>
        <p:spPr>
          <a:xfrm>
            <a:off x="5105153" y="2754517"/>
            <a:ext cx="0" cy="148151"/>
          </a:xfrm>
          <a:prstGeom prst="straightConnector1">
            <a:avLst/>
          </a:prstGeom>
          <a:solidFill>
            <a:schemeClr val="accent1">
              <a:lumMod val="20000"/>
              <a:lumOff val="80000"/>
            </a:schemeClr>
          </a:solidFill>
          <a:ln w="1905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93A1136-58E9-4FBB-BC08-A887F59D0A74}"/>
              </a:ext>
            </a:extLst>
          </p:cNvPr>
          <p:cNvCxnSpPr>
            <a:cxnSpLocks/>
            <a:stCxn id="10" idx="2"/>
            <a:endCxn id="13" idx="0"/>
          </p:cNvCxnSpPr>
          <p:nvPr/>
        </p:nvCxnSpPr>
        <p:spPr>
          <a:xfrm>
            <a:off x="6535783" y="2754518"/>
            <a:ext cx="10293" cy="315635"/>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E9A74C5-D0AD-44CF-A102-A98A1A65D739}"/>
              </a:ext>
            </a:extLst>
          </p:cNvPr>
          <p:cNvCxnSpPr/>
          <p:nvPr/>
        </p:nvCxnSpPr>
        <p:spPr>
          <a:xfrm flipH="1">
            <a:off x="7966414" y="2754517"/>
            <a:ext cx="0" cy="148151"/>
          </a:xfrm>
          <a:prstGeom prst="straightConnector1">
            <a:avLst/>
          </a:prstGeom>
          <a:solidFill>
            <a:schemeClr val="accent1">
              <a:lumMod val="20000"/>
              <a:lumOff val="80000"/>
            </a:schemeClr>
          </a:solidFill>
          <a:ln w="1905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11D9640-03F8-49A7-B934-112A21624149}"/>
              </a:ext>
            </a:extLst>
          </p:cNvPr>
          <p:cNvCxnSpPr>
            <a:cxnSpLocks/>
            <a:stCxn id="13" idx="2"/>
            <a:endCxn id="15" idx="0"/>
          </p:cNvCxnSpPr>
          <p:nvPr/>
        </p:nvCxnSpPr>
        <p:spPr>
          <a:xfrm flipH="1">
            <a:off x="6535783" y="3339518"/>
            <a:ext cx="10293" cy="666186"/>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8387653-EB49-4172-822A-24307262F986}"/>
              </a:ext>
            </a:extLst>
          </p:cNvPr>
          <p:cNvCxnSpPr>
            <a:cxnSpLocks/>
            <a:stCxn id="15" idx="2"/>
            <a:endCxn id="16" idx="0"/>
          </p:cNvCxnSpPr>
          <p:nvPr/>
        </p:nvCxnSpPr>
        <p:spPr>
          <a:xfrm>
            <a:off x="6535783" y="4355340"/>
            <a:ext cx="1" cy="106839"/>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AED24A2-EF5E-4956-9FA7-FAE9C7975C93}"/>
              </a:ext>
            </a:extLst>
          </p:cNvPr>
          <p:cNvCxnSpPr>
            <a:cxnSpLocks/>
            <a:stCxn id="32" idx="1"/>
          </p:cNvCxnSpPr>
          <p:nvPr/>
        </p:nvCxnSpPr>
        <p:spPr>
          <a:xfrm flipH="1" flipV="1">
            <a:off x="6535785" y="3552301"/>
            <a:ext cx="478549" cy="5255"/>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5879A90-481D-4BCA-B6A8-B83927E9F708}"/>
              </a:ext>
            </a:extLst>
          </p:cNvPr>
          <p:cNvCxnSpPr/>
          <p:nvPr/>
        </p:nvCxnSpPr>
        <p:spPr>
          <a:xfrm>
            <a:off x="5897217" y="3791113"/>
            <a:ext cx="631088" cy="0"/>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流程图: 预定义过程 31">
            <a:extLst>
              <a:ext uri="{FF2B5EF4-FFF2-40B4-BE49-F238E27FC236}">
                <a16:creationId xmlns:a16="http://schemas.microsoft.com/office/drawing/2014/main" id="{7147E5AD-BF13-44F5-A6E6-201D6E2FA31E}"/>
              </a:ext>
            </a:extLst>
          </p:cNvPr>
          <p:cNvSpPr/>
          <p:nvPr/>
        </p:nvSpPr>
        <p:spPr>
          <a:xfrm>
            <a:off x="7014334" y="3417618"/>
            <a:ext cx="1180910" cy="279877"/>
          </a:xfrm>
          <a:prstGeom prst="flowChartPredefinedProcess">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err="1">
                <a:solidFill>
                  <a:schemeClr val="accent1">
                    <a:lumMod val="50000"/>
                  </a:schemeClr>
                </a:solidFill>
                <a:latin typeface="思源黑体 CN Regular"/>
                <a:ea typeface="思源黑体 CN Regular"/>
                <a:cs typeface="Times New Roman" panose="02020603050405020304" pitchFamily="18" charset="0"/>
              </a:rPr>
              <a:t>GridSearchCV</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sp>
        <p:nvSpPr>
          <p:cNvPr id="42" name="任意多边形: 形状 41">
            <a:extLst>
              <a:ext uri="{FF2B5EF4-FFF2-40B4-BE49-F238E27FC236}">
                <a16:creationId xmlns:a16="http://schemas.microsoft.com/office/drawing/2014/main" id="{5C5DA1A1-FF03-4333-9F94-5E05602FA8B6}"/>
              </a:ext>
            </a:extLst>
          </p:cNvPr>
          <p:cNvSpPr/>
          <p:nvPr/>
        </p:nvSpPr>
        <p:spPr>
          <a:xfrm>
            <a:off x="8277159" y="1676133"/>
            <a:ext cx="866842" cy="3467367"/>
          </a:xfrm>
          <a:custGeom>
            <a:avLst/>
            <a:gdLst>
              <a:gd name="connsiteX0" fmla="*/ 1155789 w 1155789"/>
              <a:gd name="connsiteY0" fmla="*/ 0 h 4623156"/>
              <a:gd name="connsiteX1" fmla="*/ 1155789 w 1155789"/>
              <a:gd name="connsiteY1" fmla="*/ 4623156 h 4623156"/>
              <a:gd name="connsiteX2" fmla="*/ 0 w 1155789"/>
              <a:gd name="connsiteY2" fmla="*/ 4623156 h 4623156"/>
            </a:gdLst>
            <a:ahLst/>
            <a:cxnLst>
              <a:cxn ang="0">
                <a:pos x="connsiteX0" y="connsiteY0"/>
              </a:cxn>
              <a:cxn ang="0">
                <a:pos x="connsiteX1" y="connsiteY1"/>
              </a:cxn>
              <a:cxn ang="0">
                <a:pos x="connsiteX2" y="connsiteY2"/>
              </a:cxn>
            </a:cxnLst>
            <a:rect l="l" t="t" r="r" b="b"/>
            <a:pathLst>
              <a:path w="1155789" h="4623156">
                <a:moveTo>
                  <a:pt x="1155789" y="0"/>
                </a:moveTo>
                <a:lnTo>
                  <a:pt x="1155789" y="4623156"/>
                </a:lnTo>
                <a:lnTo>
                  <a:pt x="0" y="4623156"/>
                </a:lnTo>
                <a:close/>
              </a:path>
            </a:pathLst>
          </a:custGeom>
          <a:gradFill flip="none" rotWithShape="1">
            <a:gsLst>
              <a:gs pos="11000">
                <a:schemeClr val="accent1"/>
              </a:gs>
              <a:gs pos="88000">
                <a:schemeClr val="accent1">
                  <a:lumMod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zh-CN" altLang="en-US">
              <a:solidFill>
                <a:prstClr val="white"/>
              </a:solidFill>
              <a:latin typeface="Roboto"/>
              <a:ea typeface="思源黑体 CN Regular"/>
            </a:endParaRPr>
          </a:p>
        </p:txBody>
      </p:sp>
      <p:sp>
        <p:nvSpPr>
          <p:cNvPr id="40" name="准备 39">
            <a:extLst>
              <a:ext uri="{FF2B5EF4-FFF2-40B4-BE49-F238E27FC236}">
                <a16:creationId xmlns:a16="http://schemas.microsoft.com/office/drawing/2014/main" id="{78E2A40C-CC5B-EAD4-46B2-8F51F36AC0C3}"/>
              </a:ext>
            </a:extLst>
          </p:cNvPr>
          <p:cNvSpPr/>
          <p:nvPr/>
        </p:nvSpPr>
        <p:spPr>
          <a:xfrm>
            <a:off x="5857587" y="881063"/>
            <a:ext cx="1356392" cy="297550"/>
          </a:xfrm>
          <a:prstGeom prst="flowChartPreparation">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r>
              <a:rPr lang="en-US" altLang="zh-CN" sz="900" dirty="0">
                <a:solidFill>
                  <a:schemeClr val="accent1">
                    <a:lumMod val="50000"/>
                  </a:schemeClr>
                </a:solidFill>
                <a:ea typeface="思源黑体 CN Regular"/>
                <a:cs typeface="Times New Roman" panose="02020603050405020304" pitchFamily="18" charset="0"/>
              </a:rPr>
              <a:t>Data processing</a:t>
            </a:r>
            <a:endParaRPr lang="zh-CN" altLang="en-US" sz="900" dirty="0">
              <a:solidFill>
                <a:schemeClr val="accent1">
                  <a:lumMod val="50000"/>
                </a:schemeClr>
              </a:solidFill>
              <a:ea typeface="思源黑体 CN Regular"/>
              <a:cs typeface="Times New Roman" panose="02020603050405020304" pitchFamily="18" charset="0"/>
            </a:endParaRPr>
          </a:p>
        </p:txBody>
      </p:sp>
      <p:cxnSp>
        <p:nvCxnSpPr>
          <p:cNvPr id="49" name="直接箭头连接符 16">
            <a:extLst>
              <a:ext uri="{FF2B5EF4-FFF2-40B4-BE49-F238E27FC236}">
                <a16:creationId xmlns:a16="http://schemas.microsoft.com/office/drawing/2014/main" id="{022B875D-A031-BD68-4A20-D6AE4C0D3141}"/>
              </a:ext>
            </a:extLst>
          </p:cNvPr>
          <p:cNvCxnSpPr>
            <a:cxnSpLocks/>
            <a:stCxn id="40" idx="2"/>
            <a:endCxn id="7" idx="0"/>
          </p:cNvCxnSpPr>
          <p:nvPr/>
        </p:nvCxnSpPr>
        <p:spPr>
          <a:xfrm>
            <a:off x="6535783" y="1178613"/>
            <a:ext cx="1" cy="212783"/>
          </a:xfrm>
          <a:prstGeom prst="straightConnector1">
            <a:avLst/>
          </a:prstGeom>
          <a:solidFill>
            <a:schemeClr val="accent1">
              <a:lumMod val="20000"/>
              <a:lumOff val="80000"/>
            </a:schemeClr>
          </a:solidFill>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流程图: 数据 11">
            <a:extLst>
              <a:ext uri="{FF2B5EF4-FFF2-40B4-BE49-F238E27FC236}">
                <a16:creationId xmlns:a16="http://schemas.microsoft.com/office/drawing/2014/main" id="{EF2840F0-C1E1-4A1C-901C-B463E61AFBBB}"/>
              </a:ext>
            </a:extLst>
          </p:cNvPr>
          <p:cNvSpPr/>
          <p:nvPr/>
        </p:nvSpPr>
        <p:spPr>
          <a:xfrm>
            <a:off x="4904509" y="3656430"/>
            <a:ext cx="1116533" cy="269365"/>
          </a:xfrm>
          <a:prstGeom prst="flowChartPredefinedProcess">
            <a:avLst/>
          </a:prstGeom>
          <a:solidFill>
            <a:schemeClr val="accent1">
              <a:lumMod val="20000"/>
              <a:lumOff val="80000"/>
            </a:schemeClr>
          </a:solidFill>
          <a:ln w="19050">
            <a:solidFill>
              <a:schemeClr val="accent1">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defTabSz="685800">
              <a:defRPr/>
            </a:pPr>
            <a:r>
              <a:rPr lang="en-US" altLang="zh-CN" sz="900" dirty="0">
                <a:solidFill>
                  <a:schemeClr val="accent1">
                    <a:lumMod val="50000"/>
                  </a:schemeClr>
                </a:solidFill>
                <a:latin typeface="思源黑体 CN Regular"/>
                <a:ea typeface="思源黑体 CN Regular"/>
                <a:cs typeface="Times New Roman" panose="02020603050405020304" pitchFamily="18" charset="0"/>
              </a:rPr>
              <a:t>K-fold cross validation</a:t>
            </a:r>
            <a:endParaRPr lang="zh-CN" altLang="en-US" sz="900" dirty="0">
              <a:solidFill>
                <a:schemeClr val="accent1">
                  <a:lumMod val="50000"/>
                </a:schemeClr>
              </a:solidFill>
              <a:latin typeface="思源黑体 CN Regular"/>
              <a:ea typeface="思源黑体 CN Regular"/>
              <a:cs typeface="Times New Roman" panose="02020603050405020304" pitchFamily="18" charset="0"/>
            </a:endParaRPr>
          </a:p>
        </p:txBody>
      </p:sp>
    </p:spTree>
    <p:extLst>
      <p:ext uri="{BB962C8B-B14F-4D97-AF65-F5344CB8AC3E}">
        <p14:creationId xmlns:p14="http://schemas.microsoft.com/office/powerpoint/2010/main" val="490680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图片 133" descr="背景图案&#10;&#10;描述已自动生成">
            <a:extLst>
              <a:ext uri="{FF2B5EF4-FFF2-40B4-BE49-F238E27FC236}">
                <a16:creationId xmlns:a16="http://schemas.microsoft.com/office/drawing/2014/main" id="{A73DF13F-A4CE-459C-94F6-0BF98D61AB6E}"/>
              </a:ext>
            </a:extLst>
          </p:cNvPr>
          <p:cNvPicPr>
            <a:picLocks noChangeAspect="1"/>
          </p:cNvPicPr>
          <p:nvPr/>
        </p:nvPicPr>
        <p:blipFill>
          <a:blip r:embed="rId3">
            <a:extLst>
              <a:ext uri="{28A0092B-C50C-407E-A947-70E740481C1C}">
                <a14:useLocalDpi xmlns:a14="http://schemas.microsoft.com/office/drawing/2010/main" val="0"/>
              </a:ext>
            </a:extLst>
          </a:blip>
          <a:srcRect l="185" t="969" r="185" b="969"/>
          <a:stretch>
            <a:fillRect/>
          </a:stretch>
        </p:blipFill>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35" name="矩形 134">
            <a:extLst>
              <a:ext uri="{FF2B5EF4-FFF2-40B4-BE49-F238E27FC236}">
                <a16:creationId xmlns:a16="http://schemas.microsoft.com/office/drawing/2014/main" id="{EBCC0356-AB69-487F-8BCF-419DF4FB3666}"/>
              </a:ext>
            </a:extLst>
          </p:cNvPr>
          <p:cNvSpPr/>
          <p:nvPr/>
        </p:nvSpPr>
        <p:spPr>
          <a:xfrm>
            <a:off x="0" y="0"/>
            <a:ext cx="9144000" cy="5143500"/>
          </a:xfrm>
          <a:prstGeom prst="rect">
            <a:avLst/>
          </a:prstGeom>
          <a:gradFill>
            <a:gsLst>
              <a:gs pos="0">
                <a:schemeClr val="bg1"/>
              </a:gs>
              <a:gs pos="98000">
                <a:schemeClr val="bg1">
                  <a:alpha val="20000"/>
                </a:schemeClr>
              </a:gs>
            </a:gsLst>
            <a:lin ang="189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7" name="矩形 16">
            <a:extLst>
              <a:ext uri="{FF2B5EF4-FFF2-40B4-BE49-F238E27FC236}">
                <a16:creationId xmlns:a16="http://schemas.microsoft.com/office/drawing/2014/main" id="{3105B93F-0AC2-41D3-9E2C-96C47BD1DB1A}"/>
              </a:ext>
            </a:extLst>
          </p:cNvPr>
          <p:cNvSpPr/>
          <p:nvPr/>
        </p:nvSpPr>
        <p:spPr>
          <a:xfrm>
            <a:off x="664107" y="303059"/>
            <a:ext cx="2098651" cy="461665"/>
          </a:xfrm>
          <a:prstGeom prst="rect">
            <a:avLst/>
          </a:prstGeom>
        </p:spPr>
        <p:txBody>
          <a:bodyPr wrap="none">
            <a:spAutoFit/>
          </a:bodyPr>
          <a:lstStyle/>
          <a:p>
            <a:r>
              <a:rPr lang="en-US" altLang="zh-CN" sz="2400" dirty="0">
                <a:solidFill>
                  <a:prstClr val="black">
                    <a:lumMod val="75000"/>
                    <a:lumOff val="25000"/>
                  </a:prstClr>
                </a:solidFill>
                <a:latin typeface="Roboto Bold" panose="02000000000000000000"/>
                <a:ea typeface="思源黑体 CN Bold"/>
              </a:rPr>
              <a:t>Data</a:t>
            </a:r>
            <a:r>
              <a:rPr lang="zh-CN" altLang="en-US" sz="2400" dirty="0">
                <a:solidFill>
                  <a:prstClr val="black">
                    <a:lumMod val="75000"/>
                    <a:lumOff val="25000"/>
                  </a:prstClr>
                </a:solidFill>
                <a:latin typeface="Roboto Bold" panose="02000000000000000000"/>
                <a:ea typeface="思源黑体 CN Bold"/>
              </a:rPr>
              <a:t> </a:t>
            </a:r>
            <a:r>
              <a:rPr lang="en-US" altLang="zh-CN" sz="2400" dirty="0">
                <a:solidFill>
                  <a:prstClr val="black">
                    <a:lumMod val="75000"/>
                    <a:lumOff val="25000"/>
                  </a:prstClr>
                </a:solidFill>
                <a:latin typeface="Roboto Bold" panose="02000000000000000000"/>
                <a:ea typeface="思源黑体 CN Bold"/>
              </a:rPr>
              <a:t>Process </a:t>
            </a:r>
            <a:endParaRPr lang="zh-CN" altLang="en-US" sz="2400" dirty="0">
              <a:solidFill>
                <a:prstClr val="black">
                  <a:lumMod val="75000"/>
                  <a:lumOff val="25000"/>
                </a:prstClr>
              </a:solidFill>
              <a:latin typeface="Roboto Bold" panose="02000000000000000000"/>
              <a:ea typeface="思源黑体 CN Bold"/>
            </a:endParaRPr>
          </a:p>
        </p:txBody>
      </p:sp>
      <p:sp>
        <p:nvSpPr>
          <p:cNvPr id="28" name="矩形 27">
            <a:extLst>
              <a:ext uri="{FF2B5EF4-FFF2-40B4-BE49-F238E27FC236}">
                <a16:creationId xmlns:a16="http://schemas.microsoft.com/office/drawing/2014/main" id="{A4B82A0D-CDF8-4DCF-AD96-16DD5E8F27F5}"/>
              </a:ext>
            </a:extLst>
          </p:cNvPr>
          <p:cNvSpPr/>
          <p:nvPr/>
        </p:nvSpPr>
        <p:spPr>
          <a:xfrm>
            <a:off x="851652" y="1681826"/>
            <a:ext cx="1734770" cy="369332"/>
          </a:xfrm>
          <a:prstGeom prst="rect">
            <a:avLst/>
          </a:prstGeom>
        </p:spPr>
        <p:txBody>
          <a:bodyPr wrap="none">
            <a:spAutoFit/>
          </a:bodyPr>
          <a:lstStyle/>
          <a:p>
            <a:pPr defTabSz="685800">
              <a:defRPr/>
            </a:pPr>
            <a:r>
              <a:rPr lang="en-US" altLang="zh-CN" sz="1800" b="1" dirty="0">
                <a:solidFill>
                  <a:schemeClr val="accent1">
                    <a:lumMod val="50000"/>
                  </a:schemeClr>
                </a:solidFill>
                <a:latin typeface="Roboto" panose="02000000000000000000" pitchFamily="2" charset="0"/>
                <a:ea typeface="Roboto" panose="02000000000000000000" pitchFamily="2" charset="0"/>
              </a:rPr>
              <a:t>Data</a:t>
            </a:r>
            <a:r>
              <a:rPr lang="zh-CN" altLang="en-US" sz="1800" b="1" dirty="0">
                <a:solidFill>
                  <a:schemeClr val="accent1">
                    <a:lumMod val="50000"/>
                  </a:schemeClr>
                </a:solidFill>
                <a:latin typeface="Roboto" panose="02000000000000000000" pitchFamily="2" charset="0"/>
                <a:ea typeface="思源宋体 CN Heavy"/>
              </a:rPr>
              <a:t> </a:t>
            </a:r>
            <a:r>
              <a:rPr lang="en-US" altLang="zh-CN" sz="1800" b="1" dirty="0">
                <a:solidFill>
                  <a:schemeClr val="accent1">
                    <a:lumMod val="50000"/>
                  </a:schemeClr>
                </a:solidFill>
                <a:latin typeface="Roboto" panose="02000000000000000000" pitchFamily="2" charset="0"/>
                <a:ea typeface="Roboto" panose="02000000000000000000" pitchFamily="2" charset="0"/>
              </a:rPr>
              <a:t>collection</a:t>
            </a:r>
            <a:endParaRPr lang="zh-CN" altLang="en-US" sz="1800" b="1" dirty="0">
              <a:solidFill>
                <a:schemeClr val="accent1">
                  <a:lumMod val="50000"/>
                </a:schemeClr>
              </a:solidFill>
              <a:latin typeface="Roboto" panose="02000000000000000000" pitchFamily="2" charset="0"/>
              <a:ea typeface="思源宋体 CN Heavy"/>
            </a:endParaRPr>
          </a:p>
        </p:txBody>
      </p:sp>
      <p:sp>
        <p:nvSpPr>
          <p:cNvPr id="30" name="文本框 29">
            <a:extLst>
              <a:ext uri="{FF2B5EF4-FFF2-40B4-BE49-F238E27FC236}">
                <a16:creationId xmlns:a16="http://schemas.microsoft.com/office/drawing/2014/main" id="{C7039DA1-CF1F-4984-806C-0D994E039733}"/>
              </a:ext>
            </a:extLst>
          </p:cNvPr>
          <p:cNvSpPr txBox="1"/>
          <p:nvPr/>
        </p:nvSpPr>
        <p:spPr>
          <a:xfrm>
            <a:off x="851652" y="2028075"/>
            <a:ext cx="2347245" cy="1095172"/>
          </a:xfrm>
          <a:prstGeom prst="rect">
            <a:avLst/>
          </a:prstGeom>
          <a:noFill/>
        </p:spPr>
        <p:txBody>
          <a:bodyPr wrap="square">
            <a:spAutoFit/>
          </a:bodyPr>
          <a:lstStyle/>
          <a:p>
            <a:pPr defTabSz="685800">
              <a:lnSpc>
                <a:spcPct val="110000"/>
              </a:lnSpc>
              <a:defRPr/>
            </a:pPr>
            <a:r>
              <a:rPr lang="en-US" altLang="zh-CN" sz="1200" dirty="0">
                <a:solidFill>
                  <a:srgbClr val="47393A"/>
                </a:solidFill>
                <a:latin typeface="Roboto"/>
                <a:ea typeface="思源黑体 CN Regular"/>
              </a:rPr>
              <a:t>From Chinese Trademark Office</a:t>
            </a:r>
          </a:p>
          <a:p>
            <a:pPr defTabSz="685800">
              <a:lnSpc>
                <a:spcPct val="110000"/>
              </a:lnSpc>
              <a:defRPr/>
            </a:pPr>
            <a:r>
              <a:rPr lang="en-US" altLang="zh-CN" sz="1200" dirty="0">
                <a:solidFill>
                  <a:srgbClr val="47393A"/>
                </a:solidFill>
                <a:latin typeface="Roboto"/>
                <a:ea typeface="思源黑体 CN Regular"/>
              </a:rPr>
              <a:t>Trademark Review and Adjudication Rulings/Decision Instruments</a:t>
            </a:r>
          </a:p>
        </p:txBody>
      </p:sp>
      <p:sp>
        <p:nvSpPr>
          <p:cNvPr id="31" name="矩形 30">
            <a:extLst>
              <a:ext uri="{FF2B5EF4-FFF2-40B4-BE49-F238E27FC236}">
                <a16:creationId xmlns:a16="http://schemas.microsoft.com/office/drawing/2014/main" id="{EF18B673-9AB4-404E-9FB9-064C71722801}"/>
              </a:ext>
            </a:extLst>
          </p:cNvPr>
          <p:cNvSpPr/>
          <p:nvPr/>
        </p:nvSpPr>
        <p:spPr>
          <a:xfrm>
            <a:off x="4539620" y="1413020"/>
            <a:ext cx="2077813" cy="369332"/>
          </a:xfrm>
          <a:prstGeom prst="rect">
            <a:avLst/>
          </a:prstGeom>
        </p:spPr>
        <p:txBody>
          <a:bodyPr wrap="none">
            <a:spAutoFit/>
          </a:bodyPr>
          <a:lstStyle/>
          <a:p>
            <a:pPr defTabSz="685800">
              <a:defRPr/>
            </a:pPr>
            <a:r>
              <a:rPr lang="en-US" altLang="zh-CN" sz="1800" b="1" dirty="0">
                <a:solidFill>
                  <a:srgbClr val="7B2E40">
                    <a:lumMod val="50000"/>
                  </a:srgbClr>
                </a:solidFill>
                <a:latin typeface="Roboto" panose="02000000000000000000" pitchFamily="2" charset="0"/>
                <a:ea typeface="Roboto" panose="02000000000000000000" pitchFamily="2" charset="0"/>
              </a:rPr>
              <a:t>Feature extraction</a:t>
            </a:r>
            <a:endParaRPr lang="zh-CN" altLang="en-US" sz="1800" b="1" dirty="0">
              <a:solidFill>
                <a:srgbClr val="7B2E40">
                  <a:lumMod val="50000"/>
                </a:srgbClr>
              </a:solidFill>
              <a:latin typeface="Roboto" panose="02000000000000000000" pitchFamily="2" charset="0"/>
              <a:ea typeface="思源宋体 CN Heavy"/>
            </a:endParaRPr>
          </a:p>
        </p:txBody>
      </p:sp>
      <p:sp>
        <p:nvSpPr>
          <p:cNvPr id="32" name="文本框 31">
            <a:extLst>
              <a:ext uri="{FF2B5EF4-FFF2-40B4-BE49-F238E27FC236}">
                <a16:creationId xmlns:a16="http://schemas.microsoft.com/office/drawing/2014/main" id="{87B43EF2-8D32-40E0-A39E-8115431BFA33}"/>
              </a:ext>
            </a:extLst>
          </p:cNvPr>
          <p:cNvSpPr txBox="1"/>
          <p:nvPr/>
        </p:nvSpPr>
        <p:spPr>
          <a:xfrm>
            <a:off x="4539620" y="1755854"/>
            <a:ext cx="3684391" cy="685893"/>
          </a:xfrm>
          <a:prstGeom prst="rect">
            <a:avLst/>
          </a:prstGeom>
          <a:noFill/>
        </p:spPr>
        <p:txBody>
          <a:bodyPr wrap="square">
            <a:spAutoFit/>
          </a:bodyPr>
          <a:lstStyle/>
          <a:p>
            <a:pPr defTabSz="685800">
              <a:lnSpc>
                <a:spcPct val="110000"/>
              </a:lnSpc>
              <a:defRPr/>
            </a:pPr>
            <a:r>
              <a:rPr lang="en" altLang="zh-CN" sz="1200" dirty="0" err="1">
                <a:solidFill>
                  <a:srgbClr val="47393A"/>
                </a:solidFill>
                <a:latin typeface="Roboto"/>
                <a:ea typeface="思源黑体 CN Regular"/>
              </a:rPr>
              <a:t>brandName</a:t>
            </a:r>
            <a:r>
              <a:rPr lang="zh-CN" altLang="en" sz="1200" dirty="0">
                <a:solidFill>
                  <a:srgbClr val="47393A"/>
                </a:solidFill>
                <a:latin typeface="Roboto"/>
                <a:ea typeface="思源黑体 CN Regular"/>
              </a:rPr>
              <a:t>、</a:t>
            </a:r>
            <a:r>
              <a:rPr lang="en" altLang="zh-CN" sz="1200" dirty="0">
                <a:solidFill>
                  <a:srgbClr val="47393A"/>
                </a:solidFill>
                <a:latin typeface="Roboto"/>
                <a:ea typeface="思源黑体 CN Regular"/>
              </a:rPr>
              <a:t>ID</a:t>
            </a:r>
            <a:r>
              <a:rPr lang="zh-CN" altLang="en" sz="1200" dirty="0">
                <a:solidFill>
                  <a:srgbClr val="47393A"/>
                </a:solidFill>
                <a:latin typeface="Roboto"/>
                <a:ea typeface="思源黑体 CN Regular"/>
              </a:rPr>
              <a:t>、</a:t>
            </a:r>
            <a:r>
              <a:rPr lang="en" altLang="zh-CN" sz="1200" dirty="0">
                <a:solidFill>
                  <a:srgbClr val="47393A"/>
                </a:solidFill>
                <a:latin typeface="Roboto"/>
                <a:ea typeface="思源黑体 CN Regular"/>
              </a:rPr>
              <a:t>content</a:t>
            </a:r>
            <a:r>
              <a:rPr lang="zh-CN" altLang="en" sz="1200" dirty="0">
                <a:solidFill>
                  <a:srgbClr val="47393A"/>
                </a:solidFill>
                <a:latin typeface="Roboto"/>
                <a:ea typeface="思源黑体 CN Regular"/>
              </a:rPr>
              <a:t>、</a:t>
            </a:r>
            <a:r>
              <a:rPr lang="en" altLang="zh-CN" sz="1200" dirty="0" err="1">
                <a:solidFill>
                  <a:srgbClr val="47393A"/>
                </a:solidFill>
                <a:latin typeface="Roboto"/>
                <a:ea typeface="思源黑体 CN Regular"/>
              </a:rPr>
              <a:t>cited_brand_number</a:t>
            </a:r>
            <a:r>
              <a:rPr lang="zh-CN" altLang="en" sz="1200" dirty="0">
                <a:solidFill>
                  <a:srgbClr val="47393A"/>
                </a:solidFill>
                <a:latin typeface="Roboto"/>
                <a:ea typeface="思源黑体 CN Regular"/>
              </a:rPr>
              <a:t>、</a:t>
            </a:r>
            <a:r>
              <a:rPr lang="en" altLang="zh-CN" sz="1200" dirty="0" err="1">
                <a:solidFill>
                  <a:srgbClr val="47393A"/>
                </a:solidFill>
                <a:latin typeface="Roboto"/>
                <a:ea typeface="思源黑体 CN Regular"/>
              </a:rPr>
              <a:t>cited_brand_name</a:t>
            </a:r>
            <a:r>
              <a:rPr lang="zh-CN" altLang="en" sz="1200" dirty="0">
                <a:solidFill>
                  <a:srgbClr val="47393A"/>
                </a:solidFill>
                <a:latin typeface="Roboto"/>
                <a:ea typeface="思源黑体 CN Regular"/>
              </a:rPr>
              <a:t>、</a:t>
            </a:r>
            <a:r>
              <a:rPr lang="en" altLang="zh-CN" sz="1200" dirty="0" err="1">
                <a:solidFill>
                  <a:srgbClr val="47393A"/>
                </a:solidFill>
                <a:latin typeface="Roboto"/>
                <a:ea typeface="思源黑体 CN Regular"/>
              </a:rPr>
              <a:t>rejection_result</a:t>
            </a:r>
            <a:r>
              <a:rPr lang="zh-CN" altLang="en" sz="1200" dirty="0">
                <a:solidFill>
                  <a:srgbClr val="47393A"/>
                </a:solidFill>
                <a:latin typeface="Roboto"/>
                <a:ea typeface="思源黑体 CN Regular"/>
              </a:rPr>
              <a:t>、</a:t>
            </a:r>
            <a:r>
              <a:rPr lang="en" altLang="zh-CN" sz="1200" dirty="0" err="1">
                <a:solidFill>
                  <a:srgbClr val="47393A"/>
                </a:solidFill>
                <a:latin typeface="Roboto"/>
                <a:ea typeface="思源黑体 CN Regular"/>
              </a:rPr>
              <a:t>legal_basis</a:t>
            </a:r>
            <a:r>
              <a:rPr lang="zh-CN" altLang="en" sz="1200" dirty="0">
                <a:solidFill>
                  <a:srgbClr val="47393A"/>
                </a:solidFill>
                <a:latin typeface="Roboto"/>
                <a:ea typeface="思源黑体 CN Regular"/>
              </a:rPr>
              <a:t>、</a:t>
            </a:r>
            <a:r>
              <a:rPr lang="en" altLang="zh-CN" sz="1200" dirty="0" err="1">
                <a:solidFill>
                  <a:srgbClr val="47393A"/>
                </a:solidFill>
                <a:latin typeface="Roboto"/>
                <a:ea typeface="思源黑体 CN Regular"/>
              </a:rPr>
              <a:t>rejected_goods</a:t>
            </a:r>
            <a:r>
              <a:rPr lang="zh-CN" altLang="en" sz="1200" dirty="0">
                <a:solidFill>
                  <a:srgbClr val="47393A"/>
                </a:solidFill>
                <a:latin typeface="Roboto"/>
                <a:ea typeface="思源黑体 CN Regular"/>
              </a:rPr>
              <a:t>、</a:t>
            </a:r>
            <a:r>
              <a:rPr lang="en" altLang="zh-CN" sz="1200" dirty="0" err="1">
                <a:solidFill>
                  <a:srgbClr val="47393A"/>
                </a:solidFill>
                <a:latin typeface="Roboto"/>
                <a:ea typeface="思源黑体 CN Regular"/>
              </a:rPr>
              <a:t>passed_goods</a:t>
            </a:r>
            <a:r>
              <a:rPr lang="en" altLang="zh-CN" sz="1200" dirty="0">
                <a:solidFill>
                  <a:srgbClr val="47393A"/>
                </a:solidFill>
                <a:latin typeface="Roboto"/>
                <a:ea typeface="思源黑体 CN Regular"/>
              </a:rPr>
              <a:t> … …</a:t>
            </a:r>
            <a:endParaRPr lang="zh-CN" altLang="en-US" sz="1200" dirty="0">
              <a:solidFill>
                <a:srgbClr val="47393A"/>
              </a:solidFill>
              <a:latin typeface="Roboto"/>
              <a:ea typeface="思源黑体 CN Regular"/>
            </a:endParaRPr>
          </a:p>
        </p:txBody>
      </p:sp>
      <p:sp>
        <p:nvSpPr>
          <p:cNvPr id="33" name="矩形 32">
            <a:extLst>
              <a:ext uri="{FF2B5EF4-FFF2-40B4-BE49-F238E27FC236}">
                <a16:creationId xmlns:a16="http://schemas.microsoft.com/office/drawing/2014/main" id="{C798ADF4-566F-425A-A137-86E86E293DC0}"/>
              </a:ext>
            </a:extLst>
          </p:cNvPr>
          <p:cNvSpPr/>
          <p:nvPr/>
        </p:nvSpPr>
        <p:spPr>
          <a:xfrm>
            <a:off x="1874244" y="2917067"/>
            <a:ext cx="1276311" cy="369332"/>
          </a:xfrm>
          <a:prstGeom prst="rect">
            <a:avLst/>
          </a:prstGeom>
        </p:spPr>
        <p:txBody>
          <a:bodyPr wrap="none">
            <a:spAutoFit/>
          </a:bodyPr>
          <a:lstStyle/>
          <a:p>
            <a:pPr defTabSz="685800">
              <a:defRPr/>
            </a:pPr>
            <a:r>
              <a:rPr lang="en-US" altLang="zh-CN" sz="1800" b="1" dirty="0">
                <a:solidFill>
                  <a:srgbClr val="B9A799"/>
                </a:solidFill>
                <a:latin typeface="Roboto" panose="02000000000000000000" pitchFamily="2" charset="0"/>
                <a:ea typeface="Roboto" panose="02000000000000000000" pitchFamily="2" charset="0"/>
              </a:rPr>
              <a:t>Data clean</a:t>
            </a:r>
            <a:endParaRPr lang="zh-CN" altLang="en-US" sz="1800" b="1" dirty="0">
              <a:solidFill>
                <a:srgbClr val="B9A799"/>
              </a:solidFill>
              <a:latin typeface="Roboto" panose="02000000000000000000" pitchFamily="2" charset="0"/>
              <a:ea typeface="思源宋体 CN Heavy"/>
            </a:endParaRPr>
          </a:p>
        </p:txBody>
      </p:sp>
      <p:sp>
        <p:nvSpPr>
          <p:cNvPr id="34" name="文本框 33">
            <a:extLst>
              <a:ext uri="{FF2B5EF4-FFF2-40B4-BE49-F238E27FC236}">
                <a16:creationId xmlns:a16="http://schemas.microsoft.com/office/drawing/2014/main" id="{F55D5629-B465-4812-A552-308EE034F5E5}"/>
              </a:ext>
            </a:extLst>
          </p:cNvPr>
          <p:cNvSpPr txBox="1"/>
          <p:nvPr/>
        </p:nvSpPr>
        <p:spPr>
          <a:xfrm>
            <a:off x="617350" y="3380080"/>
            <a:ext cx="2621507" cy="688907"/>
          </a:xfrm>
          <a:prstGeom prst="rect">
            <a:avLst/>
          </a:prstGeom>
          <a:noFill/>
        </p:spPr>
        <p:txBody>
          <a:bodyPr wrap="square">
            <a:spAutoFit/>
          </a:bodyPr>
          <a:lstStyle/>
          <a:p>
            <a:pPr algn="r" defTabSz="685800">
              <a:lnSpc>
                <a:spcPct val="110000"/>
              </a:lnSpc>
              <a:defRPr/>
            </a:pPr>
            <a:r>
              <a:rPr lang="en-US" altLang="zh-CN" sz="1200" dirty="0">
                <a:solidFill>
                  <a:srgbClr val="B9A799"/>
                </a:solidFill>
                <a:latin typeface="思源宋体 CN Heavy"/>
                <a:ea typeface="思源宋体 CN Heavy"/>
              </a:rPr>
              <a:t>dealing with missing values</a:t>
            </a:r>
            <a:endParaRPr lang="en" altLang="zh-CN" sz="1200" dirty="0">
              <a:solidFill>
                <a:srgbClr val="47393A"/>
              </a:solidFill>
              <a:latin typeface="Roboto"/>
              <a:ea typeface="思源黑体 CN Regular"/>
            </a:endParaRPr>
          </a:p>
          <a:p>
            <a:pPr algn="r" defTabSz="685800">
              <a:lnSpc>
                <a:spcPct val="110000"/>
              </a:lnSpc>
              <a:defRPr/>
            </a:pPr>
            <a:r>
              <a:rPr lang="en" altLang="zh-CN" sz="1200" dirty="0">
                <a:solidFill>
                  <a:srgbClr val="47393A"/>
                </a:solidFill>
                <a:latin typeface="Roboto"/>
                <a:ea typeface="思源黑体 CN Regular"/>
              </a:rPr>
              <a:t>above 90% threshold are deleted.</a:t>
            </a:r>
          </a:p>
          <a:p>
            <a:pPr algn="r" defTabSz="685800">
              <a:lnSpc>
                <a:spcPct val="110000"/>
              </a:lnSpc>
              <a:defRPr/>
            </a:pPr>
            <a:r>
              <a:rPr lang="en" altLang="zh-CN" sz="1200" dirty="0">
                <a:solidFill>
                  <a:srgbClr val="47393A"/>
                </a:solidFill>
                <a:latin typeface="Roboto"/>
                <a:ea typeface="思源黑体 CN Regular"/>
              </a:rPr>
              <a:t>imputed with appropriate strings,</a:t>
            </a:r>
          </a:p>
        </p:txBody>
      </p:sp>
      <p:sp>
        <p:nvSpPr>
          <p:cNvPr id="35" name="矩形 34">
            <a:extLst>
              <a:ext uri="{FF2B5EF4-FFF2-40B4-BE49-F238E27FC236}">
                <a16:creationId xmlns:a16="http://schemas.microsoft.com/office/drawing/2014/main" id="{47D4BFAC-888D-431A-BE22-60D12A82F040}"/>
              </a:ext>
            </a:extLst>
          </p:cNvPr>
          <p:cNvSpPr/>
          <p:nvPr/>
        </p:nvSpPr>
        <p:spPr>
          <a:xfrm>
            <a:off x="6322694" y="3365332"/>
            <a:ext cx="2249334" cy="369332"/>
          </a:xfrm>
          <a:prstGeom prst="rect">
            <a:avLst/>
          </a:prstGeom>
        </p:spPr>
        <p:txBody>
          <a:bodyPr wrap="none">
            <a:spAutoFit/>
          </a:bodyPr>
          <a:lstStyle/>
          <a:p>
            <a:pPr defTabSz="685800">
              <a:defRPr/>
            </a:pPr>
            <a:r>
              <a:rPr lang="en-US" altLang="zh-CN" sz="1800" b="1" dirty="0">
                <a:solidFill>
                  <a:srgbClr val="CA865F"/>
                </a:solidFill>
                <a:latin typeface="Roboto" panose="02000000000000000000" pitchFamily="2" charset="0"/>
                <a:ea typeface="Roboto" panose="02000000000000000000" pitchFamily="2" charset="0"/>
              </a:rPr>
              <a:t>F</a:t>
            </a:r>
            <a:r>
              <a:rPr lang="en-US" altLang="zh-CN" sz="1800" b="1" dirty="0" err="1">
                <a:solidFill>
                  <a:srgbClr val="CA865F"/>
                </a:solidFill>
                <a:latin typeface="Roboto" panose="02000000000000000000" pitchFamily="2" charset="0"/>
                <a:ea typeface="Roboto" panose="02000000000000000000" pitchFamily="2" charset="0"/>
              </a:rPr>
              <a:t>eature</a:t>
            </a:r>
            <a:r>
              <a:rPr lang="en-US" altLang="zh-CN" sz="1800" b="1" dirty="0">
                <a:solidFill>
                  <a:srgbClr val="CA865F"/>
                </a:solidFill>
                <a:latin typeface="Roboto" panose="02000000000000000000" pitchFamily="2" charset="0"/>
                <a:ea typeface="Roboto" panose="02000000000000000000" pitchFamily="2" charset="0"/>
              </a:rPr>
              <a:t> engineering</a:t>
            </a:r>
            <a:endParaRPr lang="zh-CN" altLang="en-US" sz="1800" b="1" dirty="0">
              <a:solidFill>
                <a:srgbClr val="CA865F"/>
              </a:solidFill>
              <a:latin typeface="Roboto" panose="02000000000000000000" pitchFamily="2" charset="0"/>
              <a:ea typeface="思源宋体 CN Heavy"/>
            </a:endParaRPr>
          </a:p>
        </p:txBody>
      </p:sp>
      <p:sp>
        <p:nvSpPr>
          <p:cNvPr id="36" name="文本框 35">
            <a:extLst>
              <a:ext uri="{FF2B5EF4-FFF2-40B4-BE49-F238E27FC236}">
                <a16:creationId xmlns:a16="http://schemas.microsoft.com/office/drawing/2014/main" id="{D7C0DB4F-321F-44E0-A0D7-03796C2D362A}"/>
              </a:ext>
            </a:extLst>
          </p:cNvPr>
          <p:cNvSpPr txBox="1"/>
          <p:nvPr/>
        </p:nvSpPr>
        <p:spPr>
          <a:xfrm>
            <a:off x="5744821" y="3687677"/>
            <a:ext cx="2750594" cy="1095172"/>
          </a:xfrm>
          <a:prstGeom prst="rect">
            <a:avLst/>
          </a:prstGeom>
          <a:noFill/>
        </p:spPr>
        <p:txBody>
          <a:bodyPr wrap="square">
            <a:spAutoFit/>
          </a:bodyPr>
          <a:lstStyle/>
          <a:p>
            <a:pPr algn="r" defTabSz="685800">
              <a:lnSpc>
                <a:spcPct val="110000"/>
              </a:lnSpc>
              <a:defRPr/>
            </a:pPr>
            <a:r>
              <a:rPr lang="en" altLang="zh-CN" sz="1200" b="1" dirty="0">
                <a:solidFill>
                  <a:schemeClr val="accent4"/>
                </a:solidFill>
                <a:latin typeface="Source Han Serif CN" panose="02020400000000000000" pitchFamily="18" charset="-128"/>
                <a:ea typeface="Source Han Serif CN" panose="02020400000000000000" pitchFamily="18" charset="-128"/>
              </a:rPr>
              <a:t>categorization labeling </a:t>
            </a:r>
          </a:p>
          <a:p>
            <a:pPr algn="r" defTabSz="685800">
              <a:lnSpc>
                <a:spcPct val="110000"/>
              </a:lnSpc>
              <a:defRPr/>
            </a:pPr>
            <a:r>
              <a:rPr lang="en" altLang="zh-CN" sz="1200" dirty="0">
                <a:solidFill>
                  <a:srgbClr val="47393A"/>
                </a:solidFill>
                <a:latin typeface="Roboto"/>
                <a:ea typeface="思源黑体 CN Regular"/>
              </a:rPr>
              <a:t>to change the appeal results </a:t>
            </a:r>
            <a:endParaRPr lang="en-US" altLang="zh-CN" sz="1200" dirty="0">
              <a:solidFill>
                <a:srgbClr val="47393A"/>
              </a:solidFill>
              <a:latin typeface="Roboto"/>
              <a:ea typeface="思源黑体 CN Regular"/>
            </a:endParaRPr>
          </a:p>
          <a:p>
            <a:pPr algn="r" defTabSz="685800">
              <a:lnSpc>
                <a:spcPct val="110000"/>
              </a:lnSpc>
              <a:defRPr/>
            </a:pPr>
            <a:r>
              <a:rPr lang="en-US" altLang="zh-CN" sz="1200" dirty="0">
                <a:solidFill>
                  <a:srgbClr val="47393A"/>
                </a:solidFill>
                <a:latin typeface="Roboto"/>
                <a:ea typeface="思源黑体 CN Regular"/>
              </a:rPr>
              <a:t>TF-IDF build words e</a:t>
            </a:r>
            <a:r>
              <a:rPr lang="en-US" altLang="zh-CN" sz="1200" dirty="0" err="1">
                <a:solidFill>
                  <a:srgbClr val="47393A"/>
                </a:solidFill>
                <a:latin typeface="Roboto"/>
                <a:ea typeface="思源黑体 CN Regular"/>
              </a:rPr>
              <a:t>mbedding</a:t>
            </a:r>
            <a:r>
              <a:rPr lang="en-US" altLang="zh-CN" sz="1200" dirty="0">
                <a:solidFill>
                  <a:srgbClr val="47393A"/>
                </a:solidFill>
                <a:latin typeface="Roboto"/>
                <a:ea typeface="思源黑体 CN Regular"/>
              </a:rPr>
              <a:t> space</a:t>
            </a:r>
          </a:p>
          <a:p>
            <a:pPr algn="r" defTabSz="685800">
              <a:lnSpc>
                <a:spcPct val="110000"/>
              </a:lnSpc>
              <a:defRPr/>
            </a:pPr>
            <a:r>
              <a:rPr lang="en-US" altLang="zh-CN" sz="1200" dirty="0">
                <a:solidFill>
                  <a:srgbClr val="47393A"/>
                </a:solidFill>
                <a:latin typeface="Roboto"/>
                <a:ea typeface="思源黑体 CN Regular"/>
              </a:rPr>
              <a:t>Cos similarity </a:t>
            </a:r>
            <a:r>
              <a:rPr lang="en-US" altLang="zh-CN" sz="1200" b="1" dirty="0">
                <a:solidFill>
                  <a:schemeClr val="accent4"/>
                </a:solidFill>
                <a:latin typeface="Source Han Serif CN" panose="02020400000000000000" pitchFamily="18" charset="-128"/>
                <a:ea typeface="Source Han Serif CN" panose="02020400000000000000" pitchFamily="18" charset="-128"/>
              </a:rPr>
              <a:t>build new feature</a:t>
            </a:r>
          </a:p>
          <a:p>
            <a:pPr algn="r" defTabSz="685800">
              <a:lnSpc>
                <a:spcPct val="110000"/>
              </a:lnSpc>
              <a:defRPr/>
            </a:pPr>
            <a:endParaRPr lang="zh-CN" altLang="en-US" sz="1200" dirty="0">
              <a:solidFill>
                <a:srgbClr val="47393A"/>
              </a:solidFill>
              <a:latin typeface="Roboto"/>
              <a:ea typeface="思源黑体 CN Regular"/>
            </a:endParaRPr>
          </a:p>
        </p:txBody>
      </p:sp>
      <p:sp>
        <p:nvSpPr>
          <p:cNvPr id="40" name="任意多边形: 形状 39">
            <a:extLst>
              <a:ext uri="{FF2B5EF4-FFF2-40B4-BE49-F238E27FC236}">
                <a16:creationId xmlns:a16="http://schemas.microsoft.com/office/drawing/2014/main" id="{728406CA-EF42-452E-9B11-3B00CD87E54A}"/>
              </a:ext>
            </a:extLst>
          </p:cNvPr>
          <p:cNvSpPr/>
          <p:nvPr/>
        </p:nvSpPr>
        <p:spPr>
          <a:xfrm>
            <a:off x="1461864" y="586722"/>
            <a:ext cx="4569513" cy="2996690"/>
          </a:xfrm>
          <a:custGeom>
            <a:avLst/>
            <a:gdLst>
              <a:gd name="connsiteX0" fmla="*/ 13908 w 8903040"/>
              <a:gd name="connsiteY0" fmla="*/ 11 h 5252498"/>
              <a:gd name="connsiteX1" fmla="*/ 582360 w 8903040"/>
              <a:gd name="connsiteY1" fmla="*/ 6202 h 5252498"/>
              <a:gd name="connsiteX2" fmla="*/ 1150526 w 8903040"/>
              <a:gd name="connsiteY2" fmla="*/ 25442 h 5252498"/>
              <a:gd name="connsiteX3" fmla="*/ 1718121 w 8903040"/>
              <a:gd name="connsiteY3" fmla="*/ 65447 h 5252498"/>
              <a:gd name="connsiteX4" fmla="*/ 2001108 w 8903040"/>
              <a:gd name="connsiteY4" fmla="*/ 102023 h 5252498"/>
              <a:gd name="connsiteX5" fmla="*/ 2141888 w 8903040"/>
              <a:gd name="connsiteY5" fmla="*/ 130598 h 5252498"/>
              <a:gd name="connsiteX6" fmla="*/ 2211802 w 8903040"/>
              <a:gd name="connsiteY6" fmla="*/ 150601 h 5252498"/>
              <a:gd name="connsiteX7" fmla="*/ 2280858 w 8903040"/>
              <a:gd name="connsiteY7" fmla="*/ 179557 h 5252498"/>
              <a:gd name="connsiteX8" fmla="*/ 2314195 w 8903040"/>
              <a:gd name="connsiteY8" fmla="*/ 202512 h 5252498"/>
              <a:gd name="connsiteX9" fmla="*/ 2340389 w 8903040"/>
              <a:gd name="connsiteY9" fmla="*/ 242993 h 5252498"/>
              <a:gd name="connsiteX10" fmla="*/ 2342103 w 8903040"/>
              <a:gd name="connsiteY10" fmla="*/ 256900 h 5252498"/>
              <a:gd name="connsiteX11" fmla="*/ 2341723 w 8903040"/>
              <a:gd name="connsiteY11" fmla="*/ 267568 h 5252498"/>
              <a:gd name="connsiteX12" fmla="*/ 2338579 w 8903040"/>
              <a:gd name="connsiteY12" fmla="*/ 288428 h 5252498"/>
              <a:gd name="connsiteX13" fmla="*/ 2324482 w 8903040"/>
              <a:gd name="connsiteY13" fmla="*/ 327004 h 5252498"/>
              <a:gd name="connsiteX14" fmla="*/ 2278000 w 8903040"/>
              <a:gd name="connsiteY14" fmla="*/ 389202 h 5252498"/>
              <a:gd name="connsiteX15" fmla="*/ 2221517 w 8903040"/>
              <a:gd name="connsiteY15" fmla="*/ 437684 h 5252498"/>
              <a:gd name="connsiteX16" fmla="*/ 2098454 w 8903040"/>
              <a:gd name="connsiteY16" fmla="*/ 514646 h 5252498"/>
              <a:gd name="connsiteX17" fmla="*/ 1970438 w 8903040"/>
              <a:gd name="connsiteY17" fmla="*/ 579131 h 5252498"/>
              <a:gd name="connsiteX18" fmla="*/ 1455802 w 8903040"/>
              <a:gd name="connsiteY18" fmla="*/ 816970 h 5252498"/>
              <a:gd name="connsiteX19" fmla="*/ 1334930 w 8903040"/>
              <a:gd name="connsiteY19" fmla="*/ 886979 h 5252498"/>
              <a:gd name="connsiteX20" fmla="*/ 1226535 w 8903040"/>
              <a:gd name="connsiteY20" fmla="*/ 970513 h 5252498"/>
              <a:gd name="connsiteX21" fmla="*/ 1153098 w 8903040"/>
              <a:gd name="connsiteY21" fmla="*/ 1075669 h 5252498"/>
              <a:gd name="connsiteX22" fmla="*/ 1144620 w 8903040"/>
              <a:gd name="connsiteY22" fmla="*/ 1135105 h 5252498"/>
              <a:gd name="connsiteX23" fmla="*/ 1146240 w 8903040"/>
              <a:gd name="connsiteY23" fmla="*/ 1150154 h 5252498"/>
              <a:gd name="connsiteX24" fmla="*/ 1149288 w 8903040"/>
              <a:gd name="connsiteY24" fmla="*/ 1161489 h 5252498"/>
              <a:gd name="connsiteX25" fmla="*/ 1163099 w 8903040"/>
              <a:gd name="connsiteY25" fmla="*/ 1182539 h 5252498"/>
              <a:gd name="connsiteX26" fmla="*/ 1213010 w 8903040"/>
              <a:gd name="connsiteY26" fmla="*/ 1217115 h 5252498"/>
              <a:gd name="connsiteX27" fmla="*/ 1275208 w 8903040"/>
              <a:gd name="connsiteY27" fmla="*/ 1241404 h 5252498"/>
              <a:gd name="connsiteX28" fmla="*/ 1409796 w 8903040"/>
              <a:gd name="connsiteY28" fmla="*/ 1272646 h 5252498"/>
              <a:gd name="connsiteX29" fmla="*/ 1689165 w 8903040"/>
              <a:gd name="connsiteY29" fmla="*/ 1303983 h 5252498"/>
              <a:gd name="connsiteX30" fmla="*/ 2255045 w 8903040"/>
              <a:gd name="connsiteY30" fmla="*/ 1322557 h 5252498"/>
              <a:gd name="connsiteX31" fmla="*/ 2822640 w 8903040"/>
              <a:gd name="connsiteY31" fmla="*/ 1321700 h 5252498"/>
              <a:gd name="connsiteX32" fmla="*/ 3959639 w 8903040"/>
              <a:gd name="connsiteY32" fmla="*/ 1319795 h 5252498"/>
              <a:gd name="connsiteX33" fmla="*/ 4528948 w 8903040"/>
              <a:gd name="connsiteY33" fmla="*/ 1339416 h 5252498"/>
              <a:gd name="connsiteX34" fmla="*/ 5097781 w 8903040"/>
              <a:gd name="connsiteY34" fmla="*/ 1398471 h 5252498"/>
              <a:gd name="connsiteX35" fmla="*/ 5379626 w 8903040"/>
              <a:gd name="connsiteY35" fmla="*/ 1462098 h 5252498"/>
              <a:gd name="connsiteX36" fmla="*/ 5517548 w 8903040"/>
              <a:gd name="connsiteY36" fmla="*/ 1513247 h 5252498"/>
              <a:gd name="connsiteX37" fmla="*/ 5647850 w 8903040"/>
              <a:gd name="connsiteY37" fmla="*/ 1591067 h 5252498"/>
              <a:gd name="connsiteX38" fmla="*/ 5745577 w 8903040"/>
              <a:gd name="connsiteY38" fmla="*/ 1719845 h 5252498"/>
              <a:gd name="connsiteX39" fmla="*/ 5761103 w 8903040"/>
              <a:gd name="connsiteY39" fmla="*/ 1802808 h 5252498"/>
              <a:gd name="connsiteX40" fmla="*/ 5754911 w 8903040"/>
              <a:gd name="connsiteY40" fmla="*/ 1881103 h 5252498"/>
              <a:gd name="connsiteX41" fmla="*/ 5701095 w 8903040"/>
              <a:gd name="connsiteY41" fmla="*/ 2027502 h 5252498"/>
              <a:gd name="connsiteX42" fmla="*/ 5605940 w 8903040"/>
              <a:gd name="connsiteY42" fmla="*/ 2146946 h 5252498"/>
              <a:gd name="connsiteX43" fmla="*/ 5364481 w 8903040"/>
              <a:gd name="connsiteY43" fmla="*/ 2316300 h 5252498"/>
              <a:gd name="connsiteX44" fmla="*/ 5100925 w 8903040"/>
              <a:gd name="connsiteY44" fmla="*/ 2434982 h 5252498"/>
              <a:gd name="connsiteX45" fmla="*/ 4558571 w 8903040"/>
              <a:gd name="connsiteY45" fmla="*/ 2614814 h 5252498"/>
              <a:gd name="connsiteX46" fmla="*/ 4018218 w 8903040"/>
              <a:gd name="connsiteY46" fmla="*/ 2784168 h 5252498"/>
              <a:gd name="connsiteX47" fmla="*/ 3756280 w 8903040"/>
              <a:gd name="connsiteY47" fmla="*/ 2884467 h 5252498"/>
              <a:gd name="connsiteX48" fmla="*/ 3510631 w 8903040"/>
              <a:gd name="connsiteY48" fmla="*/ 3010959 h 5252498"/>
              <a:gd name="connsiteX49" fmla="*/ 3310224 w 8903040"/>
              <a:gd name="connsiteY49" fmla="*/ 3184885 h 5252498"/>
              <a:gd name="connsiteX50" fmla="*/ 3227357 w 8903040"/>
              <a:gd name="connsiteY50" fmla="*/ 3418248 h 5252498"/>
              <a:gd name="connsiteX51" fmla="*/ 3280316 w 8903040"/>
              <a:gd name="connsiteY51" fmla="*/ 3674089 h 5252498"/>
              <a:gd name="connsiteX52" fmla="*/ 3426525 w 8903040"/>
              <a:gd name="connsiteY52" fmla="*/ 3896688 h 5252498"/>
              <a:gd name="connsiteX53" fmla="*/ 3630264 w 8903040"/>
              <a:gd name="connsiteY53" fmla="*/ 4078330 h 5252498"/>
              <a:gd name="connsiteX54" fmla="*/ 3744564 w 8903040"/>
              <a:gd name="connsiteY54" fmla="*/ 4156054 h 5252498"/>
              <a:gd name="connsiteX55" fmla="*/ 3864294 w 8903040"/>
              <a:gd name="connsiteY55" fmla="*/ 4226539 h 5252498"/>
              <a:gd name="connsiteX56" fmla="*/ 4114897 w 8903040"/>
              <a:gd name="connsiteY56" fmla="*/ 4349697 h 5252498"/>
              <a:gd name="connsiteX57" fmla="*/ 4375215 w 8903040"/>
              <a:gd name="connsiteY57" fmla="*/ 4454092 h 5252498"/>
              <a:gd name="connsiteX58" fmla="*/ 4912520 w 8903040"/>
              <a:gd name="connsiteY58" fmla="*/ 4622398 h 5252498"/>
              <a:gd name="connsiteX59" fmla="*/ 5462017 w 8903040"/>
              <a:gd name="connsiteY59" fmla="*/ 4752414 h 5252498"/>
              <a:gd name="connsiteX60" fmla="*/ 6578252 w 8903040"/>
              <a:gd name="connsiteY60" fmla="*/ 4937390 h 5252498"/>
              <a:gd name="connsiteX61" fmla="*/ 7705059 w 8903040"/>
              <a:gd name="connsiteY61" fmla="*/ 5053785 h 5252498"/>
              <a:gd name="connsiteX62" fmla="*/ 8270369 w 8903040"/>
              <a:gd name="connsiteY62" fmla="*/ 5091695 h 5252498"/>
              <a:gd name="connsiteX63" fmla="*/ 8835582 w 8903040"/>
              <a:gd name="connsiteY63" fmla="*/ 5115507 h 5252498"/>
              <a:gd name="connsiteX64" fmla="*/ 8836248 w 8903040"/>
              <a:gd name="connsiteY64" fmla="*/ 5115507 h 5252498"/>
              <a:gd name="connsiteX65" fmla="*/ 8903019 w 8903040"/>
              <a:gd name="connsiteY65" fmla="*/ 5185706 h 5252498"/>
              <a:gd name="connsiteX66" fmla="*/ 8832819 w 8903040"/>
              <a:gd name="connsiteY66" fmla="*/ 5252477 h 5252498"/>
              <a:gd name="connsiteX67" fmla="*/ 8832438 w 8903040"/>
              <a:gd name="connsiteY67" fmla="*/ 5252477 h 5252498"/>
              <a:gd name="connsiteX68" fmla="*/ 8262653 w 8903040"/>
              <a:gd name="connsiteY68" fmla="*/ 5225045 h 5252498"/>
              <a:gd name="connsiteX69" fmla="*/ 7694582 w 8903040"/>
              <a:gd name="connsiteY69" fmla="*/ 5183516 h 5252498"/>
              <a:gd name="connsiteX70" fmla="*/ 6561964 w 8903040"/>
              <a:gd name="connsiteY70" fmla="*/ 5059691 h 5252498"/>
              <a:gd name="connsiteX71" fmla="*/ 5438014 w 8903040"/>
              <a:gd name="connsiteY71" fmla="*/ 4866429 h 5252498"/>
              <a:gd name="connsiteX72" fmla="*/ 4882802 w 8903040"/>
              <a:gd name="connsiteY72" fmla="*/ 4731555 h 5252498"/>
              <a:gd name="connsiteX73" fmla="*/ 4337210 w 8903040"/>
              <a:gd name="connsiteY73" fmla="*/ 4557056 h 5252498"/>
              <a:gd name="connsiteX74" fmla="*/ 4070986 w 8903040"/>
              <a:gd name="connsiteY74" fmla="*/ 4448472 h 5252498"/>
              <a:gd name="connsiteX75" fmla="*/ 3812668 w 8903040"/>
              <a:gd name="connsiteY75" fmla="*/ 4319598 h 5252498"/>
              <a:gd name="connsiteX76" fmla="*/ 3688081 w 8903040"/>
              <a:gd name="connsiteY76" fmla="*/ 4245208 h 5252498"/>
              <a:gd name="connsiteX77" fmla="*/ 3568066 w 8903040"/>
              <a:gd name="connsiteY77" fmla="*/ 4162531 h 5252498"/>
              <a:gd name="connsiteX78" fmla="*/ 3349848 w 8903040"/>
              <a:gd name="connsiteY78" fmla="*/ 3965363 h 5252498"/>
              <a:gd name="connsiteX79" fmla="*/ 3187352 w 8903040"/>
              <a:gd name="connsiteY79" fmla="*/ 3714094 h 5252498"/>
              <a:gd name="connsiteX80" fmla="*/ 3127916 w 8903040"/>
              <a:gd name="connsiteY80" fmla="*/ 3417295 h 5252498"/>
              <a:gd name="connsiteX81" fmla="*/ 3156300 w 8903040"/>
              <a:gd name="connsiteY81" fmla="*/ 3261847 h 5252498"/>
              <a:gd name="connsiteX82" fmla="*/ 3232691 w 8903040"/>
              <a:gd name="connsiteY82" fmla="*/ 3125354 h 5252498"/>
              <a:gd name="connsiteX83" fmla="*/ 3459576 w 8903040"/>
              <a:gd name="connsiteY83" fmla="*/ 2929425 h 5252498"/>
              <a:gd name="connsiteX84" fmla="*/ 3719133 w 8903040"/>
              <a:gd name="connsiteY84" fmla="*/ 2797408 h 5252498"/>
              <a:gd name="connsiteX85" fmla="*/ 3988214 w 8903040"/>
              <a:gd name="connsiteY85" fmla="*/ 2696062 h 5252498"/>
              <a:gd name="connsiteX86" fmla="*/ 4532949 w 8903040"/>
              <a:gd name="connsiteY86" fmla="*/ 2528708 h 5252498"/>
              <a:gd name="connsiteX87" fmla="*/ 5069873 w 8903040"/>
              <a:gd name="connsiteY87" fmla="*/ 2354210 h 5252498"/>
              <a:gd name="connsiteX88" fmla="*/ 5324667 w 8903040"/>
              <a:gd name="connsiteY88" fmla="*/ 2241243 h 5252498"/>
              <a:gd name="connsiteX89" fmla="*/ 5547933 w 8903040"/>
              <a:gd name="connsiteY89" fmla="*/ 2087033 h 5252498"/>
              <a:gd name="connsiteX90" fmla="*/ 5629943 w 8903040"/>
              <a:gd name="connsiteY90" fmla="*/ 1985592 h 5252498"/>
              <a:gd name="connsiteX91" fmla="*/ 5674329 w 8903040"/>
              <a:gd name="connsiteY91" fmla="*/ 1867196 h 5252498"/>
              <a:gd name="connsiteX92" fmla="*/ 5679663 w 8903040"/>
              <a:gd name="connsiteY92" fmla="*/ 1804141 h 5252498"/>
              <a:gd name="connsiteX93" fmla="*/ 5669567 w 8903040"/>
              <a:gd name="connsiteY93" fmla="*/ 1748134 h 5252498"/>
              <a:gd name="connsiteX94" fmla="*/ 5597272 w 8903040"/>
              <a:gd name="connsiteY94" fmla="*/ 1653551 h 5252498"/>
              <a:gd name="connsiteX95" fmla="*/ 5484592 w 8903040"/>
              <a:gd name="connsiteY95" fmla="*/ 1585733 h 5252498"/>
              <a:gd name="connsiteX96" fmla="*/ 5356576 w 8903040"/>
              <a:gd name="connsiteY96" fmla="*/ 1537536 h 5252498"/>
              <a:gd name="connsiteX97" fmla="*/ 5085018 w 8903040"/>
              <a:gd name="connsiteY97" fmla="*/ 1474671 h 5252498"/>
              <a:gd name="connsiteX98" fmla="*/ 4524567 w 8903040"/>
              <a:gd name="connsiteY98" fmla="*/ 1413330 h 5252498"/>
              <a:gd name="connsiteX99" fmla="*/ 3958591 w 8903040"/>
              <a:gd name="connsiteY99" fmla="*/ 1390661 h 5252498"/>
              <a:gd name="connsiteX100" fmla="*/ 2823211 w 8903040"/>
              <a:gd name="connsiteY100" fmla="*/ 1386089 h 5252498"/>
              <a:gd name="connsiteX101" fmla="*/ 2254664 w 8903040"/>
              <a:gd name="connsiteY101" fmla="*/ 1383708 h 5252498"/>
              <a:gd name="connsiteX102" fmla="*/ 1685259 w 8903040"/>
              <a:gd name="connsiteY102" fmla="*/ 1361705 h 5252498"/>
              <a:gd name="connsiteX103" fmla="*/ 1400462 w 8903040"/>
              <a:gd name="connsiteY103" fmla="*/ 1327986 h 5252498"/>
              <a:gd name="connsiteX104" fmla="*/ 1258730 w 8903040"/>
              <a:gd name="connsiteY104" fmla="*/ 1294172 h 5252498"/>
              <a:gd name="connsiteX105" fmla="*/ 1188912 w 8903040"/>
              <a:gd name="connsiteY105" fmla="*/ 1266359 h 5252498"/>
              <a:gd name="connsiteX106" fmla="*/ 1123380 w 8903040"/>
              <a:gd name="connsiteY106" fmla="*/ 1219592 h 5252498"/>
              <a:gd name="connsiteX107" fmla="*/ 1098996 w 8903040"/>
              <a:gd name="connsiteY107" fmla="*/ 1181301 h 5252498"/>
              <a:gd name="connsiteX108" fmla="*/ 1092995 w 8903040"/>
              <a:gd name="connsiteY108" fmla="*/ 1158441 h 5252498"/>
              <a:gd name="connsiteX109" fmla="*/ 1090899 w 8903040"/>
              <a:gd name="connsiteY109" fmla="*/ 1138153 h 5252498"/>
              <a:gd name="connsiteX110" fmla="*/ 1102806 w 8903040"/>
              <a:gd name="connsiteY110" fmla="*/ 1057952 h 5252498"/>
              <a:gd name="connsiteX111" fmla="*/ 1190436 w 8903040"/>
              <a:gd name="connsiteY111" fmla="*/ 932318 h 5252498"/>
              <a:gd name="connsiteX112" fmla="*/ 1307212 w 8903040"/>
              <a:gd name="connsiteY112" fmla="*/ 843354 h 5252498"/>
              <a:gd name="connsiteX113" fmla="*/ 1432466 w 8903040"/>
              <a:gd name="connsiteY113" fmla="*/ 771821 h 5252498"/>
              <a:gd name="connsiteX114" fmla="*/ 1950531 w 8903040"/>
              <a:gd name="connsiteY114" fmla="*/ 536078 h 5252498"/>
              <a:gd name="connsiteX115" fmla="*/ 2076546 w 8903040"/>
              <a:gd name="connsiteY115" fmla="*/ 473594 h 5252498"/>
              <a:gd name="connsiteX116" fmla="*/ 2194561 w 8903040"/>
              <a:gd name="connsiteY116" fmla="*/ 400823 h 5252498"/>
              <a:gd name="connsiteX117" fmla="*/ 2245996 w 8903040"/>
              <a:gd name="connsiteY117" fmla="*/ 357293 h 5252498"/>
              <a:gd name="connsiteX118" fmla="*/ 2284668 w 8903040"/>
              <a:gd name="connsiteY118" fmla="*/ 306525 h 5252498"/>
              <a:gd name="connsiteX119" fmla="*/ 2295145 w 8903040"/>
              <a:gd name="connsiteY119" fmla="*/ 278712 h 5252498"/>
              <a:gd name="connsiteX120" fmla="*/ 2297336 w 8903040"/>
              <a:gd name="connsiteY120" fmla="*/ 264425 h 5252498"/>
              <a:gd name="connsiteX121" fmla="*/ 2297622 w 8903040"/>
              <a:gd name="connsiteY121" fmla="*/ 257376 h 5252498"/>
              <a:gd name="connsiteX122" fmla="*/ 2297145 w 8903040"/>
              <a:gd name="connsiteY122" fmla="*/ 253661 h 5252498"/>
              <a:gd name="connsiteX123" fmla="*/ 2284763 w 8903040"/>
              <a:gd name="connsiteY123" fmla="*/ 235850 h 5252498"/>
              <a:gd name="connsiteX124" fmla="*/ 2259807 w 8903040"/>
              <a:gd name="connsiteY124" fmla="*/ 218609 h 5252498"/>
              <a:gd name="connsiteX125" fmla="*/ 2198181 w 8903040"/>
              <a:gd name="connsiteY125" fmla="*/ 192320 h 5252498"/>
              <a:gd name="connsiteX126" fmla="*/ 2131696 w 8903040"/>
              <a:gd name="connsiteY126" fmla="*/ 172794 h 5252498"/>
              <a:gd name="connsiteX127" fmla="*/ 1994346 w 8903040"/>
              <a:gd name="connsiteY127" fmla="*/ 143933 h 5252498"/>
              <a:gd name="connsiteX128" fmla="*/ 1714311 w 8903040"/>
              <a:gd name="connsiteY128" fmla="*/ 105643 h 5252498"/>
              <a:gd name="connsiteX129" fmla="*/ 1149002 w 8903040"/>
              <a:gd name="connsiteY129" fmla="*/ 61733 h 5252498"/>
              <a:gd name="connsiteX130" fmla="*/ 581883 w 8903040"/>
              <a:gd name="connsiteY130" fmla="*/ 38396 h 5252498"/>
              <a:gd name="connsiteX131" fmla="*/ 13908 w 8903040"/>
              <a:gd name="connsiteY131" fmla="*/ 27824 h 5252498"/>
              <a:gd name="connsiteX132" fmla="*/ 13812 w 8903040"/>
              <a:gd name="connsiteY132" fmla="*/ 27824 h 5252498"/>
              <a:gd name="connsiteX133" fmla="*/ 1 w 8903040"/>
              <a:gd name="connsiteY133" fmla="*/ 13822 h 5252498"/>
              <a:gd name="connsiteX134" fmla="*/ 13908 w 8903040"/>
              <a:gd name="connsiteY134" fmla="*/ 11 h 525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8903040" h="5252498">
                <a:moveTo>
                  <a:pt x="13908" y="11"/>
                </a:moveTo>
                <a:cubicBezTo>
                  <a:pt x="203455" y="-180"/>
                  <a:pt x="392907" y="2201"/>
                  <a:pt x="582360" y="6202"/>
                </a:cubicBezTo>
                <a:cubicBezTo>
                  <a:pt x="771812" y="10298"/>
                  <a:pt x="961264" y="16394"/>
                  <a:pt x="1150526" y="25442"/>
                </a:cubicBezTo>
                <a:cubicBezTo>
                  <a:pt x="1339883" y="34682"/>
                  <a:pt x="1529145" y="46493"/>
                  <a:pt x="1718121" y="65447"/>
                </a:cubicBezTo>
                <a:cubicBezTo>
                  <a:pt x="1812609" y="75068"/>
                  <a:pt x="1907001" y="86307"/>
                  <a:pt x="2001108" y="102023"/>
                </a:cubicBezTo>
                <a:cubicBezTo>
                  <a:pt x="2048162" y="109929"/>
                  <a:pt x="2095120" y="118978"/>
                  <a:pt x="2141888" y="130598"/>
                </a:cubicBezTo>
                <a:cubicBezTo>
                  <a:pt x="2165224" y="136409"/>
                  <a:pt x="2188560" y="142886"/>
                  <a:pt x="2211802" y="150601"/>
                </a:cubicBezTo>
                <a:cubicBezTo>
                  <a:pt x="2234947" y="158411"/>
                  <a:pt x="2258093" y="167270"/>
                  <a:pt x="2280858" y="179557"/>
                </a:cubicBezTo>
                <a:cubicBezTo>
                  <a:pt x="2292192" y="185843"/>
                  <a:pt x="2303432" y="192892"/>
                  <a:pt x="2314195" y="202512"/>
                </a:cubicBezTo>
                <a:cubicBezTo>
                  <a:pt x="2324673" y="212037"/>
                  <a:pt x="2335722" y="224705"/>
                  <a:pt x="2340389" y="242993"/>
                </a:cubicBezTo>
                <a:cubicBezTo>
                  <a:pt x="2341437" y="247470"/>
                  <a:pt x="2342103" y="252233"/>
                  <a:pt x="2342103" y="256900"/>
                </a:cubicBezTo>
                <a:cubicBezTo>
                  <a:pt x="2342008" y="260615"/>
                  <a:pt x="2342008" y="264044"/>
                  <a:pt x="2341723" y="267568"/>
                </a:cubicBezTo>
                <a:cubicBezTo>
                  <a:pt x="2341151" y="274616"/>
                  <a:pt x="2340198" y="281570"/>
                  <a:pt x="2338579" y="288428"/>
                </a:cubicBezTo>
                <a:cubicBezTo>
                  <a:pt x="2335531" y="302048"/>
                  <a:pt x="2330578" y="315002"/>
                  <a:pt x="2324482" y="327004"/>
                </a:cubicBezTo>
                <a:cubicBezTo>
                  <a:pt x="2312195" y="351007"/>
                  <a:pt x="2295717" y="371200"/>
                  <a:pt x="2278000" y="389202"/>
                </a:cubicBezTo>
                <a:cubicBezTo>
                  <a:pt x="2260284" y="407204"/>
                  <a:pt x="2241138" y="423111"/>
                  <a:pt x="2221517" y="437684"/>
                </a:cubicBezTo>
                <a:cubicBezTo>
                  <a:pt x="2182083" y="466926"/>
                  <a:pt x="2140554" y="491596"/>
                  <a:pt x="2098454" y="514646"/>
                </a:cubicBezTo>
                <a:cubicBezTo>
                  <a:pt x="2056258" y="537602"/>
                  <a:pt x="2013491" y="558747"/>
                  <a:pt x="1970438" y="579131"/>
                </a:cubicBezTo>
                <a:cubicBezTo>
                  <a:pt x="1798321" y="660379"/>
                  <a:pt x="1621918" y="729911"/>
                  <a:pt x="1455802" y="816970"/>
                </a:cubicBezTo>
                <a:cubicBezTo>
                  <a:pt x="1414368" y="838782"/>
                  <a:pt x="1373792" y="861833"/>
                  <a:pt x="1334930" y="886979"/>
                </a:cubicBezTo>
                <a:cubicBezTo>
                  <a:pt x="1296163" y="912125"/>
                  <a:pt x="1259016" y="939461"/>
                  <a:pt x="1226535" y="970513"/>
                </a:cubicBezTo>
                <a:cubicBezTo>
                  <a:pt x="1194246" y="1001469"/>
                  <a:pt x="1166623" y="1036712"/>
                  <a:pt x="1153098" y="1075669"/>
                </a:cubicBezTo>
                <a:cubicBezTo>
                  <a:pt x="1146335" y="1095005"/>
                  <a:pt x="1143382" y="1115102"/>
                  <a:pt x="1144620" y="1135105"/>
                </a:cubicBezTo>
                <a:cubicBezTo>
                  <a:pt x="1145001" y="1140153"/>
                  <a:pt x="1145478" y="1145106"/>
                  <a:pt x="1146240" y="1150154"/>
                </a:cubicBezTo>
                <a:cubicBezTo>
                  <a:pt x="1146906" y="1154346"/>
                  <a:pt x="1147859" y="1157775"/>
                  <a:pt x="1149288" y="1161489"/>
                </a:cubicBezTo>
                <a:cubicBezTo>
                  <a:pt x="1152240" y="1168728"/>
                  <a:pt x="1156908" y="1175872"/>
                  <a:pt x="1163099" y="1182539"/>
                </a:cubicBezTo>
                <a:cubicBezTo>
                  <a:pt x="1175672" y="1196065"/>
                  <a:pt x="1193674" y="1207590"/>
                  <a:pt x="1213010" y="1217115"/>
                </a:cubicBezTo>
                <a:cubicBezTo>
                  <a:pt x="1232441" y="1226735"/>
                  <a:pt x="1253586" y="1234641"/>
                  <a:pt x="1275208" y="1241404"/>
                </a:cubicBezTo>
                <a:cubicBezTo>
                  <a:pt x="1318547" y="1255025"/>
                  <a:pt x="1363981" y="1264645"/>
                  <a:pt x="1409796" y="1272646"/>
                </a:cubicBezTo>
                <a:cubicBezTo>
                  <a:pt x="1501617" y="1288362"/>
                  <a:pt x="1595343" y="1297221"/>
                  <a:pt x="1689165" y="1303983"/>
                </a:cubicBezTo>
                <a:cubicBezTo>
                  <a:pt x="1876998" y="1317033"/>
                  <a:pt x="2066069" y="1320747"/>
                  <a:pt x="2255045" y="1322557"/>
                </a:cubicBezTo>
                <a:cubicBezTo>
                  <a:pt x="2444116" y="1324176"/>
                  <a:pt x="2633378" y="1323033"/>
                  <a:pt x="2822640" y="1321700"/>
                </a:cubicBezTo>
                <a:cubicBezTo>
                  <a:pt x="3201258" y="1318842"/>
                  <a:pt x="3580163" y="1314175"/>
                  <a:pt x="3959639" y="1319795"/>
                </a:cubicBezTo>
                <a:cubicBezTo>
                  <a:pt x="4149282" y="1322747"/>
                  <a:pt x="4339115" y="1328177"/>
                  <a:pt x="4528948" y="1339416"/>
                </a:cubicBezTo>
                <a:cubicBezTo>
                  <a:pt x="4718686" y="1350941"/>
                  <a:pt x="4908710" y="1367229"/>
                  <a:pt x="5097781" y="1398471"/>
                </a:cubicBezTo>
                <a:cubicBezTo>
                  <a:pt x="5192269" y="1414378"/>
                  <a:pt x="5286567" y="1433904"/>
                  <a:pt x="5379626" y="1462098"/>
                </a:cubicBezTo>
                <a:cubicBezTo>
                  <a:pt x="5426108" y="1476290"/>
                  <a:pt x="5472305" y="1492769"/>
                  <a:pt x="5517548" y="1513247"/>
                </a:cubicBezTo>
                <a:cubicBezTo>
                  <a:pt x="5562601" y="1533917"/>
                  <a:pt x="5607083" y="1558301"/>
                  <a:pt x="5647850" y="1591067"/>
                </a:cubicBezTo>
                <a:cubicBezTo>
                  <a:pt x="5688236" y="1623452"/>
                  <a:pt x="5725574" y="1666314"/>
                  <a:pt x="5745577" y="1719845"/>
                </a:cubicBezTo>
                <a:cubicBezTo>
                  <a:pt x="5755578" y="1746324"/>
                  <a:pt x="5760626" y="1774899"/>
                  <a:pt x="5761103" y="1802808"/>
                </a:cubicBezTo>
                <a:cubicBezTo>
                  <a:pt x="5761293" y="1829382"/>
                  <a:pt x="5759388" y="1855100"/>
                  <a:pt x="5754911" y="1881103"/>
                </a:cubicBezTo>
                <a:cubicBezTo>
                  <a:pt x="5746244" y="1932824"/>
                  <a:pt x="5727288" y="1982830"/>
                  <a:pt x="5701095" y="2027502"/>
                </a:cubicBezTo>
                <a:cubicBezTo>
                  <a:pt x="5674996" y="2072365"/>
                  <a:pt x="5641945" y="2111894"/>
                  <a:pt x="5605940" y="2146946"/>
                </a:cubicBezTo>
                <a:cubicBezTo>
                  <a:pt x="5533550" y="2217145"/>
                  <a:pt x="5449920" y="2270294"/>
                  <a:pt x="5364481" y="2316300"/>
                </a:cubicBezTo>
                <a:cubicBezTo>
                  <a:pt x="5278756" y="2362020"/>
                  <a:pt x="5190174" y="2400216"/>
                  <a:pt x="5100925" y="2434982"/>
                </a:cubicBezTo>
                <a:cubicBezTo>
                  <a:pt x="4922140" y="2504133"/>
                  <a:pt x="4740022" y="2559759"/>
                  <a:pt x="4558571" y="2614814"/>
                </a:cubicBezTo>
                <a:cubicBezTo>
                  <a:pt x="4377120" y="2669678"/>
                  <a:pt x="4195859" y="2722923"/>
                  <a:pt x="4018218" y="2784168"/>
                </a:cubicBezTo>
                <a:cubicBezTo>
                  <a:pt x="3929445" y="2814839"/>
                  <a:pt x="3841719" y="2847605"/>
                  <a:pt x="3756280" y="2884467"/>
                </a:cubicBezTo>
                <a:cubicBezTo>
                  <a:pt x="3670936" y="2921424"/>
                  <a:pt x="3587688" y="2962381"/>
                  <a:pt x="3510631" y="3010959"/>
                </a:cubicBezTo>
                <a:cubicBezTo>
                  <a:pt x="3433859" y="3059536"/>
                  <a:pt x="3362707" y="3116305"/>
                  <a:pt x="3310224" y="3184885"/>
                </a:cubicBezTo>
                <a:cubicBezTo>
                  <a:pt x="3257456" y="3253084"/>
                  <a:pt x="3227357" y="3333856"/>
                  <a:pt x="3227357" y="3418248"/>
                </a:cubicBezTo>
                <a:cubicBezTo>
                  <a:pt x="3227071" y="3505877"/>
                  <a:pt x="3245169" y="3593317"/>
                  <a:pt x="3280316" y="3674089"/>
                </a:cubicBezTo>
                <a:cubicBezTo>
                  <a:pt x="3315368" y="3755052"/>
                  <a:pt x="3366136" y="3829727"/>
                  <a:pt x="3426525" y="3896688"/>
                </a:cubicBezTo>
                <a:cubicBezTo>
                  <a:pt x="3487008" y="3963744"/>
                  <a:pt x="3556160" y="4024037"/>
                  <a:pt x="3630264" y="4078330"/>
                </a:cubicBezTo>
                <a:cubicBezTo>
                  <a:pt x="3667126" y="4105667"/>
                  <a:pt x="3705417" y="4131384"/>
                  <a:pt x="3744564" y="4156054"/>
                </a:cubicBezTo>
                <a:cubicBezTo>
                  <a:pt x="3783522" y="4180819"/>
                  <a:pt x="3823622" y="4204060"/>
                  <a:pt x="3864294" y="4226539"/>
                </a:cubicBezTo>
                <a:cubicBezTo>
                  <a:pt x="3945542" y="4271402"/>
                  <a:pt x="4029457" y="4312074"/>
                  <a:pt x="4114897" y="4349697"/>
                </a:cubicBezTo>
                <a:cubicBezTo>
                  <a:pt x="4200241" y="4387512"/>
                  <a:pt x="4287299" y="4421802"/>
                  <a:pt x="4375215" y="4454092"/>
                </a:cubicBezTo>
                <a:cubicBezTo>
                  <a:pt x="4551142" y="4518576"/>
                  <a:pt x="4730974" y="4573344"/>
                  <a:pt x="4912520" y="4622398"/>
                </a:cubicBezTo>
                <a:cubicBezTo>
                  <a:pt x="5094067" y="4671356"/>
                  <a:pt x="5277613" y="4714029"/>
                  <a:pt x="5462017" y="4752414"/>
                </a:cubicBezTo>
                <a:cubicBezTo>
                  <a:pt x="5831016" y="4829090"/>
                  <a:pt x="6203920" y="4888527"/>
                  <a:pt x="6578252" y="4937390"/>
                </a:cubicBezTo>
                <a:cubicBezTo>
                  <a:pt x="6952584" y="4986158"/>
                  <a:pt x="7328537" y="5024067"/>
                  <a:pt x="7705059" y="5053785"/>
                </a:cubicBezTo>
                <a:cubicBezTo>
                  <a:pt x="7893369" y="5068549"/>
                  <a:pt x="8081773" y="5081217"/>
                  <a:pt x="8270369" y="5091695"/>
                </a:cubicBezTo>
                <a:cubicBezTo>
                  <a:pt x="8458773" y="5102077"/>
                  <a:pt x="8647939" y="5110745"/>
                  <a:pt x="8835582" y="5115507"/>
                </a:cubicBezTo>
                <a:lnTo>
                  <a:pt x="8836248" y="5115507"/>
                </a:lnTo>
                <a:cubicBezTo>
                  <a:pt x="8874062" y="5116460"/>
                  <a:pt x="8903971" y="5147892"/>
                  <a:pt x="8903019" y="5185706"/>
                </a:cubicBezTo>
                <a:cubicBezTo>
                  <a:pt x="8902066" y="5223521"/>
                  <a:pt x="8870633" y="5253430"/>
                  <a:pt x="8832819" y="5252477"/>
                </a:cubicBezTo>
                <a:lnTo>
                  <a:pt x="8832438" y="5252477"/>
                </a:lnTo>
                <a:cubicBezTo>
                  <a:pt x="8641462" y="5246476"/>
                  <a:pt x="8452391" y="5236666"/>
                  <a:pt x="8262653" y="5225045"/>
                </a:cubicBezTo>
                <a:cubicBezTo>
                  <a:pt x="8073106" y="5213329"/>
                  <a:pt x="7883749" y="5199518"/>
                  <a:pt x="7694582" y="5183516"/>
                </a:cubicBezTo>
                <a:cubicBezTo>
                  <a:pt x="7316249" y="5151417"/>
                  <a:pt x="6938488" y="5111031"/>
                  <a:pt x="6561964" y="5059691"/>
                </a:cubicBezTo>
                <a:cubicBezTo>
                  <a:pt x="6185537" y="5008256"/>
                  <a:pt x="5810251" y="4946153"/>
                  <a:pt x="5438014" y="4866429"/>
                </a:cubicBezTo>
                <a:cubicBezTo>
                  <a:pt x="5251896" y="4826519"/>
                  <a:pt x="5066634" y="4782228"/>
                  <a:pt x="4882802" y="4731555"/>
                </a:cubicBezTo>
                <a:cubicBezTo>
                  <a:pt x="4699065" y="4680691"/>
                  <a:pt x="4516566" y="4624017"/>
                  <a:pt x="4337210" y="4557056"/>
                </a:cubicBezTo>
                <a:cubicBezTo>
                  <a:pt x="4247580" y="4523529"/>
                  <a:pt x="4158616" y="4487810"/>
                  <a:pt x="4070986" y="4448472"/>
                </a:cubicBezTo>
                <a:cubicBezTo>
                  <a:pt x="3983356" y="4409324"/>
                  <a:pt x="3896964" y="4366747"/>
                  <a:pt x="3812668" y="4319598"/>
                </a:cubicBezTo>
                <a:cubicBezTo>
                  <a:pt x="3770568" y="4295976"/>
                  <a:pt x="3728848" y="4271497"/>
                  <a:pt x="3688081" y="4245208"/>
                </a:cubicBezTo>
                <a:cubicBezTo>
                  <a:pt x="3647219" y="4219110"/>
                  <a:pt x="3607023" y="4191773"/>
                  <a:pt x="3568066" y="4162531"/>
                </a:cubicBezTo>
                <a:cubicBezTo>
                  <a:pt x="3489866" y="4104428"/>
                  <a:pt x="3415761" y="4039277"/>
                  <a:pt x="3349848" y="3965363"/>
                </a:cubicBezTo>
                <a:cubicBezTo>
                  <a:pt x="3284031" y="3891450"/>
                  <a:pt x="3227071" y="3807249"/>
                  <a:pt x="3187352" y="3714094"/>
                </a:cubicBezTo>
                <a:cubicBezTo>
                  <a:pt x="3147442" y="3620940"/>
                  <a:pt x="3126773" y="3519117"/>
                  <a:pt x="3127916" y="3417295"/>
                </a:cubicBezTo>
                <a:cubicBezTo>
                  <a:pt x="3128297" y="3364717"/>
                  <a:pt x="3138108" y="3311568"/>
                  <a:pt x="3156300" y="3261847"/>
                </a:cubicBezTo>
                <a:cubicBezTo>
                  <a:pt x="3174493" y="3212127"/>
                  <a:pt x="3201068" y="3166026"/>
                  <a:pt x="3232691" y="3125354"/>
                </a:cubicBezTo>
                <a:cubicBezTo>
                  <a:pt x="3296223" y="3043534"/>
                  <a:pt x="3376518" y="2981526"/>
                  <a:pt x="3459576" y="2929425"/>
                </a:cubicBezTo>
                <a:cubicBezTo>
                  <a:pt x="3543111" y="2877513"/>
                  <a:pt x="3630550" y="2835222"/>
                  <a:pt x="3719133" y="2797408"/>
                </a:cubicBezTo>
                <a:cubicBezTo>
                  <a:pt x="3807810" y="2759784"/>
                  <a:pt x="3897822" y="2726828"/>
                  <a:pt x="3988214" y="2696062"/>
                </a:cubicBezTo>
                <a:cubicBezTo>
                  <a:pt x="4169094" y="2634816"/>
                  <a:pt x="4351593" y="2582429"/>
                  <a:pt x="4532949" y="2528708"/>
                </a:cubicBezTo>
                <a:cubicBezTo>
                  <a:pt x="4714209" y="2474892"/>
                  <a:pt x="4894994" y="2420694"/>
                  <a:pt x="5069873" y="2354210"/>
                </a:cubicBezTo>
                <a:cubicBezTo>
                  <a:pt x="5157217" y="2320872"/>
                  <a:pt x="5243038" y="2284201"/>
                  <a:pt x="5324667" y="2241243"/>
                </a:cubicBezTo>
                <a:cubicBezTo>
                  <a:pt x="5406010" y="2198190"/>
                  <a:pt x="5483829" y="2148660"/>
                  <a:pt x="5547933" y="2087033"/>
                </a:cubicBezTo>
                <a:cubicBezTo>
                  <a:pt x="5579842" y="2056268"/>
                  <a:pt x="5608226" y="2022549"/>
                  <a:pt x="5629943" y="1985592"/>
                </a:cubicBezTo>
                <a:cubicBezTo>
                  <a:pt x="5651851" y="1948730"/>
                  <a:pt x="5667090" y="1908821"/>
                  <a:pt x="5674329" y="1867196"/>
                </a:cubicBezTo>
                <a:cubicBezTo>
                  <a:pt x="5678044" y="1846527"/>
                  <a:pt x="5679759" y="1824905"/>
                  <a:pt x="5679663" y="1804141"/>
                </a:cubicBezTo>
                <a:cubicBezTo>
                  <a:pt x="5679473" y="1784805"/>
                  <a:pt x="5676139" y="1765946"/>
                  <a:pt x="5669567" y="1748134"/>
                </a:cubicBezTo>
                <a:cubicBezTo>
                  <a:pt x="5656518" y="1712415"/>
                  <a:pt x="5630324" y="1680316"/>
                  <a:pt x="5597272" y="1653551"/>
                </a:cubicBezTo>
                <a:cubicBezTo>
                  <a:pt x="5564316" y="1626690"/>
                  <a:pt x="5525359" y="1604592"/>
                  <a:pt x="5484592" y="1585733"/>
                </a:cubicBezTo>
                <a:cubicBezTo>
                  <a:pt x="5443634" y="1566873"/>
                  <a:pt x="5400581" y="1551157"/>
                  <a:pt x="5356576" y="1537536"/>
                </a:cubicBezTo>
                <a:cubicBezTo>
                  <a:pt x="5268565" y="1510200"/>
                  <a:pt x="5177125" y="1490673"/>
                  <a:pt x="5085018" y="1474671"/>
                </a:cubicBezTo>
                <a:cubicBezTo>
                  <a:pt x="4900518" y="1443143"/>
                  <a:pt x="4712590" y="1425808"/>
                  <a:pt x="4524567" y="1413330"/>
                </a:cubicBezTo>
                <a:cubicBezTo>
                  <a:pt x="4336353" y="1401138"/>
                  <a:pt x="4147567" y="1394661"/>
                  <a:pt x="3958591" y="1390661"/>
                </a:cubicBezTo>
                <a:cubicBezTo>
                  <a:pt x="3580639" y="1382850"/>
                  <a:pt x="3202021" y="1385422"/>
                  <a:pt x="2823211" y="1386089"/>
                </a:cubicBezTo>
                <a:cubicBezTo>
                  <a:pt x="2633759" y="1386375"/>
                  <a:pt x="2444307" y="1386375"/>
                  <a:pt x="2254664" y="1383708"/>
                </a:cubicBezTo>
                <a:cubicBezTo>
                  <a:pt x="2065021" y="1380850"/>
                  <a:pt x="1875188" y="1375992"/>
                  <a:pt x="1685259" y="1361705"/>
                </a:cubicBezTo>
                <a:cubicBezTo>
                  <a:pt x="1590295" y="1354275"/>
                  <a:pt x="1495236" y="1344750"/>
                  <a:pt x="1400462" y="1327986"/>
                </a:cubicBezTo>
                <a:cubicBezTo>
                  <a:pt x="1353123" y="1319414"/>
                  <a:pt x="1305688" y="1309222"/>
                  <a:pt x="1258730" y="1294172"/>
                </a:cubicBezTo>
                <a:cubicBezTo>
                  <a:pt x="1235298" y="1286648"/>
                  <a:pt x="1211867" y="1277789"/>
                  <a:pt x="1188912" y="1266359"/>
                </a:cubicBezTo>
                <a:cubicBezTo>
                  <a:pt x="1166052" y="1254834"/>
                  <a:pt x="1143192" y="1240833"/>
                  <a:pt x="1123380" y="1219592"/>
                </a:cubicBezTo>
                <a:cubicBezTo>
                  <a:pt x="1113569" y="1208924"/>
                  <a:pt x="1104806" y="1196160"/>
                  <a:pt x="1098996" y="1181301"/>
                </a:cubicBezTo>
                <a:cubicBezTo>
                  <a:pt x="1096138" y="1173967"/>
                  <a:pt x="1094138" y="1165871"/>
                  <a:pt x="1092995" y="1158441"/>
                </a:cubicBezTo>
                <a:cubicBezTo>
                  <a:pt x="1092042" y="1151774"/>
                  <a:pt x="1091376" y="1145011"/>
                  <a:pt x="1090899" y="1138153"/>
                </a:cubicBezTo>
                <a:cubicBezTo>
                  <a:pt x="1089375" y="1110911"/>
                  <a:pt x="1093757" y="1083289"/>
                  <a:pt x="1102806" y="1057952"/>
                </a:cubicBezTo>
                <a:cubicBezTo>
                  <a:pt x="1121094" y="1007089"/>
                  <a:pt x="1154622" y="966512"/>
                  <a:pt x="1190436" y="932318"/>
                </a:cubicBezTo>
                <a:cubicBezTo>
                  <a:pt x="1226726" y="898123"/>
                  <a:pt x="1266445" y="869453"/>
                  <a:pt x="1307212" y="843354"/>
                </a:cubicBezTo>
                <a:cubicBezTo>
                  <a:pt x="1347979" y="817256"/>
                  <a:pt x="1390080" y="793919"/>
                  <a:pt x="1432466" y="771821"/>
                </a:cubicBezTo>
                <a:cubicBezTo>
                  <a:pt x="1602678" y="684096"/>
                  <a:pt x="1779747" y="615516"/>
                  <a:pt x="1950531" y="536078"/>
                </a:cubicBezTo>
                <a:cubicBezTo>
                  <a:pt x="1993203" y="516266"/>
                  <a:pt x="2035398" y="495692"/>
                  <a:pt x="2076546" y="473594"/>
                </a:cubicBezTo>
                <a:cubicBezTo>
                  <a:pt x="2117599" y="451400"/>
                  <a:pt x="2157699" y="427874"/>
                  <a:pt x="2194561" y="400823"/>
                </a:cubicBezTo>
                <a:cubicBezTo>
                  <a:pt x="2212944" y="387297"/>
                  <a:pt x="2230375" y="372914"/>
                  <a:pt x="2245996" y="357293"/>
                </a:cubicBezTo>
                <a:cubicBezTo>
                  <a:pt x="2261522" y="341672"/>
                  <a:pt x="2275238" y="324718"/>
                  <a:pt x="2284668" y="306525"/>
                </a:cubicBezTo>
                <a:cubicBezTo>
                  <a:pt x="2289430" y="297476"/>
                  <a:pt x="2292954" y="288142"/>
                  <a:pt x="2295145" y="278712"/>
                </a:cubicBezTo>
                <a:cubicBezTo>
                  <a:pt x="2296288" y="273950"/>
                  <a:pt x="2296955" y="269187"/>
                  <a:pt x="2297336" y="264425"/>
                </a:cubicBezTo>
                <a:cubicBezTo>
                  <a:pt x="2297527" y="262043"/>
                  <a:pt x="2297527" y="259567"/>
                  <a:pt x="2297622" y="257376"/>
                </a:cubicBezTo>
                <a:cubicBezTo>
                  <a:pt x="2297622" y="256138"/>
                  <a:pt x="2297431" y="254900"/>
                  <a:pt x="2297145" y="253661"/>
                </a:cubicBezTo>
                <a:cubicBezTo>
                  <a:pt x="2296098" y="248708"/>
                  <a:pt x="2291621" y="242041"/>
                  <a:pt x="2284763" y="235850"/>
                </a:cubicBezTo>
                <a:cubicBezTo>
                  <a:pt x="2277905" y="229563"/>
                  <a:pt x="2269142" y="223848"/>
                  <a:pt x="2259807" y="218609"/>
                </a:cubicBezTo>
                <a:cubicBezTo>
                  <a:pt x="2240948" y="208132"/>
                  <a:pt x="2219802" y="199750"/>
                  <a:pt x="2198181" y="192320"/>
                </a:cubicBezTo>
                <a:cubicBezTo>
                  <a:pt x="2176559" y="184891"/>
                  <a:pt x="2154270" y="178509"/>
                  <a:pt x="2131696" y="172794"/>
                </a:cubicBezTo>
                <a:cubicBezTo>
                  <a:pt x="2086643" y="161269"/>
                  <a:pt x="2040637" y="152125"/>
                  <a:pt x="1994346" y="143933"/>
                </a:cubicBezTo>
                <a:cubicBezTo>
                  <a:pt x="1901763" y="127741"/>
                  <a:pt x="1808132" y="115835"/>
                  <a:pt x="1714311" y="105643"/>
                </a:cubicBezTo>
                <a:cubicBezTo>
                  <a:pt x="1526573" y="85450"/>
                  <a:pt x="1337787" y="72305"/>
                  <a:pt x="1149002" y="61733"/>
                </a:cubicBezTo>
                <a:cubicBezTo>
                  <a:pt x="960121" y="51350"/>
                  <a:pt x="771050" y="43921"/>
                  <a:pt x="581883" y="38396"/>
                </a:cubicBezTo>
                <a:cubicBezTo>
                  <a:pt x="392431" y="32777"/>
                  <a:pt x="203074" y="29062"/>
                  <a:pt x="13908" y="27824"/>
                </a:cubicBezTo>
                <a:lnTo>
                  <a:pt x="13812" y="27824"/>
                </a:lnTo>
                <a:cubicBezTo>
                  <a:pt x="6192" y="27824"/>
                  <a:pt x="-94" y="21537"/>
                  <a:pt x="1" y="13822"/>
                </a:cubicBezTo>
                <a:cubicBezTo>
                  <a:pt x="96" y="6202"/>
                  <a:pt x="6288" y="11"/>
                  <a:pt x="13908" y="11"/>
                </a:cubicBezTo>
                <a:close/>
              </a:path>
            </a:pathLst>
          </a:custGeom>
          <a:gradFill flip="none" rotWithShape="1">
            <a:gsLst>
              <a:gs pos="52000">
                <a:schemeClr val="accent1"/>
              </a:gs>
              <a:gs pos="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43" name="椭圆 42">
            <a:extLst>
              <a:ext uri="{FF2B5EF4-FFF2-40B4-BE49-F238E27FC236}">
                <a16:creationId xmlns:a16="http://schemas.microsoft.com/office/drawing/2014/main" id="{9D59F8C1-A059-47A4-B477-5B11A46B4261}"/>
              </a:ext>
            </a:extLst>
          </p:cNvPr>
          <p:cNvSpPr/>
          <p:nvPr/>
        </p:nvSpPr>
        <p:spPr>
          <a:xfrm>
            <a:off x="5948614" y="3457098"/>
            <a:ext cx="165526" cy="165526"/>
          </a:xfrm>
          <a:prstGeom prst="ellipse">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70000"/>
              </a:lnSpc>
              <a:defRPr/>
            </a:pPr>
            <a:endParaRPr lang="zh-CN" altLang="en-US" sz="2250">
              <a:solidFill>
                <a:prstClr val="white"/>
              </a:solidFill>
              <a:latin typeface="Titillium WebSemiBold"/>
              <a:ea typeface="思源黑体 CN Regular"/>
            </a:endParaRPr>
          </a:p>
        </p:txBody>
      </p:sp>
      <p:sp>
        <p:nvSpPr>
          <p:cNvPr id="45" name="椭圆 44">
            <a:extLst>
              <a:ext uri="{FF2B5EF4-FFF2-40B4-BE49-F238E27FC236}">
                <a16:creationId xmlns:a16="http://schemas.microsoft.com/office/drawing/2014/main" id="{AD0DF6BB-B1E3-4882-B2DA-5DCB17426CF4}"/>
              </a:ext>
            </a:extLst>
          </p:cNvPr>
          <p:cNvSpPr/>
          <p:nvPr/>
        </p:nvSpPr>
        <p:spPr>
          <a:xfrm>
            <a:off x="3425798" y="3010000"/>
            <a:ext cx="143251" cy="143251"/>
          </a:xfrm>
          <a:prstGeom prst="ellipse">
            <a:avLst/>
          </a:prstGeom>
          <a:gradFill flip="none" rotWithShape="1">
            <a:gsLst>
              <a:gs pos="0">
                <a:srgbClr val="E3DCD6"/>
              </a:gs>
              <a:gs pos="69000">
                <a:srgbClr val="B9A799"/>
              </a:gs>
            </a:gsLst>
            <a:path path="circle">
              <a:fillToRect r="100000" b="100000"/>
            </a:path>
            <a:tileRect l="-100000" t="-100000"/>
          </a:gradFill>
          <a:ln>
            <a:noFill/>
          </a:ln>
          <a:effectLst>
            <a:outerShdw blurRad="330200" dist="3175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2250">
              <a:solidFill>
                <a:prstClr val="white"/>
              </a:solidFill>
              <a:latin typeface="Titillium WebSemiBold"/>
              <a:ea typeface="思源黑体 CN Regular"/>
            </a:endParaRPr>
          </a:p>
        </p:txBody>
      </p:sp>
      <p:sp>
        <p:nvSpPr>
          <p:cNvPr id="47" name="椭圆 46">
            <a:extLst>
              <a:ext uri="{FF2B5EF4-FFF2-40B4-BE49-F238E27FC236}">
                <a16:creationId xmlns:a16="http://schemas.microsoft.com/office/drawing/2014/main" id="{38F44C6B-8AA0-443F-BC26-CF4021D23330}"/>
              </a:ext>
            </a:extLst>
          </p:cNvPr>
          <p:cNvSpPr/>
          <p:nvPr/>
        </p:nvSpPr>
        <p:spPr>
          <a:xfrm>
            <a:off x="4333583" y="1571568"/>
            <a:ext cx="113249" cy="113249"/>
          </a:xfrm>
          <a:prstGeom prst="ellipse">
            <a:avLst/>
          </a:prstGeom>
          <a:gradFill flip="none" rotWithShape="1">
            <a:gsLst>
              <a:gs pos="0">
                <a:schemeClr val="accent1">
                  <a:lumMod val="60000"/>
                  <a:lumOff val="40000"/>
                </a:schemeClr>
              </a:gs>
              <a:gs pos="69000">
                <a:schemeClr val="accent1"/>
              </a:gs>
            </a:gsLst>
            <a:path path="circle">
              <a:fillToRect r="100000" b="100000"/>
            </a:path>
            <a:tileRect l="-100000" t="-100000"/>
          </a:gradFill>
          <a:ln>
            <a:noFill/>
          </a:ln>
          <a:effectLst>
            <a:outerShdw blurRad="330200" dist="317500" dir="5400000" algn="t" rotWithShape="0">
              <a:srgbClr val="9B1D2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70000"/>
              </a:lnSpc>
              <a:defRPr/>
            </a:pPr>
            <a:endParaRPr lang="zh-CN" altLang="en-US" sz="2250" dirty="0">
              <a:solidFill>
                <a:prstClr val="white"/>
              </a:solidFill>
              <a:latin typeface="Titillium WebSemiBold"/>
              <a:ea typeface="思源黑体 CN Regular"/>
            </a:endParaRPr>
          </a:p>
        </p:txBody>
      </p:sp>
      <p:sp>
        <p:nvSpPr>
          <p:cNvPr id="48" name="椭圆 47">
            <a:extLst>
              <a:ext uri="{FF2B5EF4-FFF2-40B4-BE49-F238E27FC236}">
                <a16:creationId xmlns:a16="http://schemas.microsoft.com/office/drawing/2014/main" id="{F053AFB3-011A-49AF-B729-2345D3A72E15}"/>
              </a:ext>
            </a:extLst>
          </p:cNvPr>
          <p:cNvSpPr/>
          <p:nvPr/>
        </p:nvSpPr>
        <p:spPr>
          <a:xfrm>
            <a:off x="2004725" y="1195530"/>
            <a:ext cx="81514" cy="81514"/>
          </a:xfrm>
          <a:prstGeom prst="ellipse">
            <a:avLst/>
          </a:prstGeom>
          <a:gradFill flip="none" rotWithShape="1">
            <a:gsLst>
              <a:gs pos="0">
                <a:schemeClr val="accent1">
                  <a:lumMod val="60000"/>
                  <a:lumOff val="40000"/>
                </a:schemeClr>
              </a:gs>
              <a:gs pos="98000">
                <a:schemeClr val="accent1"/>
              </a:gs>
            </a:gsLst>
            <a:lin ang="5400000" scaled="1"/>
            <a:tileRect/>
          </a:gradFill>
          <a:ln>
            <a:noFill/>
          </a:ln>
          <a:effectLst>
            <a:outerShdw blurRad="127000" dist="63500" dir="5400000" algn="t"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54" name="椭圆 53">
            <a:extLst>
              <a:ext uri="{FF2B5EF4-FFF2-40B4-BE49-F238E27FC236}">
                <a16:creationId xmlns:a16="http://schemas.microsoft.com/office/drawing/2014/main" id="{664759AD-BF9D-4301-9C2C-D5697040CF66}"/>
              </a:ext>
            </a:extLst>
          </p:cNvPr>
          <p:cNvSpPr/>
          <p:nvPr/>
        </p:nvSpPr>
        <p:spPr>
          <a:xfrm>
            <a:off x="4238467" y="1510642"/>
            <a:ext cx="303480" cy="303476"/>
          </a:xfrm>
          <a:prstGeom prst="ellipse">
            <a:avLst/>
          </a:prstGeom>
          <a:noFill/>
          <a:ln>
            <a:solidFill>
              <a:schemeClr val="accent1">
                <a:lumMod val="60000"/>
                <a:lumOff val="40000"/>
              </a:schemeClr>
            </a:solidFill>
            <a:prstDash val="sysDot"/>
          </a:ln>
          <a:effectLst>
            <a:outerShdw blurRad="127000" dist="63500" dir="5400000" algn="t" rotWithShape="0">
              <a:srgbClr val="8BBA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55" name="椭圆 54">
            <a:extLst>
              <a:ext uri="{FF2B5EF4-FFF2-40B4-BE49-F238E27FC236}">
                <a16:creationId xmlns:a16="http://schemas.microsoft.com/office/drawing/2014/main" id="{FC5202AC-F0F4-46E6-BC1F-90A7F3E4EF0D}"/>
              </a:ext>
            </a:extLst>
          </p:cNvPr>
          <p:cNvSpPr/>
          <p:nvPr/>
        </p:nvSpPr>
        <p:spPr>
          <a:xfrm>
            <a:off x="1936264" y="1731502"/>
            <a:ext cx="218436" cy="218432"/>
          </a:xfrm>
          <a:prstGeom prst="ellipse">
            <a:avLst/>
          </a:prstGeom>
          <a:noFill/>
          <a:ln>
            <a:solidFill>
              <a:schemeClr val="accent1">
                <a:lumMod val="40000"/>
                <a:lumOff val="60000"/>
              </a:schemeClr>
            </a:solidFill>
            <a:prstDash val="sysDot"/>
          </a:ln>
          <a:effectLst>
            <a:outerShdw blurRad="127000" dist="63500" dir="5400000" algn="t" rotWithShape="0">
              <a:srgbClr val="8BBA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56" name="椭圆 55">
            <a:extLst>
              <a:ext uri="{FF2B5EF4-FFF2-40B4-BE49-F238E27FC236}">
                <a16:creationId xmlns:a16="http://schemas.microsoft.com/office/drawing/2014/main" id="{56B56DB6-58FA-4DE2-88A0-7B09061C2111}"/>
              </a:ext>
            </a:extLst>
          </p:cNvPr>
          <p:cNvSpPr/>
          <p:nvPr/>
        </p:nvSpPr>
        <p:spPr>
          <a:xfrm>
            <a:off x="3305485" y="2889686"/>
            <a:ext cx="383876" cy="383871"/>
          </a:xfrm>
          <a:prstGeom prst="ellipse">
            <a:avLst/>
          </a:prstGeom>
          <a:noFill/>
          <a:ln>
            <a:solidFill>
              <a:schemeClr val="accent3">
                <a:lumMod val="40000"/>
                <a:lumOff val="60000"/>
              </a:schemeClr>
            </a:solidFill>
            <a:prstDash val="sysDot"/>
          </a:ln>
          <a:effectLst>
            <a:outerShdw blurRad="127000" dist="63500" dir="5400000" algn="t" rotWithShape="0">
              <a:srgbClr val="8BBA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57" name="椭圆 56">
            <a:extLst>
              <a:ext uri="{FF2B5EF4-FFF2-40B4-BE49-F238E27FC236}">
                <a16:creationId xmlns:a16="http://schemas.microsoft.com/office/drawing/2014/main" id="{31358840-2306-4ADA-86E1-51CE8EEE67CB}"/>
              </a:ext>
            </a:extLst>
          </p:cNvPr>
          <p:cNvSpPr/>
          <p:nvPr/>
        </p:nvSpPr>
        <p:spPr>
          <a:xfrm>
            <a:off x="6414028" y="3318077"/>
            <a:ext cx="443567" cy="443562"/>
          </a:xfrm>
          <a:prstGeom prst="ellipse">
            <a:avLst/>
          </a:prstGeom>
          <a:noFill/>
          <a:ln>
            <a:solidFill>
              <a:schemeClr val="accent4">
                <a:lumMod val="40000"/>
                <a:lumOff val="60000"/>
              </a:schemeClr>
            </a:solidFill>
            <a:prstDash val="sysDot"/>
          </a:ln>
          <a:effectLst>
            <a:outerShdw blurRad="127000" dist="63500" dir="5400000" algn="t" rotWithShape="0">
              <a:srgbClr val="8BBAD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61" name="椭圆 60">
            <a:extLst>
              <a:ext uri="{FF2B5EF4-FFF2-40B4-BE49-F238E27FC236}">
                <a16:creationId xmlns:a16="http://schemas.microsoft.com/office/drawing/2014/main" id="{BF3CE016-EE28-42BF-99FF-436D7FB3934D}"/>
              </a:ext>
            </a:extLst>
          </p:cNvPr>
          <p:cNvSpPr/>
          <p:nvPr/>
        </p:nvSpPr>
        <p:spPr>
          <a:xfrm>
            <a:off x="5551560" y="2470869"/>
            <a:ext cx="869426" cy="869426"/>
          </a:xfrm>
          <a:prstGeom prst="ellipse">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70000"/>
              </a:lnSpc>
              <a:defRPr/>
            </a:pPr>
            <a:endParaRPr lang="zh-CN" altLang="en-US" sz="2250">
              <a:solidFill>
                <a:prstClr val="white"/>
              </a:solidFill>
              <a:latin typeface="Titillium WebSemiBold"/>
              <a:ea typeface="思源黑体 CN Regular"/>
            </a:endParaRPr>
          </a:p>
        </p:txBody>
      </p:sp>
      <p:sp>
        <p:nvSpPr>
          <p:cNvPr id="63" name="椭圆 62">
            <a:extLst>
              <a:ext uri="{FF2B5EF4-FFF2-40B4-BE49-F238E27FC236}">
                <a16:creationId xmlns:a16="http://schemas.microsoft.com/office/drawing/2014/main" id="{44E60755-8639-4594-89DD-48A6A0B5C508}"/>
              </a:ext>
            </a:extLst>
          </p:cNvPr>
          <p:cNvSpPr/>
          <p:nvPr/>
        </p:nvSpPr>
        <p:spPr>
          <a:xfrm>
            <a:off x="4547260" y="656023"/>
            <a:ext cx="647177" cy="647177"/>
          </a:xfrm>
          <a:prstGeom prst="ellipse">
            <a:avLst/>
          </a:prstGeom>
          <a:gradFill flip="none" rotWithShape="1">
            <a:gsLst>
              <a:gs pos="0">
                <a:schemeClr val="accent1"/>
              </a:gs>
              <a:gs pos="69000">
                <a:schemeClr val="accent1">
                  <a:lumMod val="50000"/>
                </a:schemeClr>
              </a:gs>
            </a:gsLst>
            <a:path path="circle">
              <a:fillToRect r="100000" b="100000"/>
            </a:path>
            <a:tileRect l="-100000" t="-100000"/>
          </a:gradFill>
          <a:ln>
            <a:noFill/>
          </a:ln>
          <a:effectLst>
            <a:outerShdw blurRad="330200" dist="3175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800">
              <a:solidFill>
                <a:prstClr val="white"/>
              </a:solidFill>
              <a:latin typeface="Titillium WebSemiBold"/>
              <a:ea typeface="思源黑体 CN Regular"/>
            </a:endParaRPr>
          </a:p>
        </p:txBody>
      </p:sp>
      <p:sp>
        <p:nvSpPr>
          <p:cNvPr id="64" name="椭圆 63">
            <a:extLst>
              <a:ext uri="{FF2B5EF4-FFF2-40B4-BE49-F238E27FC236}">
                <a16:creationId xmlns:a16="http://schemas.microsoft.com/office/drawing/2014/main" id="{7BF93742-CD82-48CD-AAB2-A2817D985FC2}"/>
              </a:ext>
            </a:extLst>
          </p:cNvPr>
          <p:cNvSpPr/>
          <p:nvPr/>
        </p:nvSpPr>
        <p:spPr>
          <a:xfrm>
            <a:off x="859292" y="1054698"/>
            <a:ext cx="520722" cy="520722"/>
          </a:xfrm>
          <a:prstGeom prst="ellipse">
            <a:avLst/>
          </a:prstGeom>
          <a:gradFill flip="none" rotWithShape="1">
            <a:gsLst>
              <a:gs pos="0">
                <a:schemeClr val="accent1"/>
              </a:gs>
              <a:gs pos="69000">
                <a:schemeClr val="accent1">
                  <a:lumMod val="50000"/>
                </a:schemeClr>
              </a:gs>
            </a:gsLst>
            <a:path path="circle">
              <a:fillToRect r="100000" b="100000"/>
            </a:path>
            <a:tileRect l="-100000" t="-100000"/>
          </a:gradFill>
          <a:ln>
            <a:noFill/>
          </a:ln>
          <a:effectLst>
            <a:outerShdw blurRad="330200" dist="3175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800">
              <a:solidFill>
                <a:prstClr val="white"/>
              </a:solidFill>
              <a:latin typeface="Titillium WebSemiBold"/>
              <a:ea typeface="思源黑体 CN Regular"/>
            </a:endParaRPr>
          </a:p>
        </p:txBody>
      </p:sp>
      <p:sp>
        <p:nvSpPr>
          <p:cNvPr id="65" name="椭圆 64">
            <a:extLst>
              <a:ext uri="{FF2B5EF4-FFF2-40B4-BE49-F238E27FC236}">
                <a16:creationId xmlns:a16="http://schemas.microsoft.com/office/drawing/2014/main" id="{4E78B023-3C3E-45A9-BB11-3B21DA4F123E}"/>
              </a:ext>
            </a:extLst>
          </p:cNvPr>
          <p:cNvSpPr/>
          <p:nvPr/>
        </p:nvSpPr>
        <p:spPr>
          <a:xfrm>
            <a:off x="3196972" y="3349014"/>
            <a:ext cx="729726" cy="729726"/>
          </a:xfrm>
          <a:prstGeom prst="ellipse">
            <a:avLst/>
          </a:prstGeom>
          <a:gradFill flip="none" rotWithShape="1">
            <a:gsLst>
              <a:gs pos="0">
                <a:srgbClr val="E3DCD6"/>
              </a:gs>
              <a:gs pos="69000">
                <a:srgbClr val="B9A799"/>
              </a:gs>
            </a:gsLst>
            <a:path path="circle">
              <a:fillToRect r="100000" b="100000"/>
            </a:path>
            <a:tileRect l="-100000" t="-100000"/>
          </a:gradFill>
          <a:ln>
            <a:noFill/>
          </a:ln>
          <a:effectLst>
            <a:outerShdw blurRad="330200" dist="3175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2250">
              <a:solidFill>
                <a:prstClr val="white"/>
              </a:solidFill>
              <a:latin typeface="Titillium WebSemiBold"/>
              <a:ea typeface="思源黑体 CN Regular"/>
            </a:endParaRPr>
          </a:p>
        </p:txBody>
      </p:sp>
      <p:grpSp>
        <p:nvGrpSpPr>
          <p:cNvPr id="86" name="组合 85">
            <a:extLst>
              <a:ext uri="{FF2B5EF4-FFF2-40B4-BE49-F238E27FC236}">
                <a16:creationId xmlns:a16="http://schemas.microsoft.com/office/drawing/2014/main" id="{1D9BF7C8-6FB7-425F-9D51-BFE1F5DE7B6F}"/>
              </a:ext>
            </a:extLst>
          </p:cNvPr>
          <p:cNvGrpSpPr/>
          <p:nvPr/>
        </p:nvGrpSpPr>
        <p:grpSpPr>
          <a:xfrm>
            <a:off x="958871" y="1154399"/>
            <a:ext cx="321564" cy="321320"/>
            <a:chOff x="9592868" y="2588835"/>
            <a:chExt cx="1294089" cy="1293105"/>
          </a:xfrm>
          <a:solidFill>
            <a:schemeClr val="bg1"/>
          </a:solidFill>
        </p:grpSpPr>
        <p:sp>
          <p:nvSpPr>
            <p:cNvPr id="73" name="任意多边形: 形状 72">
              <a:extLst>
                <a:ext uri="{FF2B5EF4-FFF2-40B4-BE49-F238E27FC236}">
                  <a16:creationId xmlns:a16="http://schemas.microsoft.com/office/drawing/2014/main" id="{F286D9CE-37FF-4223-ACD0-431E688885C3}"/>
                </a:ext>
              </a:extLst>
            </p:cNvPr>
            <p:cNvSpPr/>
            <p:nvPr/>
          </p:nvSpPr>
          <p:spPr>
            <a:xfrm>
              <a:off x="9592868" y="2588835"/>
              <a:ext cx="1294089" cy="1293105"/>
            </a:xfrm>
            <a:custGeom>
              <a:avLst/>
              <a:gdLst>
                <a:gd name="connsiteX0" fmla="*/ 997934 w 1294089"/>
                <a:gd name="connsiteY0" fmla="*/ 146174 h 1293105"/>
                <a:gd name="connsiteX1" fmla="*/ 1019365 w 1294089"/>
                <a:gd name="connsiteY1" fmla="*/ 81404 h 1293105"/>
                <a:gd name="connsiteX2" fmla="*/ 1182434 w 1294089"/>
                <a:gd name="connsiteY2" fmla="*/ 3870 h 1293105"/>
                <a:gd name="connsiteX3" fmla="*/ 1293590 w 1294089"/>
                <a:gd name="connsiteY3" fmla="*/ 141887 h 1293105"/>
                <a:gd name="connsiteX4" fmla="*/ 1189768 w 1294089"/>
                <a:gd name="connsiteY4" fmla="*/ 284572 h 1293105"/>
                <a:gd name="connsiteX5" fmla="*/ 1169575 w 1294089"/>
                <a:gd name="connsiteY5" fmla="*/ 312766 h 1293105"/>
                <a:gd name="connsiteX6" fmla="*/ 1169670 w 1294089"/>
                <a:gd name="connsiteY6" fmla="*/ 674811 h 1293105"/>
                <a:gd name="connsiteX7" fmla="*/ 1187863 w 1294089"/>
                <a:gd name="connsiteY7" fmla="*/ 716054 h 1293105"/>
                <a:gd name="connsiteX8" fmla="*/ 1094804 w 1294089"/>
                <a:gd name="connsiteY8" fmla="*/ 1264885 h 1293105"/>
                <a:gd name="connsiteX9" fmla="*/ 634079 w 1294089"/>
                <a:gd name="connsiteY9" fmla="*/ 1020092 h 1293105"/>
                <a:gd name="connsiteX10" fmla="*/ 588169 w 1294089"/>
                <a:gd name="connsiteY10" fmla="*/ 980945 h 1293105"/>
                <a:gd name="connsiteX11" fmla="*/ 30956 w 1294089"/>
                <a:gd name="connsiteY11" fmla="*/ 981421 h 1293105"/>
                <a:gd name="connsiteX12" fmla="*/ 0 w 1294089"/>
                <a:gd name="connsiteY12" fmla="*/ 950369 h 1293105"/>
                <a:gd name="connsiteX13" fmla="*/ 95 w 1294089"/>
                <a:gd name="connsiteY13" fmla="*/ 173796 h 1293105"/>
                <a:gd name="connsiteX14" fmla="*/ 28289 w 1294089"/>
                <a:gd name="connsiteY14" fmla="*/ 145697 h 1293105"/>
                <a:gd name="connsiteX15" fmla="*/ 968978 w 1294089"/>
                <a:gd name="connsiteY15" fmla="*/ 146174 h 1293105"/>
                <a:gd name="connsiteX16" fmla="*/ 997934 w 1294089"/>
                <a:gd name="connsiteY16" fmla="*/ 146174 h 1293105"/>
                <a:gd name="connsiteX17" fmla="*/ 43815 w 1294089"/>
                <a:gd name="connsiteY17" fmla="*/ 935606 h 1293105"/>
                <a:gd name="connsiteX18" fmla="*/ 627793 w 1294089"/>
                <a:gd name="connsiteY18" fmla="*/ 935606 h 1293105"/>
                <a:gd name="connsiteX19" fmla="*/ 632174 w 1294089"/>
                <a:gd name="connsiteY19" fmla="*/ 898934 h 1293105"/>
                <a:gd name="connsiteX20" fmla="*/ 586169 w 1294089"/>
                <a:gd name="connsiteY20" fmla="*/ 895315 h 1293105"/>
                <a:gd name="connsiteX21" fmla="*/ 586835 w 1294089"/>
                <a:gd name="connsiteY21" fmla="*/ 660047 h 1293105"/>
                <a:gd name="connsiteX22" fmla="*/ 602742 w 1294089"/>
                <a:gd name="connsiteY22" fmla="*/ 646712 h 1293105"/>
                <a:gd name="connsiteX23" fmla="*/ 688467 w 1294089"/>
                <a:gd name="connsiteY23" fmla="*/ 645760 h 1293105"/>
                <a:gd name="connsiteX24" fmla="*/ 711803 w 1294089"/>
                <a:gd name="connsiteY24" fmla="*/ 668620 h 1293105"/>
                <a:gd name="connsiteX25" fmla="*/ 711518 w 1294089"/>
                <a:gd name="connsiteY25" fmla="*/ 735581 h 1293105"/>
                <a:gd name="connsiteX26" fmla="*/ 1128808 w 1294089"/>
                <a:gd name="connsiteY26" fmla="*/ 668048 h 1293105"/>
                <a:gd name="connsiteX27" fmla="*/ 1128808 w 1294089"/>
                <a:gd name="connsiteY27" fmla="*/ 634425 h 1293105"/>
                <a:gd name="connsiteX28" fmla="*/ 1129379 w 1294089"/>
                <a:gd name="connsiteY28" fmla="*/ 334292 h 1293105"/>
                <a:gd name="connsiteX29" fmla="*/ 1094042 w 1294089"/>
                <a:gd name="connsiteY29" fmla="*/ 280571 h 1293105"/>
                <a:gd name="connsiteX30" fmla="*/ 1077087 w 1294089"/>
                <a:gd name="connsiteY30" fmla="*/ 272380 h 1293105"/>
                <a:gd name="connsiteX31" fmla="*/ 1046512 w 1294089"/>
                <a:gd name="connsiteY31" fmla="*/ 277047 h 1293105"/>
                <a:gd name="connsiteX32" fmla="*/ 953834 w 1294089"/>
                <a:gd name="connsiteY32" fmla="*/ 369630 h 1293105"/>
                <a:gd name="connsiteX33" fmla="*/ 938594 w 1294089"/>
                <a:gd name="connsiteY33" fmla="*/ 410873 h 1293105"/>
                <a:gd name="connsiteX34" fmla="*/ 908209 w 1294089"/>
                <a:gd name="connsiteY34" fmla="*/ 470595 h 1293105"/>
                <a:gd name="connsiteX35" fmla="*/ 841438 w 1294089"/>
                <a:gd name="connsiteY35" fmla="*/ 466785 h 1293105"/>
                <a:gd name="connsiteX36" fmla="*/ 817150 w 1294089"/>
                <a:gd name="connsiteY36" fmla="*/ 404301 h 1293105"/>
                <a:gd name="connsiteX37" fmla="*/ 813721 w 1294089"/>
                <a:gd name="connsiteY37" fmla="*/ 382679 h 1293105"/>
                <a:gd name="connsiteX38" fmla="*/ 755713 w 1294089"/>
                <a:gd name="connsiteY38" fmla="*/ 354295 h 1293105"/>
                <a:gd name="connsiteX39" fmla="*/ 741807 w 1294089"/>
                <a:gd name="connsiteY39" fmla="*/ 353152 h 1293105"/>
                <a:gd name="connsiteX40" fmla="*/ 713232 w 1294089"/>
                <a:gd name="connsiteY40" fmla="*/ 362296 h 1293105"/>
                <a:gd name="connsiteX41" fmla="*/ 635889 w 1294089"/>
                <a:gd name="connsiteY41" fmla="*/ 439734 h 1293105"/>
                <a:gd name="connsiteX42" fmla="*/ 626174 w 1294089"/>
                <a:gd name="connsiteY42" fmla="*/ 468500 h 1293105"/>
                <a:gd name="connsiteX43" fmla="*/ 612077 w 1294089"/>
                <a:gd name="connsiteY43" fmla="*/ 518887 h 1293105"/>
                <a:gd name="connsiteX44" fmla="*/ 537115 w 1294089"/>
                <a:gd name="connsiteY44" fmla="*/ 535365 h 1293105"/>
                <a:gd name="connsiteX45" fmla="*/ 504444 w 1294089"/>
                <a:gd name="connsiteY45" fmla="*/ 467833 h 1293105"/>
                <a:gd name="connsiteX46" fmla="*/ 564833 w 1294089"/>
                <a:gd name="connsiteY46" fmla="*/ 418589 h 1293105"/>
                <a:gd name="connsiteX47" fmla="*/ 619506 w 1294089"/>
                <a:gd name="connsiteY47" fmla="*/ 395157 h 1293105"/>
                <a:gd name="connsiteX48" fmla="*/ 673227 w 1294089"/>
                <a:gd name="connsiteY48" fmla="*/ 341150 h 1293105"/>
                <a:gd name="connsiteX49" fmla="*/ 691801 w 1294089"/>
                <a:gd name="connsiteY49" fmla="*/ 296288 h 1293105"/>
                <a:gd name="connsiteX50" fmla="*/ 723329 w 1294089"/>
                <a:gd name="connsiteY50" fmla="*/ 237518 h 1293105"/>
                <a:gd name="connsiteX51" fmla="*/ 788384 w 1294089"/>
                <a:gd name="connsiteY51" fmla="*/ 241328 h 1293105"/>
                <a:gd name="connsiteX52" fmla="*/ 813626 w 1294089"/>
                <a:gd name="connsiteY52" fmla="*/ 303717 h 1293105"/>
                <a:gd name="connsiteX53" fmla="*/ 821246 w 1294089"/>
                <a:gd name="connsiteY53" fmla="*/ 330673 h 1293105"/>
                <a:gd name="connsiteX54" fmla="*/ 876490 w 1294089"/>
                <a:gd name="connsiteY54" fmla="*/ 355152 h 1293105"/>
                <a:gd name="connsiteX55" fmla="*/ 888206 w 1294089"/>
                <a:gd name="connsiteY55" fmla="*/ 355819 h 1293105"/>
                <a:gd name="connsiteX56" fmla="*/ 921163 w 1294089"/>
                <a:gd name="connsiteY56" fmla="*/ 345151 h 1293105"/>
                <a:gd name="connsiteX57" fmla="*/ 1011650 w 1294089"/>
                <a:gd name="connsiteY57" fmla="*/ 253901 h 1293105"/>
                <a:gd name="connsiteX58" fmla="*/ 1024985 w 1294089"/>
                <a:gd name="connsiteY58" fmla="*/ 222945 h 1293105"/>
                <a:gd name="connsiteX59" fmla="*/ 982790 w 1294089"/>
                <a:gd name="connsiteY59" fmla="*/ 187322 h 1293105"/>
                <a:gd name="connsiteX60" fmla="*/ 73057 w 1294089"/>
                <a:gd name="connsiteY60" fmla="*/ 187607 h 1293105"/>
                <a:gd name="connsiteX61" fmla="*/ 43244 w 1294089"/>
                <a:gd name="connsiteY61" fmla="*/ 216278 h 1293105"/>
                <a:gd name="connsiteX62" fmla="*/ 43815 w 1294089"/>
                <a:gd name="connsiteY62" fmla="*/ 911888 h 1293105"/>
                <a:gd name="connsiteX63" fmla="*/ 43815 w 1294089"/>
                <a:gd name="connsiteY63" fmla="*/ 935606 h 1293105"/>
                <a:gd name="connsiteX64" fmla="*/ 1201484 w 1294089"/>
                <a:gd name="connsiteY64" fmla="*/ 1122105 h 1293105"/>
                <a:gd name="connsiteX65" fmla="*/ 1140238 w 1294089"/>
                <a:gd name="connsiteY65" fmla="*/ 1087910 h 1293105"/>
                <a:gd name="connsiteX66" fmla="*/ 1119188 w 1294089"/>
                <a:gd name="connsiteY66" fmla="*/ 1094387 h 1293105"/>
                <a:gd name="connsiteX67" fmla="*/ 801148 w 1294089"/>
                <a:gd name="connsiteY67" fmla="*/ 1093149 h 1293105"/>
                <a:gd name="connsiteX68" fmla="*/ 784288 w 1294089"/>
                <a:gd name="connsiteY68" fmla="*/ 1086196 h 1293105"/>
                <a:gd name="connsiteX69" fmla="*/ 721424 w 1294089"/>
                <a:gd name="connsiteY69" fmla="*/ 1122010 h 1293105"/>
                <a:gd name="connsiteX70" fmla="*/ 1201484 w 1294089"/>
                <a:gd name="connsiteY70" fmla="*/ 1122105 h 1293105"/>
                <a:gd name="connsiteX71" fmla="*/ 699135 w 1294089"/>
                <a:gd name="connsiteY71" fmla="*/ 1085434 h 1293105"/>
                <a:gd name="connsiteX72" fmla="*/ 752380 w 1294089"/>
                <a:gd name="connsiteY72" fmla="*/ 1055716 h 1293105"/>
                <a:gd name="connsiteX73" fmla="*/ 764191 w 1294089"/>
                <a:gd name="connsiteY73" fmla="*/ 1025807 h 1293105"/>
                <a:gd name="connsiteX74" fmla="*/ 832961 w 1294089"/>
                <a:gd name="connsiteY74" fmla="*/ 795874 h 1293105"/>
                <a:gd name="connsiteX75" fmla="*/ 937832 w 1294089"/>
                <a:gd name="connsiteY75" fmla="*/ 743201 h 1293105"/>
                <a:gd name="connsiteX76" fmla="*/ 937832 w 1294089"/>
                <a:gd name="connsiteY76" fmla="*/ 669001 h 1293105"/>
                <a:gd name="connsiteX77" fmla="*/ 709041 w 1294089"/>
                <a:gd name="connsiteY77" fmla="*/ 813971 h 1293105"/>
                <a:gd name="connsiteX78" fmla="*/ 699135 w 1294089"/>
                <a:gd name="connsiteY78" fmla="*/ 1085434 h 1293105"/>
                <a:gd name="connsiteX79" fmla="*/ 1221962 w 1294089"/>
                <a:gd name="connsiteY79" fmla="*/ 1085053 h 1293105"/>
                <a:gd name="connsiteX80" fmla="*/ 1230344 w 1294089"/>
                <a:gd name="connsiteY80" fmla="*/ 1069337 h 1293105"/>
                <a:gd name="connsiteX81" fmla="*/ 1025462 w 1294089"/>
                <a:gd name="connsiteY81" fmla="*/ 675002 h 1293105"/>
                <a:gd name="connsiteX82" fmla="*/ 982885 w 1294089"/>
                <a:gd name="connsiteY82" fmla="*/ 710054 h 1293105"/>
                <a:gd name="connsiteX83" fmla="*/ 982694 w 1294089"/>
                <a:gd name="connsiteY83" fmla="*/ 733866 h 1293105"/>
                <a:gd name="connsiteX84" fmla="*/ 998887 w 1294089"/>
                <a:gd name="connsiteY84" fmla="*/ 754535 h 1293105"/>
                <a:gd name="connsiteX85" fmla="*/ 1157002 w 1294089"/>
                <a:gd name="connsiteY85" fmla="*/ 1029617 h 1293105"/>
                <a:gd name="connsiteX86" fmla="*/ 1163098 w 1294089"/>
                <a:gd name="connsiteY86" fmla="*/ 1050572 h 1293105"/>
                <a:gd name="connsiteX87" fmla="*/ 1221962 w 1294089"/>
                <a:gd name="connsiteY87" fmla="*/ 1085053 h 1293105"/>
                <a:gd name="connsiteX88" fmla="*/ 795623 w 1294089"/>
                <a:gd name="connsiteY88" fmla="*/ 959132 h 1293105"/>
                <a:gd name="connsiteX89" fmla="*/ 961073 w 1294089"/>
                <a:gd name="connsiteY89" fmla="*/ 1126772 h 1293105"/>
                <a:gd name="connsiteX90" fmla="*/ 1128332 w 1294089"/>
                <a:gd name="connsiteY90" fmla="*/ 958942 h 1293105"/>
                <a:gd name="connsiteX91" fmla="*/ 961073 w 1294089"/>
                <a:gd name="connsiteY91" fmla="*/ 793016 h 1293105"/>
                <a:gd name="connsiteX92" fmla="*/ 795623 w 1294089"/>
                <a:gd name="connsiteY92" fmla="*/ 959132 h 1293105"/>
                <a:gd name="connsiteX93" fmla="*/ 1251299 w 1294089"/>
                <a:gd name="connsiteY93" fmla="*/ 146269 h 1293105"/>
                <a:gd name="connsiteX94" fmla="*/ 1150334 w 1294089"/>
                <a:gd name="connsiteY94" fmla="*/ 41970 h 1293105"/>
                <a:gd name="connsiteX95" fmla="*/ 1044035 w 1294089"/>
                <a:gd name="connsiteY95" fmla="*/ 145316 h 1293105"/>
                <a:gd name="connsiteX96" fmla="*/ 1146905 w 1294089"/>
                <a:gd name="connsiteY96" fmla="*/ 250187 h 1293105"/>
                <a:gd name="connsiteX97" fmla="*/ 1251299 w 1294089"/>
                <a:gd name="connsiteY97" fmla="*/ 146269 h 1293105"/>
                <a:gd name="connsiteX98" fmla="*/ 630269 w 1294089"/>
                <a:gd name="connsiteY98" fmla="*/ 689003 h 1293105"/>
                <a:gd name="connsiteX99" fmla="*/ 630269 w 1294089"/>
                <a:gd name="connsiteY99" fmla="*/ 854643 h 1293105"/>
                <a:gd name="connsiteX100" fmla="*/ 664274 w 1294089"/>
                <a:gd name="connsiteY100" fmla="*/ 689003 h 1293105"/>
                <a:gd name="connsiteX101" fmla="*/ 630269 w 1294089"/>
                <a:gd name="connsiteY101" fmla="*/ 689003 h 1293105"/>
                <a:gd name="connsiteX102" fmla="*/ 781145 w 1294089"/>
                <a:gd name="connsiteY102" fmla="*/ 292097 h 1293105"/>
                <a:gd name="connsiteX103" fmla="*/ 753332 w 1294089"/>
                <a:gd name="connsiteY103" fmla="*/ 273904 h 1293105"/>
                <a:gd name="connsiteX104" fmla="*/ 734473 w 1294089"/>
                <a:gd name="connsiteY104" fmla="*/ 291239 h 1293105"/>
                <a:gd name="connsiteX105" fmla="*/ 752285 w 1294089"/>
                <a:gd name="connsiteY105" fmla="*/ 310766 h 1293105"/>
                <a:gd name="connsiteX106" fmla="*/ 781145 w 1294089"/>
                <a:gd name="connsiteY106" fmla="*/ 292097 h 1293105"/>
                <a:gd name="connsiteX107" fmla="*/ 593503 w 1294089"/>
                <a:gd name="connsiteY107" fmla="*/ 479739 h 1293105"/>
                <a:gd name="connsiteX108" fmla="*/ 565404 w 1294089"/>
                <a:gd name="connsiteY108" fmla="*/ 461070 h 1293105"/>
                <a:gd name="connsiteX109" fmla="*/ 545497 w 1294089"/>
                <a:gd name="connsiteY109" fmla="*/ 479168 h 1293105"/>
                <a:gd name="connsiteX110" fmla="*/ 565118 w 1294089"/>
                <a:gd name="connsiteY110" fmla="*/ 497456 h 1293105"/>
                <a:gd name="connsiteX111" fmla="*/ 593503 w 1294089"/>
                <a:gd name="connsiteY111" fmla="*/ 479739 h 1293105"/>
                <a:gd name="connsiteX112" fmla="*/ 878967 w 1294089"/>
                <a:gd name="connsiteY112" fmla="*/ 388394 h 1293105"/>
                <a:gd name="connsiteX113" fmla="*/ 859346 w 1294089"/>
                <a:gd name="connsiteY113" fmla="*/ 415636 h 1293105"/>
                <a:gd name="connsiteX114" fmla="*/ 876490 w 1294089"/>
                <a:gd name="connsiteY114" fmla="*/ 434781 h 1293105"/>
                <a:gd name="connsiteX115" fmla="*/ 895636 w 1294089"/>
                <a:gd name="connsiteY115" fmla="*/ 417731 h 1293105"/>
                <a:gd name="connsiteX116" fmla="*/ 878967 w 1294089"/>
                <a:gd name="connsiteY116" fmla="*/ 388394 h 129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294089" h="1293105">
                  <a:moveTo>
                    <a:pt x="997934" y="146174"/>
                  </a:moveTo>
                  <a:cubicBezTo>
                    <a:pt x="1005364" y="123028"/>
                    <a:pt x="1009745" y="100930"/>
                    <a:pt x="1019365" y="81404"/>
                  </a:cubicBezTo>
                  <a:cubicBezTo>
                    <a:pt x="1049750" y="19205"/>
                    <a:pt x="1115854" y="-11370"/>
                    <a:pt x="1182434" y="3870"/>
                  </a:cubicBezTo>
                  <a:cubicBezTo>
                    <a:pt x="1244727" y="18062"/>
                    <a:pt x="1291495" y="76165"/>
                    <a:pt x="1293590" y="141887"/>
                  </a:cubicBezTo>
                  <a:cubicBezTo>
                    <a:pt x="1295686" y="207705"/>
                    <a:pt x="1254157" y="265808"/>
                    <a:pt x="1189768" y="284572"/>
                  </a:cubicBezTo>
                  <a:cubicBezTo>
                    <a:pt x="1173766" y="289239"/>
                    <a:pt x="1169480" y="296478"/>
                    <a:pt x="1169575" y="312766"/>
                  </a:cubicBezTo>
                  <a:cubicBezTo>
                    <a:pt x="1170337" y="433448"/>
                    <a:pt x="1170337" y="554129"/>
                    <a:pt x="1169670" y="674811"/>
                  </a:cubicBezTo>
                  <a:cubicBezTo>
                    <a:pt x="1169575" y="692242"/>
                    <a:pt x="1175290" y="704243"/>
                    <a:pt x="1187863" y="716054"/>
                  </a:cubicBezTo>
                  <a:cubicBezTo>
                    <a:pt x="1362837" y="881599"/>
                    <a:pt x="1314641" y="1165063"/>
                    <a:pt x="1094804" y="1264885"/>
                  </a:cubicBezTo>
                  <a:cubicBezTo>
                    <a:pt x="902684" y="1352134"/>
                    <a:pt x="668560" y="1227737"/>
                    <a:pt x="634079" y="1020092"/>
                  </a:cubicBezTo>
                  <a:cubicBezTo>
                    <a:pt x="627602" y="980945"/>
                    <a:pt x="627602" y="980945"/>
                    <a:pt x="588169" y="980945"/>
                  </a:cubicBezTo>
                  <a:cubicBezTo>
                    <a:pt x="402431" y="980945"/>
                    <a:pt x="216694" y="980564"/>
                    <a:pt x="30956" y="981421"/>
                  </a:cubicBezTo>
                  <a:cubicBezTo>
                    <a:pt x="6763" y="981516"/>
                    <a:pt x="0" y="974372"/>
                    <a:pt x="0" y="950369"/>
                  </a:cubicBezTo>
                  <a:cubicBezTo>
                    <a:pt x="762" y="691480"/>
                    <a:pt x="762" y="432590"/>
                    <a:pt x="95" y="173796"/>
                  </a:cubicBezTo>
                  <a:cubicBezTo>
                    <a:pt x="0" y="151984"/>
                    <a:pt x="6001" y="145602"/>
                    <a:pt x="28289" y="145697"/>
                  </a:cubicBezTo>
                  <a:cubicBezTo>
                    <a:pt x="341852" y="146459"/>
                    <a:pt x="655415" y="146174"/>
                    <a:pt x="968978" y="146174"/>
                  </a:cubicBezTo>
                  <a:cubicBezTo>
                    <a:pt x="979170" y="146174"/>
                    <a:pt x="989362" y="146174"/>
                    <a:pt x="997934" y="146174"/>
                  </a:cubicBezTo>
                  <a:close/>
                  <a:moveTo>
                    <a:pt x="43815" y="935606"/>
                  </a:moveTo>
                  <a:cubicBezTo>
                    <a:pt x="240316" y="935606"/>
                    <a:pt x="434054" y="935606"/>
                    <a:pt x="627793" y="935606"/>
                  </a:cubicBezTo>
                  <a:cubicBezTo>
                    <a:pt x="629317" y="922747"/>
                    <a:pt x="630650" y="911793"/>
                    <a:pt x="632174" y="898934"/>
                  </a:cubicBezTo>
                  <a:cubicBezTo>
                    <a:pt x="616839" y="897696"/>
                    <a:pt x="602266" y="896553"/>
                    <a:pt x="586169" y="895315"/>
                  </a:cubicBezTo>
                  <a:cubicBezTo>
                    <a:pt x="586169" y="815495"/>
                    <a:pt x="585883" y="737771"/>
                    <a:pt x="586835" y="660047"/>
                  </a:cubicBezTo>
                  <a:cubicBezTo>
                    <a:pt x="586931" y="655380"/>
                    <a:pt x="597027" y="646998"/>
                    <a:pt x="602742" y="646712"/>
                  </a:cubicBezTo>
                  <a:cubicBezTo>
                    <a:pt x="631222" y="645284"/>
                    <a:pt x="659892" y="646998"/>
                    <a:pt x="688467" y="645760"/>
                  </a:cubicBezTo>
                  <a:cubicBezTo>
                    <a:pt x="706184" y="644998"/>
                    <a:pt x="712851" y="650808"/>
                    <a:pt x="711803" y="668620"/>
                  </a:cubicBezTo>
                  <a:cubicBezTo>
                    <a:pt x="710565" y="688527"/>
                    <a:pt x="711518" y="708530"/>
                    <a:pt x="711518" y="735581"/>
                  </a:cubicBezTo>
                  <a:cubicBezTo>
                    <a:pt x="838390" y="614708"/>
                    <a:pt x="975551" y="596420"/>
                    <a:pt x="1128808" y="668048"/>
                  </a:cubicBezTo>
                  <a:cubicBezTo>
                    <a:pt x="1128808" y="653189"/>
                    <a:pt x="1128808" y="643855"/>
                    <a:pt x="1128808" y="634425"/>
                  </a:cubicBezTo>
                  <a:cubicBezTo>
                    <a:pt x="1128808" y="534413"/>
                    <a:pt x="1127951" y="434305"/>
                    <a:pt x="1129379" y="334292"/>
                  </a:cubicBezTo>
                  <a:cubicBezTo>
                    <a:pt x="1129760" y="306289"/>
                    <a:pt x="1129094" y="283619"/>
                    <a:pt x="1094042" y="280571"/>
                  </a:cubicBezTo>
                  <a:cubicBezTo>
                    <a:pt x="1088136" y="280095"/>
                    <a:pt x="1081945" y="276190"/>
                    <a:pt x="1077087" y="272380"/>
                  </a:cubicBezTo>
                  <a:cubicBezTo>
                    <a:pt x="1064800" y="262855"/>
                    <a:pt x="1056132" y="267236"/>
                    <a:pt x="1046512" y="277047"/>
                  </a:cubicBezTo>
                  <a:cubicBezTo>
                    <a:pt x="1016032" y="308384"/>
                    <a:pt x="985457" y="339531"/>
                    <a:pt x="953834" y="369630"/>
                  </a:cubicBezTo>
                  <a:cubicBezTo>
                    <a:pt x="941356" y="381536"/>
                    <a:pt x="935450" y="392871"/>
                    <a:pt x="938594" y="410873"/>
                  </a:cubicBezTo>
                  <a:cubicBezTo>
                    <a:pt x="943261" y="437162"/>
                    <a:pt x="930402" y="457451"/>
                    <a:pt x="908209" y="470595"/>
                  </a:cubicBezTo>
                  <a:cubicBezTo>
                    <a:pt x="885730" y="484025"/>
                    <a:pt x="862679" y="482597"/>
                    <a:pt x="841438" y="466785"/>
                  </a:cubicBezTo>
                  <a:cubicBezTo>
                    <a:pt x="820484" y="451164"/>
                    <a:pt x="812292" y="430590"/>
                    <a:pt x="817150" y="404301"/>
                  </a:cubicBezTo>
                  <a:cubicBezTo>
                    <a:pt x="818388" y="397348"/>
                    <a:pt x="817912" y="387061"/>
                    <a:pt x="813721" y="382679"/>
                  </a:cubicBezTo>
                  <a:cubicBezTo>
                    <a:pt x="798195" y="366582"/>
                    <a:pt x="786003" y="341531"/>
                    <a:pt x="755713" y="354295"/>
                  </a:cubicBezTo>
                  <a:cubicBezTo>
                    <a:pt x="751904" y="355914"/>
                    <a:pt x="746093" y="352199"/>
                    <a:pt x="741807" y="353152"/>
                  </a:cubicBezTo>
                  <a:cubicBezTo>
                    <a:pt x="731996" y="355343"/>
                    <a:pt x="719900" y="356105"/>
                    <a:pt x="713232" y="362296"/>
                  </a:cubicBezTo>
                  <a:cubicBezTo>
                    <a:pt x="686372" y="386966"/>
                    <a:pt x="660463" y="412874"/>
                    <a:pt x="635889" y="439734"/>
                  </a:cubicBezTo>
                  <a:cubicBezTo>
                    <a:pt x="629603" y="446592"/>
                    <a:pt x="628840" y="458594"/>
                    <a:pt x="626174" y="468500"/>
                  </a:cubicBezTo>
                  <a:cubicBezTo>
                    <a:pt x="621506" y="485454"/>
                    <a:pt x="621030" y="504790"/>
                    <a:pt x="612077" y="518887"/>
                  </a:cubicBezTo>
                  <a:cubicBezTo>
                    <a:pt x="597122" y="542414"/>
                    <a:pt x="561785" y="547938"/>
                    <a:pt x="537115" y="535365"/>
                  </a:cubicBezTo>
                  <a:cubicBezTo>
                    <a:pt x="512636" y="522887"/>
                    <a:pt x="498253" y="493265"/>
                    <a:pt x="504444" y="467833"/>
                  </a:cubicBezTo>
                  <a:cubicBezTo>
                    <a:pt x="512064" y="436305"/>
                    <a:pt x="534638" y="414874"/>
                    <a:pt x="564833" y="418589"/>
                  </a:cubicBezTo>
                  <a:cubicBezTo>
                    <a:pt x="589788" y="421637"/>
                    <a:pt x="604552" y="411731"/>
                    <a:pt x="619506" y="395157"/>
                  </a:cubicBezTo>
                  <a:cubicBezTo>
                    <a:pt x="636556" y="376393"/>
                    <a:pt x="654844" y="358581"/>
                    <a:pt x="673227" y="341150"/>
                  </a:cubicBezTo>
                  <a:cubicBezTo>
                    <a:pt x="686372" y="328768"/>
                    <a:pt x="695897" y="317243"/>
                    <a:pt x="691801" y="296288"/>
                  </a:cubicBezTo>
                  <a:cubicBezTo>
                    <a:pt x="686753" y="270094"/>
                    <a:pt x="700373" y="249901"/>
                    <a:pt x="723329" y="237518"/>
                  </a:cubicBezTo>
                  <a:cubicBezTo>
                    <a:pt x="745236" y="225707"/>
                    <a:pt x="767810" y="226279"/>
                    <a:pt x="788384" y="241328"/>
                  </a:cubicBezTo>
                  <a:cubicBezTo>
                    <a:pt x="809339" y="256664"/>
                    <a:pt x="817436" y="277333"/>
                    <a:pt x="813626" y="303717"/>
                  </a:cubicBezTo>
                  <a:cubicBezTo>
                    <a:pt x="812387" y="312290"/>
                    <a:pt x="815721" y="324005"/>
                    <a:pt x="821246" y="330673"/>
                  </a:cubicBezTo>
                  <a:cubicBezTo>
                    <a:pt x="835152" y="347246"/>
                    <a:pt x="849344" y="366677"/>
                    <a:pt x="876490" y="355152"/>
                  </a:cubicBezTo>
                  <a:cubicBezTo>
                    <a:pt x="879729" y="353723"/>
                    <a:pt x="884777" y="354295"/>
                    <a:pt x="888206" y="355819"/>
                  </a:cubicBezTo>
                  <a:cubicBezTo>
                    <a:pt x="902780" y="362486"/>
                    <a:pt x="911733" y="354771"/>
                    <a:pt x="921163" y="345151"/>
                  </a:cubicBezTo>
                  <a:cubicBezTo>
                    <a:pt x="951167" y="314576"/>
                    <a:pt x="981837" y="284572"/>
                    <a:pt x="1011650" y="253901"/>
                  </a:cubicBezTo>
                  <a:cubicBezTo>
                    <a:pt x="1019651" y="245710"/>
                    <a:pt x="1034701" y="239804"/>
                    <a:pt x="1024985" y="222945"/>
                  </a:cubicBezTo>
                  <a:cubicBezTo>
                    <a:pt x="1015175" y="205895"/>
                    <a:pt x="1011936" y="187226"/>
                    <a:pt x="982790" y="187322"/>
                  </a:cubicBezTo>
                  <a:cubicBezTo>
                    <a:pt x="679513" y="188560"/>
                    <a:pt x="376333" y="188274"/>
                    <a:pt x="73057" y="187607"/>
                  </a:cubicBezTo>
                  <a:cubicBezTo>
                    <a:pt x="50959" y="187512"/>
                    <a:pt x="43148" y="192370"/>
                    <a:pt x="43244" y="216278"/>
                  </a:cubicBezTo>
                  <a:cubicBezTo>
                    <a:pt x="44196" y="448116"/>
                    <a:pt x="43815" y="680050"/>
                    <a:pt x="43815" y="911888"/>
                  </a:cubicBezTo>
                  <a:cubicBezTo>
                    <a:pt x="43815" y="919604"/>
                    <a:pt x="43815" y="927224"/>
                    <a:pt x="43815" y="935606"/>
                  </a:cubicBezTo>
                  <a:close/>
                  <a:moveTo>
                    <a:pt x="1201484" y="1122105"/>
                  </a:moveTo>
                  <a:cubicBezTo>
                    <a:pt x="1180243" y="1109913"/>
                    <a:pt x="1160907" y="1097531"/>
                    <a:pt x="1140238" y="1087910"/>
                  </a:cubicBezTo>
                  <a:cubicBezTo>
                    <a:pt x="1135190" y="1085529"/>
                    <a:pt x="1123379" y="1089530"/>
                    <a:pt x="1119188" y="1094387"/>
                  </a:cubicBezTo>
                  <a:cubicBezTo>
                    <a:pt x="1033082" y="1193924"/>
                    <a:pt x="883349" y="1189637"/>
                    <a:pt x="801148" y="1093149"/>
                  </a:cubicBezTo>
                  <a:cubicBezTo>
                    <a:pt x="797528" y="1088863"/>
                    <a:pt x="787908" y="1084386"/>
                    <a:pt x="784288" y="1086196"/>
                  </a:cubicBezTo>
                  <a:cubicBezTo>
                    <a:pt x="762857" y="1097054"/>
                    <a:pt x="742283" y="1109818"/>
                    <a:pt x="721424" y="1122010"/>
                  </a:cubicBezTo>
                  <a:cubicBezTo>
                    <a:pt x="830580" y="1290983"/>
                    <a:pt x="1082707" y="1291174"/>
                    <a:pt x="1201484" y="1122105"/>
                  </a:cubicBezTo>
                  <a:close/>
                  <a:moveTo>
                    <a:pt x="699135" y="1085434"/>
                  </a:moveTo>
                  <a:cubicBezTo>
                    <a:pt x="719423" y="1074004"/>
                    <a:pt x="735616" y="1064288"/>
                    <a:pt x="752380" y="1055716"/>
                  </a:cubicBezTo>
                  <a:cubicBezTo>
                    <a:pt x="765810" y="1048858"/>
                    <a:pt x="768953" y="1041714"/>
                    <a:pt x="764191" y="1025807"/>
                  </a:cubicBezTo>
                  <a:cubicBezTo>
                    <a:pt x="737045" y="934844"/>
                    <a:pt x="761429" y="848071"/>
                    <a:pt x="832961" y="795874"/>
                  </a:cubicBezTo>
                  <a:cubicBezTo>
                    <a:pt x="863441" y="773681"/>
                    <a:pt x="901065" y="761203"/>
                    <a:pt x="937832" y="743201"/>
                  </a:cubicBezTo>
                  <a:cubicBezTo>
                    <a:pt x="937832" y="723103"/>
                    <a:pt x="937832" y="697385"/>
                    <a:pt x="937832" y="669001"/>
                  </a:cubicBezTo>
                  <a:cubicBezTo>
                    <a:pt x="835914" y="680240"/>
                    <a:pt x="759238" y="727199"/>
                    <a:pt x="709041" y="813971"/>
                  </a:cubicBezTo>
                  <a:cubicBezTo>
                    <a:pt x="658844" y="900649"/>
                    <a:pt x="656082" y="990374"/>
                    <a:pt x="699135" y="1085434"/>
                  </a:cubicBezTo>
                  <a:close/>
                  <a:moveTo>
                    <a:pt x="1221962" y="1085053"/>
                  </a:moveTo>
                  <a:cubicBezTo>
                    <a:pt x="1225963" y="1077623"/>
                    <a:pt x="1228630" y="1073623"/>
                    <a:pt x="1230344" y="1069337"/>
                  </a:cubicBezTo>
                  <a:cubicBezTo>
                    <a:pt x="1297210" y="901411"/>
                    <a:pt x="1203103" y="716531"/>
                    <a:pt x="1025462" y="675002"/>
                  </a:cubicBezTo>
                  <a:cubicBezTo>
                    <a:pt x="983171" y="665096"/>
                    <a:pt x="982885" y="666429"/>
                    <a:pt x="982885" y="710054"/>
                  </a:cubicBezTo>
                  <a:cubicBezTo>
                    <a:pt x="982885" y="717959"/>
                    <a:pt x="983552" y="725960"/>
                    <a:pt x="982694" y="733866"/>
                  </a:cubicBezTo>
                  <a:cubicBezTo>
                    <a:pt x="981361" y="746439"/>
                    <a:pt x="986219" y="751583"/>
                    <a:pt x="998887" y="754535"/>
                  </a:cubicBezTo>
                  <a:cubicBezTo>
                    <a:pt x="1131570" y="786539"/>
                    <a:pt x="1196626" y="900744"/>
                    <a:pt x="1157002" y="1029617"/>
                  </a:cubicBezTo>
                  <a:cubicBezTo>
                    <a:pt x="1155192" y="1035618"/>
                    <a:pt x="1158335" y="1047334"/>
                    <a:pt x="1163098" y="1050572"/>
                  </a:cubicBezTo>
                  <a:cubicBezTo>
                    <a:pt x="1181291" y="1063050"/>
                    <a:pt x="1201007" y="1073147"/>
                    <a:pt x="1221962" y="1085053"/>
                  </a:cubicBezTo>
                  <a:close/>
                  <a:moveTo>
                    <a:pt x="795623" y="959132"/>
                  </a:moveTo>
                  <a:cubicBezTo>
                    <a:pt x="795623" y="1051049"/>
                    <a:pt x="870013" y="1126296"/>
                    <a:pt x="961073" y="1126772"/>
                  </a:cubicBezTo>
                  <a:cubicBezTo>
                    <a:pt x="1049655" y="1127249"/>
                    <a:pt x="1130999" y="1047429"/>
                    <a:pt x="1128332" y="958942"/>
                  </a:cubicBezTo>
                  <a:cubicBezTo>
                    <a:pt x="1125284" y="854262"/>
                    <a:pt x="1040892" y="791492"/>
                    <a:pt x="961073" y="793016"/>
                  </a:cubicBezTo>
                  <a:cubicBezTo>
                    <a:pt x="867347" y="794921"/>
                    <a:pt x="795528" y="865311"/>
                    <a:pt x="795623" y="959132"/>
                  </a:cubicBezTo>
                  <a:close/>
                  <a:moveTo>
                    <a:pt x="1251299" y="146269"/>
                  </a:moveTo>
                  <a:cubicBezTo>
                    <a:pt x="1252061" y="88547"/>
                    <a:pt x="1207199" y="42256"/>
                    <a:pt x="1150334" y="41970"/>
                  </a:cubicBezTo>
                  <a:cubicBezTo>
                    <a:pt x="1093280" y="41684"/>
                    <a:pt x="1044035" y="89500"/>
                    <a:pt x="1044035" y="145316"/>
                  </a:cubicBezTo>
                  <a:cubicBezTo>
                    <a:pt x="1043940" y="200371"/>
                    <a:pt x="1091470" y="248853"/>
                    <a:pt x="1146905" y="250187"/>
                  </a:cubicBezTo>
                  <a:cubicBezTo>
                    <a:pt x="1203960" y="251615"/>
                    <a:pt x="1250537" y="205229"/>
                    <a:pt x="1251299" y="146269"/>
                  </a:cubicBezTo>
                  <a:close/>
                  <a:moveTo>
                    <a:pt x="630269" y="689003"/>
                  </a:moveTo>
                  <a:cubicBezTo>
                    <a:pt x="630269" y="745772"/>
                    <a:pt x="630269" y="799874"/>
                    <a:pt x="630269" y="854643"/>
                  </a:cubicBezTo>
                  <a:cubicBezTo>
                    <a:pt x="663226" y="843499"/>
                    <a:pt x="681704" y="748439"/>
                    <a:pt x="664274" y="689003"/>
                  </a:cubicBezTo>
                  <a:cubicBezTo>
                    <a:pt x="653510" y="689003"/>
                    <a:pt x="642652" y="689003"/>
                    <a:pt x="630269" y="689003"/>
                  </a:cubicBezTo>
                  <a:close/>
                  <a:moveTo>
                    <a:pt x="781145" y="292097"/>
                  </a:moveTo>
                  <a:cubicBezTo>
                    <a:pt x="767906" y="282857"/>
                    <a:pt x="760095" y="273237"/>
                    <a:pt x="753332" y="273904"/>
                  </a:cubicBezTo>
                  <a:cubicBezTo>
                    <a:pt x="746093" y="274666"/>
                    <a:pt x="734187" y="285429"/>
                    <a:pt x="734473" y="291239"/>
                  </a:cubicBezTo>
                  <a:cubicBezTo>
                    <a:pt x="734949" y="298478"/>
                    <a:pt x="745141" y="309718"/>
                    <a:pt x="752285" y="310766"/>
                  </a:cubicBezTo>
                  <a:cubicBezTo>
                    <a:pt x="758952" y="311813"/>
                    <a:pt x="767239" y="301717"/>
                    <a:pt x="781145" y="292097"/>
                  </a:cubicBezTo>
                  <a:close/>
                  <a:moveTo>
                    <a:pt x="593503" y="479739"/>
                  </a:moveTo>
                  <a:cubicBezTo>
                    <a:pt x="580454" y="470500"/>
                    <a:pt x="572548" y="460594"/>
                    <a:pt x="565404" y="461070"/>
                  </a:cubicBezTo>
                  <a:cubicBezTo>
                    <a:pt x="558356" y="461546"/>
                    <a:pt x="552069" y="472691"/>
                    <a:pt x="545497" y="479168"/>
                  </a:cubicBezTo>
                  <a:cubicBezTo>
                    <a:pt x="551974" y="485645"/>
                    <a:pt x="558070" y="496789"/>
                    <a:pt x="565118" y="497456"/>
                  </a:cubicBezTo>
                  <a:cubicBezTo>
                    <a:pt x="572357" y="498122"/>
                    <a:pt x="580454" y="488502"/>
                    <a:pt x="593503" y="479739"/>
                  </a:cubicBezTo>
                  <a:close/>
                  <a:moveTo>
                    <a:pt x="878967" y="388394"/>
                  </a:moveTo>
                  <a:cubicBezTo>
                    <a:pt x="869442" y="400872"/>
                    <a:pt x="859250" y="408397"/>
                    <a:pt x="859346" y="415636"/>
                  </a:cubicBezTo>
                  <a:cubicBezTo>
                    <a:pt x="859441" y="422589"/>
                    <a:pt x="870013" y="434305"/>
                    <a:pt x="876490" y="434781"/>
                  </a:cubicBezTo>
                  <a:cubicBezTo>
                    <a:pt x="882872" y="435162"/>
                    <a:pt x="894779" y="424589"/>
                    <a:pt x="895636" y="417731"/>
                  </a:cubicBezTo>
                  <a:cubicBezTo>
                    <a:pt x="896588" y="410492"/>
                    <a:pt x="887349" y="402015"/>
                    <a:pt x="878967" y="388394"/>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74" name="任意多边形: 形状 73">
              <a:extLst>
                <a:ext uri="{FF2B5EF4-FFF2-40B4-BE49-F238E27FC236}">
                  <a16:creationId xmlns:a16="http://schemas.microsoft.com/office/drawing/2014/main" id="{EDA0AA39-7764-45CD-AE85-AE5D18EB1DD3}"/>
                </a:ext>
              </a:extLst>
            </p:cNvPr>
            <p:cNvSpPr/>
            <p:nvPr/>
          </p:nvSpPr>
          <p:spPr>
            <a:xfrm>
              <a:off x="10013396" y="3153441"/>
              <a:ext cx="122396" cy="330517"/>
            </a:xfrm>
            <a:custGeom>
              <a:avLst/>
              <a:gdLst>
                <a:gd name="connsiteX0" fmla="*/ 122396 w 122396"/>
                <a:gd name="connsiteY0" fmla="*/ 0 h 330517"/>
                <a:gd name="connsiteX1" fmla="*/ 122396 w 122396"/>
                <a:gd name="connsiteY1" fmla="*/ 330518 h 330517"/>
                <a:gd name="connsiteX2" fmla="*/ 0 w 122396"/>
                <a:gd name="connsiteY2" fmla="*/ 330518 h 330517"/>
                <a:gd name="connsiteX3" fmla="*/ 0 w 122396"/>
                <a:gd name="connsiteY3" fmla="*/ 0 h 330517"/>
                <a:gd name="connsiteX4" fmla="*/ 122396 w 122396"/>
                <a:gd name="connsiteY4" fmla="*/ 0 h 330517"/>
                <a:gd name="connsiteX5" fmla="*/ 42100 w 122396"/>
                <a:gd name="connsiteY5" fmla="*/ 40577 h 330517"/>
                <a:gd name="connsiteX6" fmla="*/ 42100 w 122396"/>
                <a:gd name="connsiteY6" fmla="*/ 288703 h 330517"/>
                <a:gd name="connsiteX7" fmla="*/ 79629 w 122396"/>
                <a:gd name="connsiteY7" fmla="*/ 288703 h 330517"/>
                <a:gd name="connsiteX8" fmla="*/ 79629 w 122396"/>
                <a:gd name="connsiteY8" fmla="*/ 40577 h 330517"/>
                <a:gd name="connsiteX9" fmla="*/ 42100 w 122396"/>
                <a:gd name="connsiteY9" fmla="*/ 40577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396" h="330517">
                  <a:moveTo>
                    <a:pt x="122396" y="0"/>
                  </a:moveTo>
                  <a:cubicBezTo>
                    <a:pt x="122396" y="110776"/>
                    <a:pt x="122396" y="219932"/>
                    <a:pt x="122396" y="330518"/>
                  </a:cubicBezTo>
                  <a:cubicBezTo>
                    <a:pt x="81343" y="330518"/>
                    <a:pt x="41243" y="330518"/>
                    <a:pt x="0" y="330518"/>
                  </a:cubicBezTo>
                  <a:cubicBezTo>
                    <a:pt x="0" y="220123"/>
                    <a:pt x="0" y="110966"/>
                    <a:pt x="0" y="0"/>
                  </a:cubicBezTo>
                  <a:cubicBezTo>
                    <a:pt x="40195" y="0"/>
                    <a:pt x="80105" y="0"/>
                    <a:pt x="122396" y="0"/>
                  </a:cubicBezTo>
                  <a:close/>
                  <a:moveTo>
                    <a:pt x="42100" y="40577"/>
                  </a:moveTo>
                  <a:cubicBezTo>
                    <a:pt x="42100" y="124206"/>
                    <a:pt x="42100" y="206026"/>
                    <a:pt x="42100" y="288703"/>
                  </a:cubicBezTo>
                  <a:cubicBezTo>
                    <a:pt x="55626" y="288703"/>
                    <a:pt x="67723" y="288703"/>
                    <a:pt x="79629" y="288703"/>
                  </a:cubicBezTo>
                  <a:cubicBezTo>
                    <a:pt x="79629" y="205073"/>
                    <a:pt x="79629" y="123254"/>
                    <a:pt x="79629" y="40577"/>
                  </a:cubicBezTo>
                  <a:cubicBezTo>
                    <a:pt x="66961" y="40577"/>
                    <a:pt x="56102" y="40577"/>
                    <a:pt x="42100" y="40577"/>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75" name="任意多边形: 形状 74">
              <a:extLst>
                <a:ext uri="{FF2B5EF4-FFF2-40B4-BE49-F238E27FC236}">
                  <a16:creationId xmlns:a16="http://schemas.microsoft.com/office/drawing/2014/main" id="{BC780D3C-A2F2-4466-B0F2-9C1E3549F928}"/>
                </a:ext>
              </a:extLst>
            </p:cNvPr>
            <p:cNvSpPr/>
            <p:nvPr/>
          </p:nvSpPr>
          <p:spPr>
            <a:xfrm>
              <a:off x="9680402" y="3278791"/>
              <a:ext cx="122110" cy="204787"/>
            </a:xfrm>
            <a:custGeom>
              <a:avLst/>
              <a:gdLst>
                <a:gd name="connsiteX0" fmla="*/ 122111 w 122110"/>
                <a:gd name="connsiteY0" fmla="*/ 0 h 204787"/>
                <a:gd name="connsiteX1" fmla="*/ 122111 w 122110"/>
                <a:gd name="connsiteY1" fmla="*/ 204788 h 204787"/>
                <a:gd name="connsiteX2" fmla="*/ 0 w 122110"/>
                <a:gd name="connsiteY2" fmla="*/ 204788 h 204787"/>
                <a:gd name="connsiteX3" fmla="*/ 0 w 122110"/>
                <a:gd name="connsiteY3" fmla="*/ 0 h 204787"/>
                <a:gd name="connsiteX4" fmla="*/ 122111 w 122110"/>
                <a:gd name="connsiteY4" fmla="*/ 0 h 204787"/>
                <a:gd name="connsiteX5" fmla="*/ 41720 w 122110"/>
                <a:gd name="connsiteY5" fmla="*/ 40672 h 204787"/>
                <a:gd name="connsiteX6" fmla="*/ 41720 w 122110"/>
                <a:gd name="connsiteY6" fmla="*/ 163259 h 204787"/>
                <a:gd name="connsiteX7" fmla="*/ 79153 w 122110"/>
                <a:gd name="connsiteY7" fmla="*/ 163259 h 204787"/>
                <a:gd name="connsiteX8" fmla="*/ 79153 w 122110"/>
                <a:gd name="connsiteY8" fmla="*/ 40672 h 204787"/>
                <a:gd name="connsiteX9" fmla="*/ 41720 w 122110"/>
                <a:gd name="connsiteY9" fmla="*/ 40672 h 2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10" h="204787">
                  <a:moveTo>
                    <a:pt x="122111" y="0"/>
                  </a:moveTo>
                  <a:cubicBezTo>
                    <a:pt x="122111" y="68771"/>
                    <a:pt x="122111" y="135922"/>
                    <a:pt x="122111" y="204788"/>
                  </a:cubicBezTo>
                  <a:cubicBezTo>
                    <a:pt x="81534" y="204788"/>
                    <a:pt x="41624" y="204788"/>
                    <a:pt x="0" y="204788"/>
                  </a:cubicBezTo>
                  <a:cubicBezTo>
                    <a:pt x="0" y="136969"/>
                    <a:pt x="0" y="69342"/>
                    <a:pt x="0" y="0"/>
                  </a:cubicBezTo>
                  <a:cubicBezTo>
                    <a:pt x="39815" y="0"/>
                    <a:pt x="79724" y="0"/>
                    <a:pt x="122111" y="0"/>
                  </a:cubicBezTo>
                  <a:close/>
                  <a:moveTo>
                    <a:pt x="41720" y="40672"/>
                  </a:moveTo>
                  <a:cubicBezTo>
                    <a:pt x="41720" y="82772"/>
                    <a:pt x="41720" y="122682"/>
                    <a:pt x="41720" y="163259"/>
                  </a:cubicBezTo>
                  <a:cubicBezTo>
                    <a:pt x="55340" y="163259"/>
                    <a:pt x="67342" y="163259"/>
                    <a:pt x="79153" y="163259"/>
                  </a:cubicBezTo>
                  <a:cubicBezTo>
                    <a:pt x="79153" y="121444"/>
                    <a:pt x="79153" y="81534"/>
                    <a:pt x="79153" y="40672"/>
                  </a:cubicBezTo>
                  <a:cubicBezTo>
                    <a:pt x="66294" y="40672"/>
                    <a:pt x="55340" y="40672"/>
                    <a:pt x="41720" y="40672"/>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76" name="任意多边形: 形状 75">
              <a:extLst>
                <a:ext uri="{FF2B5EF4-FFF2-40B4-BE49-F238E27FC236}">
                  <a16:creationId xmlns:a16="http://schemas.microsoft.com/office/drawing/2014/main" id="{1845CD2F-28A6-4DC9-8609-75F2EA75D886}"/>
                </a:ext>
              </a:extLst>
            </p:cNvPr>
            <p:cNvSpPr/>
            <p:nvPr/>
          </p:nvSpPr>
          <p:spPr>
            <a:xfrm>
              <a:off x="9846328" y="3319843"/>
              <a:ext cx="122396" cy="163449"/>
            </a:xfrm>
            <a:custGeom>
              <a:avLst/>
              <a:gdLst>
                <a:gd name="connsiteX0" fmla="*/ 0 w 122396"/>
                <a:gd name="connsiteY0" fmla="*/ 0 h 163449"/>
                <a:gd name="connsiteX1" fmla="*/ 122396 w 122396"/>
                <a:gd name="connsiteY1" fmla="*/ 0 h 163449"/>
                <a:gd name="connsiteX2" fmla="*/ 122396 w 122396"/>
                <a:gd name="connsiteY2" fmla="*/ 163449 h 163449"/>
                <a:gd name="connsiteX3" fmla="*/ 0 w 122396"/>
                <a:gd name="connsiteY3" fmla="*/ 163449 h 163449"/>
                <a:gd name="connsiteX4" fmla="*/ 0 w 122396"/>
                <a:gd name="connsiteY4" fmla="*/ 0 h 163449"/>
                <a:gd name="connsiteX5" fmla="*/ 80391 w 122396"/>
                <a:gd name="connsiteY5" fmla="*/ 122777 h 163449"/>
                <a:gd name="connsiteX6" fmla="*/ 80391 w 122396"/>
                <a:gd name="connsiteY6" fmla="*/ 41624 h 163449"/>
                <a:gd name="connsiteX7" fmla="*/ 42863 w 122396"/>
                <a:gd name="connsiteY7" fmla="*/ 41624 h 163449"/>
                <a:gd name="connsiteX8" fmla="*/ 42863 w 122396"/>
                <a:gd name="connsiteY8" fmla="*/ 122777 h 163449"/>
                <a:gd name="connsiteX9" fmla="*/ 80391 w 122396"/>
                <a:gd name="connsiteY9" fmla="*/ 122777 h 16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396" h="163449">
                  <a:moveTo>
                    <a:pt x="0" y="0"/>
                  </a:moveTo>
                  <a:cubicBezTo>
                    <a:pt x="40862" y="0"/>
                    <a:pt x="80963" y="0"/>
                    <a:pt x="122396" y="0"/>
                  </a:cubicBezTo>
                  <a:cubicBezTo>
                    <a:pt x="122396" y="54388"/>
                    <a:pt x="122396" y="107918"/>
                    <a:pt x="122396" y="163449"/>
                  </a:cubicBezTo>
                  <a:cubicBezTo>
                    <a:pt x="81915" y="163449"/>
                    <a:pt x="41434" y="163449"/>
                    <a:pt x="0" y="163449"/>
                  </a:cubicBezTo>
                  <a:cubicBezTo>
                    <a:pt x="0" y="108871"/>
                    <a:pt x="0" y="55150"/>
                    <a:pt x="0" y="0"/>
                  </a:cubicBezTo>
                  <a:close/>
                  <a:moveTo>
                    <a:pt x="80391" y="122777"/>
                  </a:moveTo>
                  <a:cubicBezTo>
                    <a:pt x="80391" y="95250"/>
                    <a:pt x="80391" y="69056"/>
                    <a:pt x="80391" y="41624"/>
                  </a:cubicBezTo>
                  <a:cubicBezTo>
                    <a:pt x="67151" y="41624"/>
                    <a:pt x="55150" y="41624"/>
                    <a:pt x="42863" y="41624"/>
                  </a:cubicBezTo>
                  <a:cubicBezTo>
                    <a:pt x="42863" y="69533"/>
                    <a:pt x="42863" y="95821"/>
                    <a:pt x="42863" y="122777"/>
                  </a:cubicBezTo>
                  <a:cubicBezTo>
                    <a:pt x="56007" y="122777"/>
                    <a:pt x="67437" y="122777"/>
                    <a:pt x="80391" y="122777"/>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77" name="任意多边形: 形状 76">
              <a:extLst>
                <a:ext uri="{FF2B5EF4-FFF2-40B4-BE49-F238E27FC236}">
                  <a16:creationId xmlns:a16="http://schemas.microsoft.com/office/drawing/2014/main" id="{2B2ED75A-A272-4B48-8E50-AA33D244FE38}"/>
                </a:ext>
              </a:extLst>
            </p:cNvPr>
            <p:cNvSpPr/>
            <p:nvPr/>
          </p:nvSpPr>
          <p:spPr>
            <a:xfrm>
              <a:off x="9763079" y="2819495"/>
              <a:ext cx="289274" cy="39052"/>
            </a:xfrm>
            <a:custGeom>
              <a:avLst/>
              <a:gdLst>
                <a:gd name="connsiteX0" fmla="*/ 289274 w 289274"/>
                <a:gd name="connsiteY0" fmla="*/ 39053 h 39052"/>
                <a:gd name="connsiteX1" fmla="*/ 0 w 289274"/>
                <a:gd name="connsiteY1" fmla="*/ 39053 h 39052"/>
                <a:gd name="connsiteX2" fmla="*/ 0 w 289274"/>
                <a:gd name="connsiteY2" fmla="*/ 0 h 39052"/>
                <a:gd name="connsiteX3" fmla="*/ 289274 w 289274"/>
                <a:gd name="connsiteY3" fmla="*/ 0 h 39052"/>
                <a:gd name="connsiteX4" fmla="*/ 289274 w 289274"/>
                <a:gd name="connsiteY4" fmla="*/ 39053 h 3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74" h="39052">
                  <a:moveTo>
                    <a:pt x="289274" y="39053"/>
                  </a:moveTo>
                  <a:cubicBezTo>
                    <a:pt x="191833" y="39053"/>
                    <a:pt x="96774" y="39053"/>
                    <a:pt x="0" y="39053"/>
                  </a:cubicBezTo>
                  <a:cubicBezTo>
                    <a:pt x="0" y="25908"/>
                    <a:pt x="0" y="13716"/>
                    <a:pt x="0" y="0"/>
                  </a:cubicBezTo>
                  <a:cubicBezTo>
                    <a:pt x="96202" y="0"/>
                    <a:pt x="191833" y="0"/>
                    <a:pt x="289274" y="0"/>
                  </a:cubicBezTo>
                  <a:cubicBezTo>
                    <a:pt x="289274" y="12668"/>
                    <a:pt x="289274" y="24765"/>
                    <a:pt x="289274" y="39053"/>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78" name="任意多边形: 形状 77">
              <a:extLst>
                <a:ext uri="{FF2B5EF4-FFF2-40B4-BE49-F238E27FC236}">
                  <a16:creationId xmlns:a16="http://schemas.microsoft.com/office/drawing/2014/main" id="{454F9607-E310-406B-A3D8-D776BA27A479}"/>
                </a:ext>
              </a:extLst>
            </p:cNvPr>
            <p:cNvSpPr/>
            <p:nvPr/>
          </p:nvSpPr>
          <p:spPr>
            <a:xfrm>
              <a:off x="9763174" y="2903506"/>
              <a:ext cx="289464" cy="39433"/>
            </a:xfrm>
            <a:custGeom>
              <a:avLst/>
              <a:gdLst>
                <a:gd name="connsiteX0" fmla="*/ 289465 w 289464"/>
                <a:gd name="connsiteY0" fmla="*/ 39433 h 39433"/>
                <a:gd name="connsiteX1" fmla="*/ 0 w 289464"/>
                <a:gd name="connsiteY1" fmla="*/ 39433 h 39433"/>
                <a:gd name="connsiteX2" fmla="*/ 0 w 289464"/>
                <a:gd name="connsiteY2" fmla="*/ 0 h 39433"/>
                <a:gd name="connsiteX3" fmla="*/ 289465 w 289464"/>
                <a:gd name="connsiteY3" fmla="*/ 0 h 39433"/>
                <a:gd name="connsiteX4" fmla="*/ 289465 w 289464"/>
                <a:gd name="connsiteY4" fmla="*/ 39433 h 3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464" h="39433">
                  <a:moveTo>
                    <a:pt x="289465" y="39433"/>
                  </a:moveTo>
                  <a:cubicBezTo>
                    <a:pt x="192024" y="39433"/>
                    <a:pt x="96965" y="39433"/>
                    <a:pt x="0" y="39433"/>
                  </a:cubicBezTo>
                  <a:cubicBezTo>
                    <a:pt x="0" y="26479"/>
                    <a:pt x="0" y="14288"/>
                    <a:pt x="0" y="0"/>
                  </a:cubicBezTo>
                  <a:cubicBezTo>
                    <a:pt x="95631" y="0"/>
                    <a:pt x="191834" y="0"/>
                    <a:pt x="289465" y="0"/>
                  </a:cubicBezTo>
                  <a:cubicBezTo>
                    <a:pt x="289465" y="12478"/>
                    <a:pt x="289465" y="24765"/>
                    <a:pt x="289465" y="39433"/>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79" name="任意多边形: 形状 78">
              <a:extLst>
                <a:ext uri="{FF2B5EF4-FFF2-40B4-BE49-F238E27FC236}">
                  <a16:creationId xmlns:a16="http://schemas.microsoft.com/office/drawing/2014/main" id="{6A975166-88EA-46D8-9611-C7C999CCF05D}"/>
                </a:ext>
              </a:extLst>
            </p:cNvPr>
            <p:cNvSpPr/>
            <p:nvPr/>
          </p:nvSpPr>
          <p:spPr>
            <a:xfrm>
              <a:off x="9763270" y="2986373"/>
              <a:ext cx="289750" cy="38195"/>
            </a:xfrm>
            <a:custGeom>
              <a:avLst/>
              <a:gdLst>
                <a:gd name="connsiteX0" fmla="*/ 289751 w 289750"/>
                <a:gd name="connsiteY0" fmla="*/ 0 h 38195"/>
                <a:gd name="connsiteX1" fmla="*/ 289751 w 289750"/>
                <a:gd name="connsiteY1" fmla="*/ 38195 h 38195"/>
                <a:gd name="connsiteX2" fmla="*/ 0 w 289750"/>
                <a:gd name="connsiteY2" fmla="*/ 38195 h 38195"/>
                <a:gd name="connsiteX3" fmla="*/ 0 w 289750"/>
                <a:gd name="connsiteY3" fmla="*/ 0 h 38195"/>
                <a:gd name="connsiteX4" fmla="*/ 289751 w 289750"/>
                <a:gd name="connsiteY4" fmla="*/ 0 h 3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750" h="38195">
                  <a:moveTo>
                    <a:pt x="289751" y="0"/>
                  </a:moveTo>
                  <a:cubicBezTo>
                    <a:pt x="289751" y="13240"/>
                    <a:pt x="289751" y="24860"/>
                    <a:pt x="289751" y="38195"/>
                  </a:cubicBezTo>
                  <a:cubicBezTo>
                    <a:pt x="193072" y="38195"/>
                    <a:pt x="97441" y="38195"/>
                    <a:pt x="0" y="38195"/>
                  </a:cubicBezTo>
                  <a:cubicBezTo>
                    <a:pt x="0" y="26098"/>
                    <a:pt x="0" y="13906"/>
                    <a:pt x="0" y="0"/>
                  </a:cubicBezTo>
                  <a:cubicBezTo>
                    <a:pt x="95726" y="0"/>
                    <a:pt x="191357" y="0"/>
                    <a:pt x="289751" y="0"/>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80" name="任意多边形: 形状 79">
              <a:extLst>
                <a:ext uri="{FF2B5EF4-FFF2-40B4-BE49-F238E27FC236}">
                  <a16:creationId xmlns:a16="http://schemas.microsoft.com/office/drawing/2014/main" id="{7E6C1C4F-4DFC-4D75-B929-236EBD7C86D7}"/>
                </a:ext>
              </a:extLst>
            </p:cNvPr>
            <p:cNvSpPr/>
            <p:nvPr/>
          </p:nvSpPr>
          <p:spPr>
            <a:xfrm>
              <a:off x="9763365" y="3069431"/>
              <a:ext cx="289178" cy="39338"/>
            </a:xfrm>
            <a:custGeom>
              <a:avLst/>
              <a:gdLst>
                <a:gd name="connsiteX0" fmla="*/ 0 w 289178"/>
                <a:gd name="connsiteY0" fmla="*/ 0 h 39338"/>
                <a:gd name="connsiteX1" fmla="*/ 289179 w 289178"/>
                <a:gd name="connsiteY1" fmla="*/ 0 h 39338"/>
                <a:gd name="connsiteX2" fmla="*/ 289179 w 289178"/>
                <a:gd name="connsiteY2" fmla="*/ 39338 h 39338"/>
                <a:gd name="connsiteX3" fmla="*/ 0 w 289178"/>
                <a:gd name="connsiteY3" fmla="*/ 39338 h 39338"/>
                <a:gd name="connsiteX4" fmla="*/ 0 w 289178"/>
                <a:gd name="connsiteY4" fmla="*/ 0 h 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78" h="39338">
                  <a:moveTo>
                    <a:pt x="0" y="0"/>
                  </a:moveTo>
                  <a:cubicBezTo>
                    <a:pt x="96393" y="0"/>
                    <a:pt x="192024" y="0"/>
                    <a:pt x="289179" y="0"/>
                  </a:cubicBezTo>
                  <a:cubicBezTo>
                    <a:pt x="289179" y="13145"/>
                    <a:pt x="289179" y="25432"/>
                    <a:pt x="289179" y="39338"/>
                  </a:cubicBezTo>
                  <a:cubicBezTo>
                    <a:pt x="193262" y="39338"/>
                    <a:pt x="97536" y="39338"/>
                    <a:pt x="0" y="39338"/>
                  </a:cubicBezTo>
                  <a:cubicBezTo>
                    <a:pt x="0" y="26956"/>
                    <a:pt x="0" y="14097"/>
                    <a:pt x="0" y="0"/>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81" name="任意多边形: 形状 80">
              <a:extLst>
                <a:ext uri="{FF2B5EF4-FFF2-40B4-BE49-F238E27FC236}">
                  <a16:creationId xmlns:a16="http://schemas.microsoft.com/office/drawing/2014/main" id="{B361053E-7FB4-4649-B5ED-4B169764BD79}"/>
                </a:ext>
              </a:extLst>
            </p:cNvPr>
            <p:cNvSpPr/>
            <p:nvPr/>
          </p:nvSpPr>
          <p:spPr>
            <a:xfrm>
              <a:off x="9679831" y="2820067"/>
              <a:ext cx="39528" cy="37338"/>
            </a:xfrm>
            <a:custGeom>
              <a:avLst/>
              <a:gdLst>
                <a:gd name="connsiteX0" fmla="*/ 0 w 39528"/>
                <a:gd name="connsiteY0" fmla="*/ 37338 h 37338"/>
                <a:gd name="connsiteX1" fmla="*/ 0 w 39528"/>
                <a:gd name="connsiteY1" fmla="*/ 0 h 37338"/>
                <a:gd name="connsiteX2" fmla="*/ 39529 w 39528"/>
                <a:gd name="connsiteY2" fmla="*/ 0 h 37338"/>
                <a:gd name="connsiteX3" fmla="*/ 39529 w 39528"/>
                <a:gd name="connsiteY3" fmla="*/ 37338 h 37338"/>
                <a:gd name="connsiteX4" fmla="*/ 0 w 39528"/>
                <a:gd name="connsiteY4" fmla="*/ 37338 h 3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8" h="37338">
                  <a:moveTo>
                    <a:pt x="0" y="37338"/>
                  </a:moveTo>
                  <a:cubicBezTo>
                    <a:pt x="0" y="25336"/>
                    <a:pt x="0" y="13716"/>
                    <a:pt x="0" y="0"/>
                  </a:cubicBezTo>
                  <a:cubicBezTo>
                    <a:pt x="12764" y="0"/>
                    <a:pt x="25432" y="0"/>
                    <a:pt x="39529" y="0"/>
                  </a:cubicBezTo>
                  <a:cubicBezTo>
                    <a:pt x="39529" y="12192"/>
                    <a:pt x="39529" y="23717"/>
                    <a:pt x="39529" y="37338"/>
                  </a:cubicBezTo>
                  <a:cubicBezTo>
                    <a:pt x="26670" y="37338"/>
                    <a:pt x="13907" y="37338"/>
                    <a:pt x="0" y="37338"/>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82" name="任意多边形: 形状 81">
              <a:extLst>
                <a:ext uri="{FF2B5EF4-FFF2-40B4-BE49-F238E27FC236}">
                  <a16:creationId xmlns:a16="http://schemas.microsoft.com/office/drawing/2014/main" id="{B2A54277-FFDA-43DB-BA90-AD8E83F5D6C8}"/>
                </a:ext>
              </a:extLst>
            </p:cNvPr>
            <p:cNvSpPr/>
            <p:nvPr/>
          </p:nvSpPr>
          <p:spPr>
            <a:xfrm>
              <a:off x="9680116" y="2903029"/>
              <a:ext cx="39242" cy="39433"/>
            </a:xfrm>
            <a:custGeom>
              <a:avLst/>
              <a:gdLst>
                <a:gd name="connsiteX0" fmla="*/ 39243 w 39242"/>
                <a:gd name="connsiteY0" fmla="*/ 0 h 39433"/>
                <a:gd name="connsiteX1" fmla="*/ 39243 w 39242"/>
                <a:gd name="connsiteY1" fmla="*/ 39433 h 39433"/>
                <a:gd name="connsiteX2" fmla="*/ 0 w 39242"/>
                <a:gd name="connsiteY2" fmla="*/ 39433 h 39433"/>
                <a:gd name="connsiteX3" fmla="*/ 0 w 39242"/>
                <a:gd name="connsiteY3" fmla="*/ 0 h 39433"/>
                <a:gd name="connsiteX4" fmla="*/ 39243 w 39242"/>
                <a:gd name="connsiteY4" fmla="*/ 0 h 3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2" h="39433">
                  <a:moveTo>
                    <a:pt x="39243" y="0"/>
                  </a:moveTo>
                  <a:cubicBezTo>
                    <a:pt x="39243" y="13716"/>
                    <a:pt x="39243" y="25908"/>
                    <a:pt x="39243" y="39433"/>
                  </a:cubicBezTo>
                  <a:cubicBezTo>
                    <a:pt x="25813" y="39433"/>
                    <a:pt x="13621" y="39433"/>
                    <a:pt x="0" y="39433"/>
                  </a:cubicBezTo>
                  <a:cubicBezTo>
                    <a:pt x="0" y="26194"/>
                    <a:pt x="0" y="13906"/>
                    <a:pt x="0" y="0"/>
                  </a:cubicBezTo>
                  <a:cubicBezTo>
                    <a:pt x="12192" y="0"/>
                    <a:pt x="24479" y="0"/>
                    <a:pt x="39243" y="0"/>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83" name="任意多边形: 形状 82">
              <a:extLst>
                <a:ext uri="{FF2B5EF4-FFF2-40B4-BE49-F238E27FC236}">
                  <a16:creationId xmlns:a16="http://schemas.microsoft.com/office/drawing/2014/main" id="{8B4F2B13-BDE1-4088-94D1-C15BCA53B002}"/>
                </a:ext>
              </a:extLst>
            </p:cNvPr>
            <p:cNvSpPr/>
            <p:nvPr/>
          </p:nvSpPr>
          <p:spPr>
            <a:xfrm>
              <a:off x="9680307" y="2985802"/>
              <a:ext cx="38576" cy="38861"/>
            </a:xfrm>
            <a:custGeom>
              <a:avLst/>
              <a:gdLst>
                <a:gd name="connsiteX0" fmla="*/ 0 w 38576"/>
                <a:gd name="connsiteY0" fmla="*/ 0 h 38861"/>
                <a:gd name="connsiteX1" fmla="*/ 38576 w 38576"/>
                <a:gd name="connsiteY1" fmla="*/ 0 h 38861"/>
                <a:gd name="connsiteX2" fmla="*/ 38576 w 38576"/>
                <a:gd name="connsiteY2" fmla="*/ 38862 h 38861"/>
                <a:gd name="connsiteX3" fmla="*/ 0 w 38576"/>
                <a:gd name="connsiteY3" fmla="*/ 38862 h 38861"/>
                <a:gd name="connsiteX4" fmla="*/ 0 w 38576"/>
                <a:gd name="connsiteY4" fmla="*/ 0 h 38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38861">
                  <a:moveTo>
                    <a:pt x="0" y="0"/>
                  </a:moveTo>
                  <a:cubicBezTo>
                    <a:pt x="13621" y="0"/>
                    <a:pt x="25146" y="0"/>
                    <a:pt x="38576" y="0"/>
                  </a:cubicBezTo>
                  <a:cubicBezTo>
                    <a:pt x="38576" y="12954"/>
                    <a:pt x="38576" y="25051"/>
                    <a:pt x="38576" y="38862"/>
                  </a:cubicBezTo>
                  <a:cubicBezTo>
                    <a:pt x="26003" y="38862"/>
                    <a:pt x="13811" y="38862"/>
                    <a:pt x="0" y="38862"/>
                  </a:cubicBezTo>
                  <a:cubicBezTo>
                    <a:pt x="0" y="26670"/>
                    <a:pt x="0" y="14383"/>
                    <a:pt x="0" y="0"/>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84" name="任意多边形: 形状 83">
              <a:extLst>
                <a:ext uri="{FF2B5EF4-FFF2-40B4-BE49-F238E27FC236}">
                  <a16:creationId xmlns:a16="http://schemas.microsoft.com/office/drawing/2014/main" id="{C3583270-29F4-47D6-955D-4F9C756F6DCC}"/>
                </a:ext>
              </a:extLst>
            </p:cNvPr>
            <p:cNvSpPr/>
            <p:nvPr/>
          </p:nvSpPr>
          <p:spPr>
            <a:xfrm>
              <a:off x="9679926" y="3069336"/>
              <a:ext cx="39242" cy="39433"/>
            </a:xfrm>
            <a:custGeom>
              <a:avLst/>
              <a:gdLst>
                <a:gd name="connsiteX0" fmla="*/ 0 w 39242"/>
                <a:gd name="connsiteY0" fmla="*/ 39433 h 39433"/>
                <a:gd name="connsiteX1" fmla="*/ 0 w 39242"/>
                <a:gd name="connsiteY1" fmla="*/ 0 h 39433"/>
                <a:gd name="connsiteX2" fmla="*/ 39243 w 39242"/>
                <a:gd name="connsiteY2" fmla="*/ 0 h 39433"/>
                <a:gd name="connsiteX3" fmla="*/ 39243 w 39242"/>
                <a:gd name="connsiteY3" fmla="*/ 39433 h 39433"/>
                <a:gd name="connsiteX4" fmla="*/ 0 w 39242"/>
                <a:gd name="connsiteY4" fmla="*/ 39433 h 3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2" h="39433">
                  <a:moveTo>
                    <a:pt x="0" y="39433"/>
                  </a:moveTo>
                  <a:cubicBezTo>
                    <a:pt x="0" y="25622"/>
                    <a:pt x="0" y="13335"/>
                    <a:pt x="0" y="0"/>
                  </a:cubicBezTo>
                  <a:cubicBezTo>
                    <a:pt x="13430" y="0"/>
                    <a:pt x="25622" y="0"/>
                    <a:pt x="39243" y="0"/>
                  </a:cubicBezTo>
                  <a:cubicBezTo>
                    <a:pt x="39243" y="13335"/>
                    <a:pt x="39243" y="25622"/>
                    <a:pt x="39243" y="39433"/>
                  </a:cubicBezTo>
                  <a:cubicBezTo>
                    <a:pt x="26765" y="39433"/>
                    <a:pt x="14573" y="39433"/>
                    <a:pt x="0" y="39433"/>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85" name="任意多边形: 形状 84">
              <a:extLst>
                <a:ext uri="{FF2B5EF4-FFF2-40B4-BE49-F238E27FC236}">
                  <a16:creationId xmlns:a16="http://schemas.microsoft.com/office/drawing/2014/main" id="{683E209E-BCAC-4E75-BD07-943D6F394F1E}"/>
                </a:ext>
              </a:extLst>
            </p:cNvPr>
            <p:cNvSpPr/>
            <p:nvPr/>
          </p:nvSpPr>
          <p:spPr>
            <a:xfrm>
              <a:off x="10429059" y="3423188"/>
              <a:ext cx="249753" cy="249664"/>
            </a:xfrm>
            <a:custGeom>
              <a:avLst/>
              <a:gdLst>
                <a:gd name="connsiteX0" fmla="*/ 124309 w 249753"/>
                <a:gd name="connsiteY0" fmla="*/ 2 h 249664"/>
                <a:gd name="connsiteX1" fmla="*/ 249753 w 249753"/>
                <a:gd name="connsiteY1" fmla="*/ 124589 h 249664"/>
                <a:gd name="connsiteX2" fmla="*/ 126595 w 249753"/>
                <a:gd name="connsiteY2" fmla="*/ 249652 h 249664"/>
                <a:gd name="connsiteX3" fmla="*/ 8 w 249753"/>
                <a:gd name="connsiteY3" fmla="*/ 125827 h 249664"/>
                <a:gd name="connsiteX4" fmla="*/ 124309 w 249753"/>
                <a:gd name="connsiteY4" fmla="*/ 2 h 249664"/>
                <a:gd name="connsiteX5" fmla="*/ 207558 w 249753"/>
                <a:gd name="connsiteY5" fmla="*/ 123541 h 249664"/>
                <a:gd name="connsiteX6" fmla="*/ 123738 w 249753"/>
                <a:gd name="connsiteY6" fmla="*/ 41531 h 249664"/>
                <a:gd name="connsiteX7" fmla="*/ 41632 w 249753"/>
                <a:gd name="connsiteY7" fmla="*/ 125732 h 249664"/>
                <a:gd name="connsiteX8" fmla="*/ 125928 w 249753"/>
                <a:gd name="connsiteY8" fmla="*/ 207361 h 249664"/>
                <a:gd name="connsiteX9" fmla="*/ 207558 w 249753"/>
                <a:gd name="connsiteY9" fmla="*/ 123541 h 24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753" h="249664">
                  <a:moveTo>
                    <a:pt x="124309" y="2"/>
                  </a:moveTo>
                  <a:cubicBezTo>
                    <a:pt x="194032" y="-379"/>
                    <a:pt x="249753" y="54961"/>
                    <a:pt x="249753" y="124589"/>
                  </a:cubicBezTo>
                  <a:cubicBezTo>
                    <a:pt x="249753" y="192883"/>
                    <a:pt x="194699" y="248795"/>
                    <a:pt x="126595" y="249652"/>
                  </a:cubicBezTo>
                  <a:cubicBezTo>
                    <a:pt x="57253" y="250605"/>
                    <a:pt x="770" y="195264"/>
                    <a:pt x="8" y="125827"/>
                  </a:cubicBezTo>
                  <a:cubicBezTo>
                    <a:pt x="-754" y="56295"/>
                    <a:pt x="54396" y="383"/>
                    <a:pt x="124309" y="2"/>
                  </a:cubicBezTo>
                  <a:close/>
                  <a:moveTo>
                    <a:pt x="207558" y="123541"/>
                  </a:moveTo>
                  <a:cubicBezTo>
                    <a:pt x="207081" y="77916"/>
                    <a:pt x="169267" y="40864"/>
                    <a:pt x="123738" y="41531"/>
                  </a:cubicBezTo>
                  <a:cubicBezTo>
                    <a:pt x="78303" y="42198"/>
                    <a:pt x="40870" y="80583"/>
                    <a:pt x="41632" y="125732"/>
                  </a:cubicBezTo>
                  <a:cubicBezTo>
                    <a:pt x="42489" y="171452"/>
                    <a:pt x="80018" y="207837"/>
                    <a:pt x="125928" y="207361"/>
                  </a:cubicBezTo>
                  <a:cubicBezTo>
                    <a:pt x="171744" y="206885"/>
                    <a:pt x="208034" y="169642"/>
                    <a:pt x="207558" y="123541"/>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grpSp>
      <p:grpSp>
        <p:nvGrpSpPr>
          <p:cNvPr id="104" name="组合 103">
            <a:extLst>
              <a:ext uri="{FF2B5EF4-FFF2-40B4-BE49-F238E27FC236}">
                <a16:creationId xmlns:a16="http://schemas.microsoft.com/office/drawing/2014/main" id="{0FD85DE9-0EC5-43C2-BD8D-B4DEE850ECCE}"/>
              </a:ext>
            </a:extLst>
          </p:cNvPr>
          <p:cNvGrpSpPr/>
          <p:nvPr/>
        </p:nvGrpSpPr>
        <p:grpSpPr>
          <a:xfrm>
            <a:off x="3344778" y="3497128"/>
            <a:ext cx="434114" cy="433499"/>
            <a:chOff x="12534900" y="1548334"/>
            <a:chExt cx="1295685" cy="1293851"/>
          </a:xfrm>
          <a:solidFill>
            <a:schemeClr val="bg1"/>
          </a:solidFill>
        </p:grpSpPr>
        <p:sp>
          <p:nvSpPr>
            <p:cNvPr id="89" name="任意多边形: 形状 88">
              <a:extLst>
                <a:ext uri="{FF2B5EF4-FFF2-40B4-BE49-F238E27FC236}">
                  <a16:creationId xmlns:a16="http://schemas.microsoft.com/office/drawing/2014/main" id="{C862F7EC-D562-4CD6-9CE4-C0BF2E17E838}"/>
                </a:ext>
              </a:extLst>
            </p:cNvPr>
            <p:cNvSpPr/>
            <p:nvPr/>
          </p:nvSpPr>
          <p:spPr>
            <a:xfrm>
              <a:off x="12618800" y="1548334"/>
              <a:ext cx="1124726" cy="710016"/>
            </a:xfrm>
            <a:custGeom>
              <a:avLst/>
              <a:gdLst>
                <a:gd name="connsiteX0" fmla="*/ 210612 w 1124726"/>
                <a:gd name="connsiteY0" fmla="*/ 333993 h 710016"/>
                <a:gd name="connsiteX1" fmla="*/ 258714 w 1124726"/>
                <a:gd name="connsiteY1" fmla="*/ 260174 h 710016"/>
                <a:gd name="connsiteX2" fmla="*/ 276430 w 1124726"/>
                <a:gd name="connsiteY2" fmla="*/ 197500 h 710016"/>
                <a:gd name="connsiteX3" fmla="*/ 287479 w 1124726"/>
                <a:gd name="connsiteY3" fmla="*/ 129206 h 710016"/>
                <a:gd name="connsiteX4" fmla="*/ 351011 w 1124726"/>
                <a:gd name="connsiteY4" fmla="*/ 64912 h 710016"/>
                <a:gd name="connsiteX5" fmla="*/ 387587 w 1124726"/>
                <a:gd name="connsiteY5" fmla="*/ 60245 h 710016"/>
                <a:gd name="connsiteX6" fmla="*/ 449118 w 1124726"/>
                <a:gd name="connsiteY6" fmla="*/ 65198 h 710016"/>
                <a:gd name="connsiteX7" fmla="*/ 476455 w 1124726"/>
                <a:gd name="connsiteY7" fmla="*/ 24431 h 710016"/>
                <a:gd name="connsiteX8" fmla="*/ 509697 w 1124726"/>
                <a:gd name="connsiteY8" fmla="*/ 142 h 710016"/>
                <a:gd name="connsiteX9" fmla="*/ 600090 w 1124726"/>
                <a:gd name="connsiteY9" fmla="*/ 809 h 710016"/>
                <a:gd name="connsiteX10" fmla="*/ 652572 w 1124726"/>
                <a:gd name="connsiteY10" fmla="*/ 37385 h 710016"/>
                <a:gd name="connsiteX11" fmla="*/ 675813 w 1124726"/>
                <a:gd name="connsiteY11" fmla="*/ 63483 h 710016"/>
                <a:gd name="connsiteX12" fmla="*/ 738678 w 1124726"/>
                <a:gd name="connsiteY12" fmla="*/ 59673 h 710016"/>
                <a:gd name="connsiteX13" fmla="*/ 773254 w 1124726"/>
                <a:gd name="connsiteY13" fmla="*/ 64245 h 710016"/>
                <a:gd name="connsiteX14" fmla="*/ 854026 w 1124726"/>
                <a:gd name="connsiteY14" fmla="*/ 145017 h 710016"/>
                <a:gd name="connsiteX15" fmla="*/ 859074 w 1124726"/>
                <a:gd name="connsiteY15" fmla="*/ 177688 h 710016"/>
                <a:gd name="connsiteX16" fmla="*/ 850407 w 1124726"/>
                <a:gd name="connsiteY16" fmla="*/ 236933 h 710016"/>
                <a:gd name="connsiteX17" fmla="*/ 885363 w 1124726"/>
                <a:gd name="connsiteY17" fmla="*/ 267032 h 710016"/>
                <a:gd name="connsiteX18" fmla="*/ 916796 w 1124726"/>
                <a:gd name="connsiteY18" fmla="*/ 311038 h 710016"/>
                <a:gd name="connsiteX19" fmla="*/ 916605 w 1124726"/>
                <a:gd name="connsiteY19" fmla="*/ 333612 h 710016"/>
                <a:gd name="connsiteX20" fmla="*/ 997758 w 1124726"/>
                <a:gd name="connsiteY20" fmla="*/ 333041 h 710016"/>
                <a:gd name="connsiteX21" fmla="*/ 1010617 w 1124726"/>
                <a:gd name="connsiteY21" fmla="*/ 321039 h 710016"/>
                <a:gd name="connsiteX22" fmla="*/ 1081674 w 1124726"/>
                <a:gd name="connsiteY22" fmla="*/ 295988 h 710016"/>
                <a:gd name="connsiteX23" fmla="*/ 1124727 w 1124726"/>
                <a:gd name="connsiteY23" fmla="*/ 355234 h 710016"/>
                <a:gd name="connsiteX24" fmla="*/ 1079388 w 1124726"/>
                <a:gd name="connsiteY24" fmla="*/ 415337 h 710016"/>
                <a:gd name="connsiteX25" fmla="*/ 1009474 w 1124726"/>
                <a:gd name="connsiteY25" fmla="*/ 387905 h 710016"/>
                <a:gd name="connsiteX26" fmla="*/ 991662 w 1124726"/>
                <a:gd name="connsiteY26" fmla="*/ 376570 h 710016"/>
                <a:gd name="connsiteX27" fmla="*/ 921463 w 1124726"/>
                <a:gd name="connsiteY27" fmla="*/ 375998 h 710016"/>
                <a:gd name="connsiteX28" fmla="*/ 917653 w 1124726"/>
                <a:gd name="connsiteY28" fmla="*/ 380951 h 710016"/>
                <a:gd name="connsiteX29" fmla="*/ 868980 w 1124726"/>
                <a:gd name="connsiteY29" fmla="*/ 449341 h 710016"/>
                <a:gd name="connsiteX30" fmla="*/ 847168 w 1124726"/>
                <a:gd name="connsiteY30" fmla="*/ 510396 h 710016"/>
                <a:gd name="connsiteX31" fmla="*/ 833166 w 1124726"/>
                <a:gd name="connsiteY31" fmla="*/ 586025 h 710016"/>
                <a:gd name="connsiteX32" fmla="*/ 772778 w 1124726"/>
                <a:gd name="connsiteY32" fmla="*/ 646794 h 710016"/>
                <a:gd name="connsiteX33" fmla="*/ 739726 w 1124726"/>
                <a:gd name="connsiteY33" fmla="*/ 651842 h 710016"/>
                <a:gd name="connsiteX34" fmla="*/ 687148 w 1124726"/>
                <a:gd name="connsiteY34" fmla="*/ 640508 h 710016"/>
                <a:gd name="connsiteX35" fmla="*/ 647334 w 1124726"/>
                <a:gd name="connsiteY35" fmla="*/ 687561 h 710016"/>
                <a:gd name="connsiteX36" fmla="*/ 617997 w 1124726"/>
                <a:gd name="connsiteY36" fmla="*/ 709850 h 710016"/>
                <a:gd name="connsiteX37" fmla="*/ 508554 w 1124726"/>
                <a:gd name="connsiteY37" fmla="*/ 709945 h 710016"/>
                <a:gd name="connsiteX38" fmla="*/ 477122 w 1124726"/>
                <a:gd name="connsiteY38" fmla="*/ 687180 h 710016"/>
                <a:gd name="connsiteX39" fmla="*/ 439403 w 1124726"/>
                <a:gd name="connsiteY39" fmla="*/ 641270 h 710016"/>
                <a:gd name="connsiteX40" fmla="*/ 395302 w 1124726"/>
                <a:gd name="connsiteY40" fmla="*/ 646604 h 710016"/>
                <a:gd name="connsiteX41" fmla="*/ 343105 w 1124726"/>
                <a:gd name="connsiteY41" fmla="*/ 638412 h 710016"/>
                <a:gd name="connsiteX42" fmla="*/ 279288 w 1124726"/>
                <a:gd name="connsiteY42" fmla="*/ 574404 h 710016"/>
                <a:gd name="connsiteX43" fmla="*/ 271287 w 1124726"/>
                <a:gd name="connsiteY43" fmla="*/ 522683 h 710016"/>
                <a:gd name="connsiteX44" fmla="*/ 274144 w 1124726"/>
                <a:gd name="connsiteY44" fmla="*/ 474201 h 710016"/>
                <a:gd name="connsiteX45" fmla="*/ 239568 w 1124726"/>
                <a:gd name="connsiteY45" fmla="*/ 443245 h 710016"/>
                <a:gd name="connsiteX46" fmla="*/ 208136 w 1124726"/>
                <a:gd name="connsiteY46" fmla="*/ 399335 h 710016"/>
                <a:gd name="connsiteX47" fmla="*/ 206802 w 1124726"/>
                <a:gd name="connsiteY47" fmla="*/ 376284 h 710016"/>
                <a:gd name="connsiteX48" fmla="*/ 130031 w 1124726"/>
                <a:gd name="connsiteY48" fmla="*/ 376856 h 710016"/>
                <a:gd name="connsiteX49" fmla="*/ 114886 w 1124726"/>
                <a:gd name="connsiteY49" fmla="*/ 388762 h 710016"/>
                <a:gd name="connsiteX50" fmla="*/ 44592 w 1124726"/>
                <a:gd name="connsiteY50" fmla="*/ 415241 h 710016"/>
                <a:gd name="connsiteX51" fmla="*/ 15 w 1124726"/>
                <a:gd name="connsiteY51" fmla="*/ 357044 h 710016"/>
                <a:gd name="connsiteX52" fmla="*/ 41639 w 1124726"/>
                <a:gd name="connsiteY52" fmla="*/ 296750 h 710016"/>
                <a:gd name="connsiteX53" fmla="*/ 114886 w 1124726"/>
                <a:gd name="connsiteY53" fmla="*/ 321706 h 710016"/>
                <a:gd name="connsiteX54" fmla="*/ 137460 w 1124726"/>
                <a:gd name="connsiteY54" fmla="*/ 333517 h 710016"/>
                <a:gd name="connsiteX55" fmla="*/ 210612 w 1124726"/>
                <a:gd name="connsiteY55" fmla="*/ 333993 h 710016"/>
                <a:gd name="connsiteX56" fmla="*/ 792018 w 1124726"/>
                <a:gd name="connsiteY56" fmla="*/ 456961 h 710016"/>
                <a:gd name="connsiteX57" fmla="*/ 819641 w 1124726"/>
                <a:gd name="connsiteY57" fmla="*/ 440387 h 710016"/>
                <a:gd name="connsiteX58" fmla="*/ 839548 w 1124726"/>
                <a:gd name="connsiteY58" fmla="*/ 414575 h 710016"/>
                <a:gd name="connsiteX59" fmla="*/ 875172 w 1124726"/>
                <a:gd name="connsiteY59" fmla="*/ 361425 h 710016"/>
                <a:gd name="connsiteX60" fmla="*/ 875267 w 1124726"/>
                <a:gd name="connsiteY60" fmla="*/ 339994 h 710016"/>
                <a:gd name="connsiteX61" fmla="*/ 844406 w 1124726"/>
                <a:gd name="connsiteY61" fmla="*/ 297893 h 710016"/>
                <a:gd name="connsiteX62" fmla="*/ 796209 w 1124726"/>
                <a:gd name="connsiteY62" fmla="*/ 207311 h 710016"/>
                <a:gd name="connsiteX63" fmla="*/ 799353 w 1124726"/>
                <a:gd name="connsiteY63" fmla="*/ 200929 h 710016"/>
                <a:gd name="connsiteX64" fmla="*/ 787446 w 1124726"/>
                <a:gd name="connsiteY64" fmla="*/ 138350 h 710016"/>
                <a:gd name="connsiteX65" fmla="*/ 764110 w 1124726"/>
                <a:gd name="connsiteY65" fmla="*/ 114632 h 710016"/>
                <a:gd name="connsiteX66" fmla="*/ 731058 w 1124726"/>
                <a:gd name="connsiteY66" fmla="*/ 109679 h 710016"/>
                <a:gd name="connsiteX67" fmla="*/ 692387 w 1124726"/>
                <a:gd name="connsiteY67" fmla="*/ 116823 h 710016"/>
                <a:gd name="connsiteX68" fmla="*/ 637428 w 1124726"/>
                <a:gd name="connsiteY68" fmla="*/ 94916 h 710016"/>
                <a:gd name="connsiteX69" fmla="*/ 621711 w 1124726"/>
                <a:gd name="connsiteY69" fmla="*/ 79771 h 710016"/>
                <a:gd name="connsiteX70" fmla="*/ 565800 w 1124726"/>
                <a:gd name="connsiteY70" fmla="*/ 42433 h 710016"/>
                <a:gd name="connsiteX71" fmla="*/ 546750 w 1124726"/>
                <a:gd name="connsiteY71" fmla="*/ 42242 h 710016"/>
                <a:gd name="connsiteX72" fmla="*/ 504840 w 1124726"/>
                <a:gd name="connsiteY72" fmla="*/ 73199 h 710016"/>
                <a:gd name="connsiteX73" fmla="*/ 412161 w 1124726"/>
                <a:gd name="connsiteY73" fmla="*/ 119966 h 710016"/>
                <a:gd name="connsiteX74" fmla="*/ 407875 w 1124726"/>
                <a:gd name="connsiteY74" fmla="*/ 117966 h 710016"/>
                <a:gd name="connsiteX75" fmla="*/ 345677 w 1124726"/>
                <a:gd name="connsiteY75" fmla="*/ 130349 h 710016"/>
                <a:gd name="connsiteX76" fmla="*/ 328722 w 1124726"/>
                <a:gd name="connsiteY76" fmla="*/ 147017 h 710016"/>
                <a:gd name="connsiteX77" fmla="*/ 321198 w 1124726"/>
                <a:gd name="connsiteY77" fmla="*/ 192737 h 710016"/>
                <a:gd name="connsiteX78" fmla="*/ 322150 w 1124726"/>
                <a:gd name="connsiteY78" fmla="*/ 232171 h 710016"/>
                <a:gd name="connsiteX79" fmla="*/ 302529 w 1124726"/>
                <a:gd name="connsiteY79" fmla="*/ 277986 h 710016"/>
                <a:gd name="connsiteX80" fmla="*/ 286527 w 1124726"/>
                <a:gd name="connsiteY80" fmla="*/ 295893 h 710016"/>
                <a:gd name="connsiteX81" fmla="*/ 249570 w 1124726"/>
                <a:gd name="connsiteY81" fmla="*/ 352472 h 710016"/>
                <a:gd name="connsiteX82" fmla="*/ 249379 w 1124726"/>
                <a:gd name="connsiteY82" fmla="*/ 381047 h 710016"/>
                <a:gd name="connsiteX83" fmla="*/ 270334 w 1124726"/>
                <a:gd name="connsiteY83" fmla="*/ 409050 h 710016"/>
                <a:gd name="connsiteX84" fmla="*/ 307767 w 1124726"/>
                <a:gd name="connsiteY84" fmla="*/ 445150 h 710016"/>
                <a:gd name="connsiteX85" fmla="*/ 334342 w 1124726"/>
                <a:gd name="connsiteY85" fmla="*/ 455246 h 710016"/>
                <a:gd name="connsiteX86" fmla="*/ 334342 w 1124726"/>
                <a:gd name="connsiteY86" fmla="*/ 253126 h 710016"/>
                <a:gd name="connsiteX87" fmla="*/ 459501 w 1124726"/>
                <a:gd name="connsiteY87" fmla="*/ 253126 h 710016"/>
                <a:gd name="connsiteX88" fmla="*/ 459501 w 1124726"/>
                <a:gd name="connsiteY88" fmla="*/ 457723 h 710016"/>
                <a:gd name="connsiteX89" fmla="*/ 501030 w 1124726"/>
                <a:gd name="connsiteY89" fmla="*/ 457723 h 710016"/>
                <a:gd name="connsiteX90" fmla="*/ 501030 w 1124726"/>
                <a:gd name="connsiteY90" fmla="*/ 128063 h 710016"/>
                <a:gd name="connsiteX91" fmla="*/ 625426 w 1124726"/>
                <a:gd name="connsiteY91" fmla="*/ 128063 h 710016"/>
                <a:gd name="connsiteX92" fmla="*/ 625426 w 1124726"/>
                <a:gd name="connsiteY92" fmla="*/ 458199 h 710016"/>
                <a:gd name="connsiteX93" fmla="*/ 667336 w 1124726"/>
                <a:gd name="connsiteY93" fmla="*/ 458199 h 710016"/>
                <a:gd name="connsiteX94" fmla="*/ 667336 w 1124726"/>
                <a:gd name="connsiteY94" fmla="*/ 210454 h 710016"/>
                <a:gd name="connsiteX95" fmla="*/ 791923 w 1124726"/>
                <a:gd name="connsiteY95" fmla="*/ 210454 h 710016"/>
                <a:gd name="connsiteX96" fmla="*/ 792018 w 1124726"/>
                <a:gd name="connsiteY96" fmla="*/ 456961 h 710016"/>
                <a:gd name="connsiteX97" fmla="*/ 563418 w 1124726"/>
                <a:gd name="connsiteY97" fmla="*/ 500871 h 710016"/>
                <a:gd name="connsiteX98" fmla="*/ 356535 w 1124726"/>
                <a:gd name="connsiteY98" fmla="*/ 499919 h 710016"/>
                <a:gd name="connsiteX99" fmla="*/ 313863 w 1124726"/>
                <a:gd name="connsiteY99" fmla="*/ 531446 h 710016"/>
                <a:gd name="connsiteX100" fmla="*/ 329675 w 1124726"/>
                <a:gd name="connsiteY100" fmla="*/ 563736 h 710016"/>
                <a:gd name="connsiteX101" fmla="*/ 352725 w 1124726"/>
                <a:gd name="connsiteY101" fmla="*/ 587739 h 710016"/>
                <a:gd name="connsiteX102" fmla="*/ 402732 w 1124726"/>
                <a:gd name="connsiteY102" fmla="*/ 595740 h 710016"/>
                <a:gd name="connsiteX103" fmla="*/ 501030 w 1124726"/>
                <a:gd name="connsiteY103" fmla="*/ 624791 h 710016"/>
                <a:gd name="connsiteX104" fmla="*/ 502839 w 1124726"/>
                <a:gd name="connsiteY104" fmla="*/ 629173 h 710016"/>
                <a:gd name="connsiteX105" fmla="*/ 560656 w 1124726"/>
                <a:gd name="connsiteY105" fmla="*/ 667368 h 710016"/>
                <a:gd name="connsiteX106" fmla="*/ 577230 w 1124726"/>
                <a:gd name="connsiteY106" fmla="*/ 667559 h 710016"/>
                <a:gd name="connsiteX107" fmla="*/ 620187 w 1124726"/>
                <a:gd name="connsiteY107" fmla="*/ 637460 h 710016"/>
                <a:gd name="connsiteX108" fmla="*/ 635713 w 1124726"/>
                <a:gd name="connsiteY108" fmla="*/ 616409 h 710016"/>
                <a:gd name="connsiteX109" fmla="*/ 694863 w 1124726"/>
                <a:gd name="connsiteY109" fmla="*/ 591930 h 710016"/>
                <a:gd name="connsiteX110" fmla="*/ 716866 w 1124726"/>
                <a:gd name="connsiteY110" fmla="*/ 593073 h 710016"/>
                <a:gd name="connsiteX111" fmla="*/ 779350 w 1124726"/>
                <a:gd name="connsiteY111" fmla="*/ 580405 h 710016"/>
                <a:gd name="connsiteX112" fmla="*/ 799353 w 1124726"/>
                <a:gd name="connsiteY112" fmla="*/ 560021 h 710016"/>
                <a:gd name="connsiteX113" fmla="*/ 810783 w 1124726"/>
                <a:gd name="connsiteY113" fmla="*/ 530875 h 710016"/>
                <a:gd name="connsiteX114" fmla="*/ 775064 w 1124726"/>
                <a:gd name="connsiteY114" fmla="*/ 500109 h 710016"/>
                <a:gd name="connsiteX115" fmla="*/ 563418 w 1124726"/>
                <a:gd name="connsiteY115" fmla="*/ 500871 h 710016"/>
                <a:gd name="connsiteX116" fmla="*/ 581230 w 1124726"/>
                <a:gd name="connsiteY116" fmla="*/ 458771 h 710016"/>
                <a:gd name="connsiteX117" fmla="*/ 581230 w 1124726"/>
                <a:gd name="connsiteY117" fmla="*/ 169020 h 710016"/>
                <a:gd name="connsiteX118" fmla="*/ 544368 w 1124726"/>
                <a:gd name="connsiteY118" fmla="*/ 169020 h 710016"/>
                <a:gd name="connsiteX119" fmla="*/ 544368 w 1124726"/>
                <a:gd name="connsiteY119" fmla="*/ 458771 h 710016"/>
                <a:gd name="connsiteX120" fmla="*/ 581230 w 1124726"/>
                <a:gd name="connsiteY120" fmla="*/ 458771 h 710016"/>
                <a:gd name="connsiteX121" fmla="*/ 710389 w 1124726"/>
                <a:gd name="connsiteY121" fmla="*/ 252269 h 710016"/>
                <a:gd name="connsiteX122" fmla="*/ 710389 w 1124726"/>
                <a:gd name="connsiteY122" fmla="*/ 458294 h 710016"/>
                <a:gd name="connsiteX123" fmla="*/ 747537 w 1124726"/>
                <a:gd name="connsiteY123" fmla="*/ 458294 h 710016"/>
                <a:gd name="connsiteX124" fmla="*/ 747537 w 1124726"/>
                <a:gd name="connsiteY124" fmla="*/ 252269 h 710016"/>
                <a:gd name="connsiteX125" fmla="*/ 710389 w 1124726"/>
                <a:gd name="connsiteY125" fmla="*/ 252269 h 710016"/>
                <a:gd name="connsiteX126" fmla="*/ 376919 w 1124726"/>
                <a:gd name="connsiteY126" fmla="*/ 294464 h 710016"/>
                <a:gd name="connsiteX127" fmla="*/ 376919 w 1124726"/>
                <a:gd name="connsiteY127" fmla="*/ 457723 h 710016"/>
                <a:gd name="connsiteX128" fmla="*/ 414638 w 1124726"/>
                <a:gd name="connsiteY128" fmla="*/ 457723 h 710016"/>
                <a:gd name="connsiteX129" fmla="*/ 414638 w 1124726"/>
                <a:gd name="connsiteY129" fmla="*/ 294464 h 710016"/>
                <a:gd name="connsiteX130" fmla="*/ 376919 w 1124726"/>
                <a:gd name="connsiteY130" fmla="*/ 294464 h 710016"/>
                <a:gd name="connsiteX131" fmla="*/ 90883 w 1124726"/>
                <a:gd name="connsiteY131" fmla="*/ 357234 h 710016"/>
                <a:gd name="connsiteX132" fmla="*/ 62880 w 1124726"/>
                <a:gd name="connsiteY132" fmla="*/ 336089 h 710016"/>
                <a:gd name="connsiteX133" fmla="*/ 44020 w 1124726"/>
                <a:gd name="connsiteY133" fmla="*/ 353424 h 710016"/>
                <a:gd name="connsiteX134" fmla="*/ 62213 w 1124726"/>
                <a:gd name="connsiteY134" fmla="*/ 374284 h 710016"/>
                <a:gd name="connsiteX135" fmla="*/ 90883 w 1124726"/>
                <a:gd name="connsiteY135" fmla="*/ 357234 h 710016"/>
                <a:gd name="connsiteX136" fmla="*/ 1064052 w 1124726"/>
                <a:gd name="connsiteY136" fmla="*/ 326373 h 710016"/>
                <a:gd name="connsiteX137" fmla="*/ 1044145 w 1124726"/>
                <a:gd name="connsiteY137" fmla="*/ 353234 h 710016"/>
                <a:gd name="connsiteX138" fmla="*/ 1062624 w 1124726"/>
                <a:gd name="connsiteY138" fmla="*/ 375236 h 710016"/>
                <a:gd name="connsiteX139" fmla="*/ 1081007 w 1124726"/>
                <a:gd name="connsiteY139" fmla="*/ 355424 h 710016"/>
                <a:gd name="connsiteX140" fmla="*/ 1064052 w 1124726"/>
                <a:gd name="connsiteY140" fmla="*/ 326373 h 71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124726" h="710016">
                  <a:moveTo>
                    <a:pt x="210612" y="333993"/>
                  </a:moveTo>
                  <a:cubicBezTo>
                    <a:pt x="196706" y="287130"/>
                    <a:pt x="217661" y="267699"/>
                    <a:pt x="258714" y="260174"/>
                  </a:cubicBezTo>
                  <a:cubicBezTo>
                    <a:pt x="273382" y="257507"/>
                    <a:pt x="283764" y="212930"/>
                    <a:pt x="276430" y="197500"/>
                  </a:cubicBezTo>
                  <a:cubicBezTo>
                    <a:pt x="258142" y="158924"/>
                    <a:pt x="258142" y="158924"/>
                    <a:pt x="287479" y="129206"/>
                  </a:cubicBezTo>
                  <a:cubicBezTo>
                    <a:pt x="308720" y="107774"/>
                    <a:pt x="330913" y="87296"/>
                    <a:pt x="351011" y="64912"/>
                  </a:cubicBezTo>
                  <a:cubicBezTo>
                    <a:pt x="363012" y="51482"/>
                    <a:pt x="373776" y="50243"/>
                    <a:pt x="387587" y="60245"/>
                  </a:cubicBezTo>
                  <a:cubicBezTo>
                    <a:pt x="407018" y="74246"/>
                    <a:pt x="425782" y="75580"/>
                    <a:pt x="449118" y="65198"/>
                  </a:cubicBezTo>
                  <a:cubicBezTo>
                    <a:pt x="469311" y="56244"/>
                    <a:pt x="472455" y="40433"/>
                    <a:pt x="476455" y="24431"/>
                  </a:cubicBezTo>
                  <a:cubicBezTo>
                    <a:pt x="481122" y="5666"/>
                    <a:pt x="490076" y="-1096"/>
                    <a:pt x="509697" y="142"/>
                  </a:cubicBezTo>
                  <a:cubicBezTo>
                    <a:pt x="539701" y="1952"/>
                    <a:pt x="569991" y="332"/>
                    <a:pt x="600090" y="809"/>
                  </a:cubicBezTo>
                  <a:cubicBezTo>
                    <a:pt x="647905" y="1475"/>
                    <a:pt x="635713" y="-5954"/>
                    <a:pt x="652572" y="37385"/>
                  </a:cubicBezTo>
                  <a:cubicBezTo>
                    <a:pt x="656668" y="47481"/>
                    <a:pt x="666669" y="56435"/>
                    <a:pt x="675813" y="63483"/>
                  </a:cubicBezTo>
                  <a:cubicBezTo>
                    <a:pt x="697245" y="79961"/>
                    <a:pt x="718581" y="74437"/>
                    <a:pt x="738678" y="59673"/>
                  </a:cubicBezTo>
                  <a:cubicBezTo>
                    <a:pt x="751823" y="49958"/>
                    <a:pt x="761824" y="51958"/>
                    <a:pt x="773254" y="64245"/>
                  </a:cubicBezTo>
                  <a:cubicBezTo>
                    <a:pt x="799257" y="92058"/>
                    <a:pt x="826308" y="118823"/>
                    <a:pt x="854026" y="145017"/>
                  </a:cubicBezTo>
                  <a:cubicBezTo>
                    <a:pt x="865170" y="155590"/>
                    <a:pt x="866885" y="164353"/>
                    <a:pt x="859074" y="177688"/>
                  </a:cubicBezTo>
                  <a:cubicBezTo>
                    <a:pt x="848502" y="195690"/>
                    <a:pt x="837357" y="212835"/>
                    <a:pt x="850407" y="236933"/>
                  </a:cubicBezTo>
                  <a:cubicBezTo>
                    <a:pt x="859074" y="253031"/>
                    <a:pt x="866980" y="264746"/>
                    <a:pt x="885363" y="267032"/>
                  </a:cubicBezTo>
                  <a:cubicBezTo>
                    <a:pt x="911843" y="270366"/>
                    <a:pt x="921177" y="285511"/>
                    <a:pt x="916796" y="311038"/>
                  </a:cubicBezTo>
                  <a:cubicBezTo>
                    <a:pt x="915748" y="317134"/>
                    <a:pt x="916605" y="323516"/>
                    <a:pt x="916605" y="333612"/>
                  </a:cubicBezTo>
                  <a:cubicBezTo>
                    <a:pt x="944704" y="333612"/>
                    <a:pt x="971279" y="334184"/>
                    <a:pt x="997758" y="333041"/>
                  </a:cubicBezTo>
                  <a:cubicBezTo>
                    <a:pt x="1002235" y="332850"/>
                    <a:pt x="1007093" y="325802"/>
                    <a:pt x="1010617" y="321039"/>
                  </a:cubicBezTo>
                  <a:cubicBezTo>
                    <a:pt x="1029191" y="296750"/>
                    <a:pt x="1055289" y="287321"/>
                    <a:pt x="1081674" y="295988"/>
                  </a:cubicBezTo>
                  <a:cubicBezTo>
                    <a:pt x="1107963" y="304561"/>
                    <a:pt x="1124822" y="327802"/>
                    <a:pt x="1124727" y="355234"/>
                  </a:cubicBezTo>
                  <a:cubicBezTo>
                    <a:pt x="1124631" y="383428"/>
                    <a:pt x="1106820" y="407145"/>
                    <a:pt x="1079388" y="415337"/>
                  </a:cubicBezTo>
                  <a:cubicBezTo>
                    <a:pt x="1052813" y="423242"/>
                    <a:pt x="1028715" y="413336"/>
                    <a:pt x="1009474" y="387905"/>
                  </a:cubicBezTo>
                  <a:cubicBezTo>
                    <a:pt x="1005378" y="382571"/>
                    <a:pt x="997854" y="376856"/>
                    <a:pt x="991662" y="376570"/>
                  </a:cubicBezTo>
                  <a:cubicBezTo>
                    <a:pt x="967945" y="375236"/>
                    <a:pt x="944133" y="375998"/>
                    <a:pt x="921463" y="375998"/>
                  </a:cubicBezTo>
                  <a:cubicBezTo>
                    <a:pt x="919463" y="378475"/>
                    <a:pt x="917463" y="379904"/>
                    <a:pt x="917653" y="380951"/>
                  </a:cubicBezTo>
                  <a:cubicBezTo>
                    <a:pt x="922701" y="418956"/>
                    <a:pt x="911462" y="443626"/>
                    <a:pt x="868980" y="449341"/>
                  </a:cubicBezTo>
                  <a:cubicBezTo>
                    <a:pt x="853074" y="451532"/>
                    <a:pt x="840120" y="494299"/>
                    <a:pt x="847168" y="510396"/>
                  </a:cubicBezTo>
                  <a:cubicBezTo>
                    <a:pt x="866028" y="553163"/>
                    <a:pt x="866123" y="553163"/>
                    <a:pt x="833166" y="586025"/>
                  </a:cubicBezTo>
                  <a:cubicBezTo>
                    <a:pt x="812973" y="606218"/>
                    <a:pt x="792114" y="625839"/>
                    <a:pt x="772778" y="646794"/>
                  </a:cubicBezTo>
                  <a:cubicBezTo>
                    <a:pt x="762205" y="658415"/>
                    <a:pt x="753156" y="658891"/>
                    <a:pt x="739726" y="651842"/>
                  </a:cubicBezTo>
                  <a:cubicBezTo>
                    <a:pt x="723819" y="643460"/>
                    <a:pt x="709913" y="631745"/>
                    <a:pt x="687148" y="640508"/>
                  </a:cubicBezTo>
                  <a:cubicBezTo>
                    <a:pt x="662955" y="649747"/>
                    <a:pt x="651620" y="664511"/>
                    <a:pt x="647334" y="687561"/>
                  </a:cubicBezTo>
                  <a:cubicBezTo>
                    <a:pt x="644190" y="704325"/>
                    <a:pt x="635808" y="710612"/>
                    <a:pt x="617997" y="709850"/>
                  </a:cubicBezTo>
                  <a:cubicBezTo>
                    <a:pt x="581611" y="708326"/>
                    <a:pt x="544940" y="708421"/>
                    <a:pt x="508554" y="709945"/>
                  </a:cubicBezTo>
                  <a:cubicBezTo>
                    <a:pt x="490362" y="710707"/>
                    <a:pt x="480646" y="705563"/>
                    <a:pt x="477122" y="687180"/>
                  </a:cubicBezTo>
                  <a:cubicBezTo>
                    <a:pt x="473026" y="665463"/>
                    <a:pt x="464168" y="648985"/>
                    <a:pt x="439403" y="641270"/>
                  </a:cubicBezTo>
                  <a:cubicBezTo>
                    <a:pt x="421877" y="635840"/>
                    <a:pt x="408542" y="636793"/>
                    <a:pt x="395302" y="646604"/>
                  </a:cubicBezTo>
                  <a:cubicBezTo>
                    <a:pt x="374538" y="661939"/>
                    <a:pt x="359393" y="657367"/>
                    <a:pt x="343105" y="638412"/>
                  </a:cubicBezTo>
                  <a:cubicBezTo>
                    <a:pt x="323579" y="615552"/>
                    <a:pt x="302052" y="594026"/>
                    <a:pt x="279288" y="574404"/>
                  </a:cubicBezTo>
                  <a:cubicBezTo>
                    <a:pt x="260619" y="558212"/>
                    <a:pt x="255094" y="543257"/>
                    <a:pt x="271287" y="522683"/>
                  </a:cubicBezTo>
                  <a:cubicBezTo>
                    <a:pt x="283193" y="507539"/>
                    <a:pt x="281955" y="492299"/>
                    <a:pt x="274144" y="474201"/>
                  </a:cubicBezTo>
                  <a:cubicBezTo>
                    <a:pt x="266810" y="457151"/>
                    <a:pt x="257856" y="445531"/>
                    <a:pt x="239568" y="443245"/>
                  </a:cubicBezTo>
                  <a:cubicBezTo>
                    <a:pt x="212613" y="439911"/>
                    <a:pt x="204231" y="424576"/>
                    <a:pt x="208136" y="399335"/>
                  </a:cubicBezTo>
                  <a:cubicBezTo>
                    <a:pt x="209184" y="392667"/>
                    <a:pt x="207469" y="385523"/>
                    <a:pt x="206802" y="376284"/>
                  </a:cubicBezTo>
                  <a:cubicBezTo>
                    <a:pt x="180323" y="376284"/>
                    <a:pt x="155082" y="375617"/>
                    <a:pt x="130031" y="376856"/>
                  </a:cubicBezTo>
                  <a:cubicBezTo>
                    <a:pt x="124792" y="377141"/>
                    <a:pt x="118696" y="383714"/>
                    <a:pt x="114886" y="388762"/>
                  </a:cubicBezTo>
                  <a:cubicBezTo>
                    <a:pt x="96027" y="414003"/>
                    <a:pt x="71357" y="423528"/>
                    <a:pt x="44592" y="415241"/>
                  </a:cubicBezTo>
                  <a:cubicBezTo>
                    <a:pt x="18112" y="406955"/>
                    <a:pt x="586" y="384095"/>
                    <a:pt x="15" y="357044"/>
                  </a:cubicBezTo>
                  <a:cubicBezTo>
                    <a:pt x="-557" y="329516"/>
                    <a:pt x="15731" y="305990"/>
                    <a:pt x="41639" y="296750"/>
                  </a:cubicBezTo>
                  <a:cubicBezTo>
                    <a:pt x="68595" y="287130"/>
                    <a:pt x="94693" y="296846"/>
                    <a:pt x="114886" y="321706"/>
                  </a:cubicBezTo>
                  <a:cubicBezTo>
                    <a:pt x="119839" y="327897"/>
                    <a:pt x="129555" y="333041"/>
                    <a:pt x="137460" y="333517"/>
                  </a:cubicBezTo>
                  <a:cubicBezTo>
                    <a:pt x="160320" y="334946"/>
                    <a:pt x="183085" y="333993"/>
                    <a:pt x="210612" y="333993"/>
                  </a:cubicBezTo>
                  <a:close/>
                  <a:moveTo>
                    <a:pt x="792018" y="456961"/>
                  </a:moveTo>
                  <a:cubicBezTo>
                    <a:pt x="811830" y="463914"/>
                    <a:pt x="814307" y="451532"/>
                    <a:pt x="819641" y="440387"/>
                  </a:cubicBezTo>
                  <a:cubicBezTo>
                    <a:pt x="824308" y="430672"/>
                    <a:pt x="830785" y="418385"/>
                    <a:pt x="839548" y="414575"/>
                  </a:cubicBezTo>
                  <a:cubicBezTo>
                    <a:pt x="874981" y="399144"/>
                    <a:pt x="875457" y="400192"/>
                    <a:pt x="875172" y="361425"/>
                  </a:cubicBezTo>
                  <a:cubicBezTo>
                    <a:pt x="875076" y="354281"/>
                    <a:pt x="874029" y="346947"/>
                    <a:pt x="875267" y="339994"/>
                  </a:cubicBezTo>
                  <a:cubicBezTo>
                    <a:pt x="879839" y="314753"/>
                    <a:pt x="869647" y="301989"/>
                    <a:pt x="844406" y="297893"/>
                  </a:cubicBezTo>
                  <a:cubicBezTo>
                    <a:pt x="830118" y="295607"/>
                    <a:pt x="792209" y="221408"/>
                    <a:pt x="796209" y="207311"/>
                  </a:cubicBezTo>
                  <a:cubicBezTo>
                    <a:pt x="796876" y="205025"/>
                    <a:pt x="798400" y="203120"/>
                    <a:pt x="799353" y="200929"/>
                  </a:cubicBezTo>
                  <a:cubicBezTo>
                    <a:pt x="815259" y="166258"/>
                    <a:pt x="815259" y="166258"/>
                    <a:pt x="787446" y="138350"/>
                  </a:cubicBezTo>
                  <a:cubicBezTo>
                    <a:pt x="779636" y="130444"/>
                    <a:pt x="770968" y="123205"/>
                    <a:pt x="764110" y="114632"/>
                  </a:cubicBezTo>
                  <a:cubicBezTo>
                    <a:pt x="754109" y="102250"/>
                    <a:pt x="744584" y="103393"/>
                    <a:pt x="731058" y="109679"/>
                  </a:cubicBezTo>
                  <a:cubicBezTo>
                    <a:pt x="719343" y="115109"/>
                    <a:pt x="704388" y="119300"/>
                    <a:pt x="692387" y="116823"/>
                  </a:cubicBezTo>
                  <a:cubicBezTo>
                    <a:pt x="673337" y="112823"/>
                    <a:pt x="655239" y="103393"/>
                    <a:pt x="637428" y="94916"/>
                  </a:cubicBezTo>
                  <a:cubicBezTo>
                    <a:pt x="631141" y="91963"/>
                    <a:pt x="624283" y="86057"/>
                    <a:pt x="621711" y="79771"/>
                  </a:cubicBezTo>
                  <a:cubicBezTo>
                    <a:pt x="605995" y="42623"/>
                    <a:pt x="606376" y="42433"/>
                    <a:pt x="565800" y="42433"/>
                  </a:cubicBezTo>
                  <a:cubicBezTo>
                    <a:pt x="559418" y="42433"/>
                    <a:pt x="552941" y="43481"/>
                    <a:pt x="546750" y="42242"/>
                  </a:cubicBezTo>
                  <a:cubicBezTo>
                    <a:pt x="521223" y="37289"/>
                    <a:pt x="509316" y="48529"/>
                    <a:pt x="504840" y="73199"/>
                  </a:cubicBezTo>
                  <a:cubicBezTo>
                    <a:pt x="501792" y="89772"/>
                    <a:pt x="428163" y="125491"/>
                    <a:pt x="412161" y="119966"/>
                  </a:cubicBezTo>
                  <a:cubicBezTo>
                    <a:pt x="410637" y="119490"/>
                    <a:pt x="409304" y="118538"/>
                    <a:pt x="407875" y="117966"/>
                  </a:cubicBezTo>
                  <a:cubicBezTo>
                    <a:pt x="373299" y="102631"/>
                    <a:pt x="373299" y="102631"/>
                    <a:pt x="345677" y="130349"/>
                  </a:cubicBezTo>
                  <a:cubicBezTo>
                    <a:pt x="340057" y="135968"/>
                    <a:pt x="335104" y="142445"/>
                    <a:pt x="328722" y="147017"/>
                  </a:cubicBezTo>
                  <a:cubicBezTo>
                    <a:pt x="310815" y="160067"/>
                    <a:pt x="306910" y="174354"/>
                    <a:pt x="321198" y="192737"/>
                  </a:cubicBezTo>
                  <a:cubicBezTo>
                    <a:pt x="330913" y="205310"/>
                    <a:pt x="330532" y="217883"/>
                    <a:pt x="322150" y="232171"/>
                  </a:cubicBezTo>
                  <a:cubicBezTo>
                    <a:pt x="313863" y="246458"/>
                    <a:pt x="309958" y="263127"/>
                    <a:pt x="302529" y="277986"/>
                  </a:cubicBezTo>
                  <a:cubicBezTo>
                    <a:pt x="299100" y="285035"/>
                    <a:pt x="293194" y="292940"/>
                    <a:pt x="286527" y="295893"/>
                  </a:cubicBezTo>
                  <a:cubicBezTo>
                    <a:pt x="249855" y="311990"/>
                    <a:pt x="249570" y="311514"/>
                    <a:pt x="249570" y="352472"/>
                  </a:cubicBezTo>
                  <a:cubicBezTo>
                    <a:pt x="249570" y="361997"/>
                    <a:pt x="250427" y="371617"/>
                    <a:pt x="249379" y="381047"/>
                  </a:cubicBezTo>
                  <a:cubicBezTo>
                    <a:pt x="247474" y="397525"/>
                    <a:pt x="253856" y="406574"/>
                    <a:pt x="270334" y="409050"/>
                  </a:cubicBezTo>
                  <a:cubicBezTo>
                    <a:pt x="291194" y="412193"/>
                    <a:pt x="303957" y="423242"/>
                    <a:pt x="307767" y="445150"/>
                  </a:cubicBezTo>
                  <a:cubicBezTo>
                    <a:pt x="310053" y="458294"/>
                    <a:pt x="318626" y="463724"/>
                    <a:pt x="334342" y="455246"/>
                  </a:cubicBezTo>
                  <a:cubicBezTo>
                    <a:pt x="334342" y="388190"/>
                    <a:pt x="334342" y="320372"/>
                    <a:pt x="334342" y="253126"/>
                  </a:cubicBezTo>
                  <a:cubicBezTo>
                    <a:pt x="376919" y="253126"/>
                    <a:pt x="416924" y="253126"/>
                    <a:pt x="459501" y="253126"/>
                  </a:cubicBezTo>
                  <a:cubicBezTo>
                    <a:pt x="459501" y="322658"/>
                    <a:pt x="459501" y="390476"/>
                    <a:pt x="459501" y="457723"/>
                  </a:cubicBezTo>
                  <a:cubicBezTo>
                    <a:pt x="474360" y="457723"/>
                    <a:pt x="486552" y="457723"/>
                    <a:pt x="501030" y="457723"/>
                  </a:cubicBezTo>
                  <a:cubicBezTo>
                    <a:pt x="501030" y="346566"/>
                    <a:pt x="501030" y="237314"/>
                    <a:pt x="501030" y="128063"/>
                  </a:cubicBezTo>
                  <a:cubicBezTo>
                    <a:pt x="543321" y="128063"/>
                    <a:pt x="583230" y="128063"/>
                    <a:pt x="625426" y="128063"/>
                  </a:cubicBezTo>
                  <a:cubicBezTo>
                    <a:pt x="625426" y="239029"/>
                    <a:pt x="625426" y="348090"/>
                    <a:pt x="625426" y="458199"/>
                  </a:cubicBezTo>
                  <a:cubicBezTo>
                    <a:pt x="639999" y="458199"/>
                    <a:pt x="652191" y="458199"/>
                    <a:pt x="667336" y="458199"/>
                  </a:cubicBezTo>
                  <a:cubicBezTo>
                    <a:pt x="667336" y="374760"/>
                    <a:pt x="667336" y="292750"/>
                    <a:pt x="667336" y="210454"/>
                  </a:cubicBezTo>
                  <a:cubicBezTo>
                    <a:pt x="710389" y="210454"/>
                    <a:pt x="750489" y="210454"/>
                    <a:pt x="791923" y="210454"/>
                  </a:cubicBezTo>
                  <a:cubicBezTo>
                    <a:pt x="792018" y="293417"/>
                    <a:pt x="792018" y="374951"/>
                    <a:pt x="792018" y="456961"/>
                  </a:cubicBezTo>
                  <a:close/>
                  <a:moveTo>
                    <a:pt x="563418" y="500871"/>
                  </a:moveTo>
                  <a:cubicBezTo>
                    <a:pt x="494457" y="500871"/>
                    <a:pt x="425401" y="502681"/>
                    <a:pt x="356535" y="499919"/>
                  </a:cubicBezTo>
                  <a:cubicBezTo>
                    <a:pt x="329961" y="498871"/>
                    <a:pt x="323103" y="513730"/>
                    <a:pt x="313863" y="531446"/>
                  </a:cubicBezTo>
                  <a:cubicBezTo>
                    <a:pt x="304243" y="549925"/>
                    <a:pt x="322436" y="554211"/>
                    <a:pt x="329675" y="563736"/>
                  </a:cubicBezTo>
                  <a:cubicBezTo>
                    <a:pt x="336342" y="572499"/>
                    <a:pt x="346058" y="578976"/>
                    <a:pt x="352725" y="587739"/>
                  </a:cubicBezTo>
                  <a:cubicBezTo>
                    <a:pt x="367203" y="606884"/>
                    <a:pt x="382348" y="609837"/>
                    <a:pt x="402732" y="595740"/>
                  </a:cubicBezTo>
                  <a:cubicBezTo>
                    <a:pt x="415686" y="586691"/>
                    <a:pt x="492648" y="610885"/>
                    <a:pt x="501030" y="624791"/>
                  </a:cubicBezTo>
                  <a:cubicBezTo>
                    <a:pt x="501887" y="626125"/>
                    <a:pt x="502744" y="627649"/>
                    <a:pt x="502839" y="629173"/>
                  </a:cubicBezTo>
                  <a:cubicBezTo>
                    <a:pt x="505602" y="666987"/>
                    <a:pt x="529890" y="671750"/>
                    <a:pt x="560656" y="667368"/>
                  </a:cubicBezTo>
                  <a:cubicBezTo>
                    <a:pt x="566085" y="666606"/>
                    <a:pt x="571896" y="666606"/>
                    <a:pt x="577230" y="667559"/>
                  </a:cubicBezTo>
                  <a:cubicBezTo>
                    <a:pt x="601614" y="671654"/>
                    <a:pt x="615996" y="663558"/>
                    <a:pt x="620187" y="637460"/>
                  </a:cubicBezTo>
                  <a:cubicBezTo>
                    <a:pt x="621426" y="629649"/>
                    <a:pt x="628569" y="620124"/>
                    <a:pt x="635713" y="616409"/>
                  </a:cubicBezTo>
                  <a:cubicBezTo>
                    <a:pt x="654573" y="606599"/>
                    <a:pt x="674670" y="598883"/>
                    <a:pt x="694863" y="591930"/>
                  </a:cubicBezTo>
                  <a:cubicBezTo>
                    <a:pt x="701340" y="589644"/>
                    <a:pt x="710389" y="590311"/>
                    <a:pt x="716866" y="593073"/>
                  </a:cubicBezTo>
                  <a:cubicBezTo>
                    <a:pt x="751918" y="607742"/>
                    <a:pt x="751823" y="608123"/>
                    <a:pt x="779350" y="580405"/>
                  </a:cubicBezTo>
                  <a:cubicBezTo>
                    <a:pt x="786113" y="573642"/>
                    <a:pt x="793161" y="567260"/>
                    <a:pt x="799353" y="560021"/>
                  </a:cubicBezTo>
                  <a:cubicBezTo>
                    <a:pt x="806496" y="551830"/>
                    <a:pt x="820689" y="546210"/>
                    <a:pt x="810783" y="530875"/>
                  </a:cubicBezTo>
                  <a:cubicBezTo>
                    <a:pt x="801924" y="517064"/>
                    <a:pt x="799829" y="499442"/>
                    <a:pt x="775064" y="500109"/>
                  </a:cubicBezTo>
                  <a:cubicBezTo>
                    <a:pt x="704579" y="502109"/>
                    <a:pt x="633903" y="500871"/>
                    <a:pt x="563418" y="500871"/>
                  </a:cubicBezTo>
                  <a:close/>
                  <a:moveTo>
                    <a:pt x="581230" y="458771"/>
                  </a:moveTo>
                  <a:cubicBezTo>
                    <a:pt x="581230" y="360949"/>
                    <a:pt x="581230" y="265604"/>
                    <a:pt x="581230" y="169020"/>
                  </a:cubicBezTo>
                  <a:cubicBezTo>
                    <a:pt x="568086" y="169020"/>
                    <a:pt x="556656" y="169020"/>
                    <a:pt x="544368" y="169020"/>
                  </a:cubicBezTo>
                  <a:cubicBezTo>
                    <a:pt x="544368" y="266270"/>
                    <a:pt x="544368" y="362092"/>
                    <a:pt x="544368" y="458771"/>
                  </a:cubicBezTo>
                  <a:cubicBezTo>
                    <a:pt x="557322" y="458771"/>
                    <a:pt x="568181" y="458771"/>
                    <a:pt x="581230" y="458771"/>
                  </a:cubicBezTo>
                  <a:close/>
                  <a:moveTo>
                    <a:pt x="710389" y="252269"/>
                  </a:moveTo>
                  <a:cubicBezTo>
                    <a:pt x="710389" y="322182"/>
                    <a:pt x="710389" y="389714"/>
                    <a:pt x="710389" y="458294"/>
                  </a:cubicBezTo>
                  <a:cubicBezTo>
                    <a:pt x="723438" y="458294"/>
                    <a:pt x="734868" y="458294"/>
                    <a:pt x="747537" y="458294"/>
                  </a:cubicBezTo>
                  <a:cubicBezTo>
                    <a:pt x="747537" y="388857"/>
                    <a:pt x="747537" y="320753"/>
                    <a:pt x="747537" y="252269"/>
                  </a:cubicBezTo>
                  <a:cubicBezTo>
                    <a:pt x="734583" y="252269"/>
                    <a:pt x="723724" y="252269"/>
                    <a:pt x="710389" y="252269"/>
                  </a:cubicBezTo>
                  <a:close/>
                  <a:moveTo>
                    <a:pt x="376919" y="294464"/>
                  </a:moveTo>
                  <a:cubicBezTo>
                    <a:pt x="376919" y="350376"/>
                    <a:pt x="376919" y="403716"/>
                    <a:pt x="376919" y="457723"/>
                  </a:cubicBezTo>
                  <a:cubicBezTo>
                    <a:pt x="390444" y="457723"/>
                    <a:pt x="402446" y="457723"/>
                    <a:pt x="414638" y="457723"/>
                  </a:cubicBezTo>
                  <a:cubicBezTo>
                    <a:pt x="414638" y="402383"/>
                    <a:pt x="414638" y="349043"/>
                    <a:pt x="414638" y="294464"/>
                  </a:cubicBezTo>
                  <a:cubicBezTo>
                    <a:pt x="401684" y="294464"/>
                    <a:pt x="390254" y="294464"/>
                    <a:pt x="376919" y="294464"/>
                  </a:cubicBezTo>
                  <a:close/>
                  <a:moveTo>
                    <a:pt x="90883" y="357234"/>
                  </a:moveTo>
                  <a:cubicBezTo>
                    <a:pt x="78024" y="346852"/>
                    <a:pt x="70690" y="336470"/>
                    <a:pt x="62880" y="336089"/>
                  </a:cubicBezTo>
                  <a:cubicBezTo>
                    <a:pt x="56403" y="335803"/>
                    <a:pt x="43353" y="347995"/>
                    <a:pt x="44020" y="353424"/>
                  </a:cubicBezTo>
                  <a:cubicBezTo>
                    <a:pt x="44973" y="361425"/>
                    <a:pt x="54402" y="372093"/>
                    <a:pt x="62213" y="374284"/>
                  </a:cubicBezTo>
                  <a:cubicBezTo>
                    <a:pt x="68118" y="375808"/>
                    <a:pt x="77167" y="365807"/>
                    <a:pt x="90883" y="357234"/>
                  </a:cubicBezTo>
                  <a:close/>
                  <a:moveTo>
                    <a:pt x="1064052" y="326373"/>
                  </a:moveTo>
                  <a:cubicBezTo>
                    <a:pt x="1054146" y="338946"/>
                    <a:pt x="1043193" y="346947"/>
                    <a:pt x="1044145" y="353234"/>
                  </a:cubicBezTo>
                  <a:cubicBezTo>
                    <a:pt x="1045288" y="361235"/>
                    <a:pt x="1056051" y="367997"/>
                    <a:pt x="1062624" y="375236"/>
                  </a:cubicBezTo>
                  <a:cubicBezTo>
                    <a:pt x="1069196" y="368664"/>
                    <a:pt x="1080150" y="362663"/>
                    <a:pt x="1081007" y="355424"/>
                  </a:cubicBezTo>
                  <a:cubicBezTo>
                    <a:pt x="1081864" y="348376"/>
                    <a:pt x="1072530" y="339994"/>
                    <a:pt x="1064052" y="326373"/>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0" name="任意多边形: 形状 89">
              <a:extLst>
                <a:ext uri="{FF2B5EF4-FFF2-40B4-BE49-F238E27FC236}">
                  <a16:creationId xmlns:a16="http://schemas.microsoft.com/office/drawing/2014/main" id="{EBA20AB2-2666-4D08-AD1C-A64855FD90B4}"/>
                </a:ext>
              </a:extLst>
            </p:cNvPr>
            <p:cNvSpPr/>
            <p:nvPr/>
          </p:nvSpPr>
          <p:spPr>
            <a:xfrm>
              <a:off x="12534900" y="2154552"/>
              <a:ext cx="1295685" cy="687633"/>
            </a:xfrm>
            <a:custGeom>
              <a:avLst/>
              <a:gdLst>
                <a:gd name="connsiteX0" fmla="*/ 0 w 1295685"/>
                <a:gd name="connsiteY0" fmla="*/ 478726 h 687633"/>
                <a:gd name="connsiteX1" fmla="*/ 82582 w 1295685"/>
                <a:gd name="connsiteY1" fmla="*/ 478726 h 687633"/>
                <a:gd name="connsiteX2" fmla="*/ 82582 w 1295685"/>
                <a:gd name="connsiteY2" fmla="*/ 572 h 687633"/>
                <a:gd name="connsiteX3" fmla="*/ 124587 w 1295685"/>
                <a:gd name="connsiteY3" fmla="*/ 572 h 687633"/>
                <a:gd name="connsiteX4" fmla="*/ 124587 w 1295685"/>
                <a:gd name="connsiteY4" fmla="*/ 476726 h 687633"/>
                <a:gd name="connsiteX5" fmla="*/ 1166432 w 1295685"/>
                <a:gd name="connsiteY5" fmla="*/ 476726 h 687633"/>
                <a:gd name="connsiteX6" fmla="*/ 1166432 w 1295685"/>
                <a:gd name="connsiteY6" fmla="*/ 0 h 687633"/>
                <a:gd name="connsiteX7" fmla="*/ 1208532 w 1295685"/>
                <a:gd name="connsiteY7" fmla="*/ 0 h 687633"/>
                <a:gd name="connsiteX8" fmla="*/ 1208532 w 1295685"/>
                <a:gd name="connsiteY8" fmla="*/ 477964 h 687633"/>
                <a:gd name="connsiteX9" fmla="*/ 1295686 w 1295685"/>
                <a:gd name="connsiteY9" fmla="*/ 477964 h 687633"/>
                <a:gd name="connsiteX10" fmla="*/ 1284542 w 1295685"/>
                <a:gd name="connsiteY10" fmla="*/ 618173 h 687633"/>
                <a:gd name="connsiteX11" fmla="*/ 1179671 w 1295685"/>
                <a:gd name="connsiteY11" fmla="*/ 687514 h 687633"/>
                <a:gd name="connsiteX12" fmla="*/ 705898 w 1295685"/>
                <a:gd name="connsiteY12" fmla="*/ 687610 h 687633"/>
                <a:gd name="connsiteX13" fmla="*/ 120206 w 1295685"/>
                <a:gd name="connsiteY13" fmla="*/ 687514 h 687633"/>
                <a:gd name="connsiteX14" fmla="*/ 0 w 1295685"/>
                <a:gd name="connsiteY14" fmla="*/ 566928 h 687633"/>
                <a:gd name="connsiteX15" fmla="*/ 0 w 1295685"/>
                <a:gd name="connsiteY15" fmla="*/ 478726 h 687633"/>
                <a:gd name="connsiteX16" fmla="*/ 1250061 w 1295685"/>
                <a:gd name="connsiteY16" fmla="*/ 521875 h 687633"/>
                <a:gd name="connsiteX17" fmla="*/ 1225106 w 1295685"/>
                <a:gd name="connsiteY17" fmla="*/ 520732 h 687633"/>
                <a:gd name="connsiteX18" fmla="*/ 898970 w 1295685"/>
                <a:gd name="connsiteY18" fmla="*/ 519303 h 687633"/>
                <a:gd name="connsiteX19" fmla="*/ 794099 w 1295685"/>
                <a:gd name="connsiteY19" fmla="*/ 584645 h 687633"/>
                <a:gd name="connsiteX20" fmla="*/ 763619 w 1295685"/>
                <a:gd name="connsiteY20" fmla="*/ 603790 h 687633"/>
                <a:gd name="connsiteX21" fmla="*/ 580358 w 1295685"/>
                <a:gd name="connsiteY21" fmla="*/ 604552 h 687633"/>
                <a:gd name="connsiteX22" fmla="*/ 476822 w 1295685"/>
                <a:gd name="connsiteY22" fmla="*/ 540544 h 687633"/>
                <a:gd name="connsiteX23" fmla="*/ 444818 w 1295685"/>
                <a:gd name="connsiteY23" fmla="*/ 520160 h 687633"/>
                <a:gd name="connsiteX24" fmla="*/ 66294 w 1295685"/>
                <a:gd name="connsiteY24" fmla="*/ 520541 h 687633"/>
                <a:gd name="connsiteX25" fmla="*/ 42101 w 1295685"/>
                <a:gd name="connsiteY25" fmla="*/ 522161 h 687633"/>
                <a:gd name="connsiteX26" fmla="*/ 42101 w 1295685"/>
                <a:gd name="connsiteY26" fmla="*/ 567023 h 687633"/>
                <a:gd name="connsiteX27" fmla="*/ 119825 w 1295685"/>
                <a:gd name="connsiteY27" fmla="*/ 645223 h 687633"/>
                <a:gd name="connsiteX28" fmla="*/ 786479 w 1295685"/>
                <a:gd name="connsiteY28" fmla="*/ 645223 h 687633"/>
                <a:gd name="connsiteX29" fmla="*/ 1181672 w 1295685"/>
                <a:gd name="connsiteY29" fmla="*/ 645128 h 687633"/>
                <a:gd name="connsiteX30" fmla="*/ 1249585 w 1295685"/>
                <a:gd name="connsiteY30" fmla="*/ 591503 h 687633"/>
                <a:gd name="connsiteX31" fmla="*/ 1250061 w 1295685"/>
                <a:gd name="connsiteY31" fmla="*/ 521875 h 687633"/>
                <a:gd name="connsiteX32" fmla="*/ 774097 w 1295685"/>
                <a:gd name="connsiteY32" fmla="*/ 522256 h 687633"/>
                <a:gd name="connsiteX33" fmla="*/ 518732 w 1295685"/>
                <a:gd name="connsiteY33" fmla="*/ 522256 h 687633"/>
                <a:gd name="connsiteX34" fmla="*/ 563213 w 1295685"/>
                <a:gd name="connsiteY34" fmla="*/ 561594 h 687633"/>
                <a:gd name="connsiteX35" fmla="*/ 729615 w 1295685"/>
                <a:gd name="connsiteY35" fmla="*/ 561594 h 687633"/>
                <a:gd name="connsiteX36" fmla="*/ 774097 w 1295685"/>
                <a:gd name="connsiteY36" fmla="*/ 522256 h 68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95685" h="687633">
                  <a:moveTo>
                    <a:pt x="0" y="478726"/>
                  </a:moveTo>
                  <a:cubicBezTo>
                    <a:pt x="29432" y="478726"/>
                    <a:pt x="54769" y="478726"/>
                    <a:pt x="82582" y="478726"/>
                  </a:cubicBezTo>
                  <a:cubicBezTo>
                    <a:pt x="82582" y="319088"/>
                    <a:pt x="82582" y="160877"/>
                    <a:pt x="82582" y="572"/>
                  </a:cubicBezTo>
                  <a:cubicBezTo>
                    <a:pt x="97250" y="572"/>
                    <a:pt x="109442" y="572"/>
                    <a:pt x="124587" y="572"/>
                  </a:cubicBezTo>
                  <a:cubicBezTo>
                    <a:pt x="124587" y="158210"/>
                    <a:pt x="124587" y="316516"/>
                    <a:pt x="124587" y="476726"/>
                  </a:cubicBezTo>
                  <a:cubicBezTo>
                    <a:pt x="472821" y="476726"/>
                    <a:pt x="818198" y="476726"/>
                    <a:pt x="1166432" y="476726"/>
                  </a:cubicBezTo>
                  <a:cubicBezTo>
                    <a:pt x="1166432" y="317945"/>
                    <a:pt x="1166432" y="159639"/>
                    <a:pt x="1166432" y="0"/>
                  </a:cubicBezTo>
                  <a:cubicBezTo>
                    <a:pt x="1181576" y="0"/>
                    <a:pt x="1193673" y="0"/>
                    <a:pt x="1208532" y="0"/>
                  </a:cubicBezTo>
                  <a:cubicBezTo>
                    <a:pt x="1208532" y="159163"/>
                    <a:pt x="1208532" y="317468"/>
                    <a:pt x="1208532" y="477964"/>
                  </a:cubicBezTo>
                  <a:cubicBezTo>
                    <a:pt x="1236917" y="477964"/>
                    <a:pt x="1262729" y="477964"/>
                    <a:pt x="1295686" y="477964"/>
                  </a:cubicBezTo>
                  <a:cubicBezTo>
                    <a:pt x="1292352" y="526447"/>
                    <a:pt x="1294162" y="573500"/>
                    <a:pt x="1284542" y="618173"/>
                  </a:cubicBezTo>
                  <a:cubicBezTo>
                    <a:pt x="1274826" y="663131"/>
                    <a:pt x="1231392" y="687419"/>
                    <a:pt x="1179671" y="687514"/>
                  </a:cubicBezTo>
                  <a:cubicBezTo>
                    <a:pt x="1021747" y="687705"/>
                    <a:pt x="863822" y="687610"/>
                    <a:pt x="705898" y="687610"/>
                  </a:cubicBezTo>
                  <a:cubicBezTo>
                    <a:pt x="510635" y="687610"/>
                    <a:pt x="315468" y="687610"/>
                    <a:pt x="120206" y="687514"/>
                  </a:cubicBezTo>
                  <a:cubicBezTo>
                    <a:pt x="41434" y="687514"/>
                    <a:pt x="95" y="645985"/>
                    <a:pt x="0" y="566928"/>
                  </a:cubicBezTo>
                  <a:cubicBezTo>
                    <a:pt x="0" y="538353"/>
                    <a:pt x="0" y="509968"/>
                    <a:pt x="0" y="478726"/>
                  </a:cubicBezTo>
                  <a:close/>
                  <a:moveTo>
                    <a:pt x="1250061" y="521875"/>
                  </a:moveTo>
                  <a:cubicBezTo>
                    <a:pt x="1240536" y="521399"/>
                    <a:pt x="1232821" y="520732"/>
                    <a:pt x="1225106" y="520732"/>
                  </a:cubicBezTo>
                  <a:cubicBezTo>
                    <a:pt x="1116425" y="520637"/>
                    <a:pt x="1007459" y="524066"/>
                    <a:pt x="898970" y="519303"/>
                  </a:cubicBezTo>
                  <a:cubicBezTo>
                    <a:pt x="844296" y="516922"/>
                    <a:pt x="808196" y="528828"/>
                    <a:pt x="794099" y="584645"/>
                  </a:cubicBezTo>
                  <a:cubicBezTo>
                    <a:pt x="790194" y="600170"/>
                    <a:pt x="779431" y="604076"/>
                    <a:pt x="763619" y="603790"/>
                  </a:cubicBezTo>
                  <a:cubicBezTo>
                    <a:pt x="702564" y="602837"/>
                    <a:pt x="641033" y="599218"/>
                    <a:pt x="580358" y="604552"/>
                  </a:cubicBezTo>
                  <a:cubicBezTo>
                    <a:pt x="526256" y="609314"/>
                    <a:pt x="490633" y="595789"/>
                    <a:pt x="476822" y="540544"/>
                  </a:cubicBezTo>
                  <a:cubicBezTo>
                    <a:pt x="472726" y="524066"/>
                    <a:pt x="461296" y="520065"/>
                    <a:pt x="444818" y="520160"/>
                  </a:cubicBezTo>
                  <a:cubicBezTo>
                    <a:pt x="318611" y="520827"/>
                    <a:pt x="192405" y="520446"/>
                    <a:pt x="66294" y="520541"/>
                  </a:cubicBezTo>
                  <a:cubicBezTo>
                    <a:pt x="58769" y="520541"/>
                    <a:pt x="51149" y="521494"/>
                    <a:pt x="42101" y="522161"/>
                  </a:cubicBezTo>
                  <a:cubicBezTo>
                    <a:pt x="42101" y="538639"/>
                    <a:pt x="42101" y="552831"/>
                    <a:pt x="42101" y="567023"/>
                  </a:cubicBezTo>
                  <a:cubicBezTo>
                    <a:pt x="42196" y="622173"/>
                    <a:pt x="64961" y="645223"/>
                    <a:pt x="119825" y="645223"/>
                  </a:cubicBezTo>
                  <a:cubicBezTo>
                    <a:pt x="342043" y="645223"/>
                    <a:pt x="564261" y="645223"/>
                    <a:pt x="786479" y="645223"/>
                  </a:cubicBezTo>
                  <a:cubicBezTo>
                    <a:pt x="918210" y="645223"/>
                    <a:pt x="1049941" y="645319"/>
                    <a:pt x="1181672" y="645128"/>
                  </a:cubicBezTo>
                  <a:cubicBezTo>
                    <a:pt x="1218343" y="645033"/>
                    <a:pt x="1245775" y="624364"/>
                    <a:pt x="1249585" y="591503"/>
                  </a:cubicBezTo>
                  <a:cubicBezTo>
                    <a:pt x="1252157" y="569214"/>
                    <a:pt x="1250061" y="546164"/>
                    <a:pt x="1250061" y="521875"/>
                  </a:cubicBezTo>
                  <a:close/>
                  <a:moveTo>
                    <a:pt x="774097" y="522256"/>
                  </a:moveTo>
                  <a:cubicBezTo>
                    <a:pt x="688848" y="522256"/>
                    <a:pt x="603980" y="522256"/>
                    <a:pt x="518732" y="522256"/>
                  </a:cubicBezTo>
                  <a:cubicBezTo>
                    <a:pt x="527971" y="560546"/>
                    <a:pt x="529304" y="561594"/>
                    <a:pt x="563213" y="561594"/>
                  </a:cubicBezTo>
                  <a:cubicBezTo>
                    <a:pt x="618649" y="561499"/>
                    <a:pt x="674180" y="561594"/>
                    <a:pt x="729615" y="561594"/>
                  </a:cubicBezTo>
                  <a:cubicBezTo>
                    <a:pt x="763429" y="561499"/>
                    <a:pt x="764953" y="560261"/>
                    <a:pt x="774097" y="522256"/>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1" name="任意多边形: 形状 90">
              <a:extLst>
                <a:ext uri="{FF2B5EF4-FFF2-40B4-BE49-F238E27FC236}">
                  <a16:creationId xmlns:a16="http://schemas.microsoft.com/office/drawing/2014/main" id="{AC8680BA-910A-493D-ADCF-D49971F72B29}"/>
                </a:ext>
              </a:extLst>
            </p:cNvPr>
            <p:cNvSpPr/>
            <p:nvPr/>
          </p:nvSpPr>
          <p:spPr>
            <a:xfrm>
              <a:off x="12701682" y="2154266"/>
              <a:ext cx="959548" cy="437046"/>
            </a:xfrm>
            <a:custGeom>
              <a:avLst/>
              <a:gdLst>
                <a:gd name="connsiteX0" fmla="*/ 40481 w 959548"/>
                <a:gd name="connsiteY0" fmla="*/ 393764 h 437046"/>
                <a:gd name="connsiteX1" fmla="*/ 917353 w 959548"/>
                <a:gd name="connsiteY1" fmla="*/ 393764 h 437046"/>
                <a:gd name="connsiteX2" fmla="*/ 917353 w 959548"/>
                <a:gd name="connsiteY2" fmla="*/ 0 h 437046"/>
                <a:gd name="connsiteX3" fmla="*/ 958120 w 959548"/>
                <a:gd name="connsiteY3" fmla="*/ 0 h 437046"/>
                <a:gd name="connsiteX4" fmla="*/ 959549 w 959548"/>
                <a:gd name="connsiteY4" fmla="*/ 24860 h 437046"/>
                <a:gd name="connsiteX5" fmla="*/ 959358 w 959548"/>
                <a:gd name="connsiteY5" fmla="*/ 381857 h 437046"/>
                <a:gd name="connsiteX6" fmla="*/ 905637 w 959548"/>
                <a:gd name="connsiteY6" fmla="*/ 436912 h 437046"/>
                <a:gd name="connsiteX7" fmla="*/ 60769 w 959548"/>
                <a:gd name="connsiteY7" fmla="*/ 437007 h 437046"/>
                <a:gd name="connsiteX8" fmla="*/ 95 w 959548"/>
                <a:gd name="connsiteY8" fmla="*/ 376999 h 437046"/>
                <a:gd name="connsiteX9" fmla="*/ 0 w 959548"/>
                <a:gd name="connsiteY9" fmla="*/ 27146 h 437046"/>
                <a:gd name="connsiteX10" fmla="*/ 0 w 959548"/>
                <a:gd name="connsiteY10" fmla="*/ 286 h 437046"/>
                <a:gd name="connsiteX11" fmla="*/ 40577 w 959548"/>
                <a:gd name="connsiteY11" fmla="*/ 286 h 437046"/>
                <a:gd name="connsiteX12" fmla="*/ 40481 w 959548"/>
                <a:gd name="connsiteY12" fmla="*/ 393764 h 4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9548" h="437046">
                  <a:moveTo>
                    <a:pt x="40481" y="393764"/>
                  </a:moveTo>
                  <a:cubicBezTo>
                    <a:pt x="334709" y="393764"/>
                    <a:pt x="624649" y="393764"/>
                    <a:pt x="917353" y="393764"/>
                  </a:cubicBezTo>
                  <a:cubicBezTo>
                    <a:pt x="917353" y="262033"/>
                    <a:pt x="917353" y="131635"/>
                    <a:pt x="917353" y="0"/>
                  </a:cubicBezTo>
                  <a:cubicBezTo>
                    <a:pt x="931736" y="0"/>
                    <a:pt x="943356" y="0"/>
                    <a:pt x="958120" y="0"/>
                  </a:cubicBezTo>
                  <a:cubicBezTo>
                    <a:pt x="958596" y="8287"/>
                    <a:pt x="959549" y="16574"/>
                    <a:pt x="959549" y="24860"/>
                  </a:cubicBezTo>
                  <a:cubicBezTo>
                    <a:pt x="959549" y="143828"/>
                    <a:pt x="959549" y="262890"/>
                    <a:pt x="959358" y="381857"/>
                  </a:cubicBezTo>
                  <a:cubicBezTo>
                    <a:pt x="959263" y="422529"/>
                    <a:pt x="945356" y="436816"/>
                    <a:pt x="905637" y="436912"/>
                  </a:cubicBezTo>
                  <a:cubicBezTo>
                    <a:pt x="623983" y="437007"/>
                    <a:pt x="342329" y="437102"/>
                    <a:pt x="60769" y="437007"/>
                  </a:cubicBezTo>
                  <a:cubicBezTo>
                    <a:pt x="11906" y="437007"/>
                    <a:pt x="95" y="425006"/>
                    <a:pt x="95" y="376999"/>
                  </a:cubicBezTo>
                  <a:cubicBezTo>
                    <a:pt x="95" y="260414"/>
                    <a:pt x="0" y="143732"/>
                    <a:pt x="0" y="27146"/>
                  </a:cubicBezTo>
                  <a:cubicBezTo>
                    <a:pt x="0" y="18669"/>
                    <a:pt x="0" y="10097"/>
                    <a:pt x="0" y="286"/>
                  </a:cubicBezTo>
                  <a:cubicBezTo>
                    <a:pt x="14573" y="286"/>
                    <a:pt x="26194" y="286"/>
                    <a:pt x="40577" y="286"/>
                  </a:cubicBezTo>
                  <a:cubicBezTo>
                    <a:pt x="40481" y="130016"/>
                    <a:pt x="40481" y="260318"/>
                    <a:pt x="40481" y="393764"/>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2" name="任意多边形: 形状 91">
              <a:extLst>
                <a:ext uri="{FF2B5EF4-FFF2-40B4-BE49-F238E27FC236}">
                  <a16:creationId xmlns:a16="http://schemas.microsoft.com/office/drawing/2014/main" id="{CC187C2F-A502-46E9-85A6-0F248F3E013C}"/>
                </a:ext>
              </a:extLst>
            </p:cNvPr>
            <p:cNvSpPr/>
            <p:nvPr/>
          </p:nvSpPr>
          <p:spPr>
            <a:xfrm>
              <a:off x="12787503" y="2258565"/>
              <a:ext cx="288035" cy="248602"/>
            </a:xfrm>
            <a:custGeom>
              <a:avLst/>
              <a:gdLst>
                <a:gd name="connsiteX0" fmla="*/ 0 w 288035"/>
                <a:gd name="connsiteY0" fmla="*/ 0 h 248602"/>
                <a:gd name="connsiteX1" fmla="*/ 288036 w 288035"/>
                <a:gd name="connsiteY1" fmla="*/ 0 h 248602"/>
                <a:gd name="connsiteX2" fmla="*/ 288036 w 288035"/>
                <a:gd name="connsiteY2" fmla="*/ 248602 h 248602"/>
                <a:gd name="connsiteX3" fmla="*/ 0 w 288035"/>
                <a:gd name="connsiteY3" fmla="*/ 248602 h 248602"/>
                <a:gd name="connsiteX4" fmla="*/ 0 w 288035"/>
                <a:gd name="connsiteY4" fmla="*/ 0 h 248602"/>
                <a:gd name="connsiteX5" fmla="*/ 245650 w 288035"/>
                <a:gd name="connsiteY5" fmla="*/ 206407 h 248602"/>
                <a:gd name="connsiteX6" fmla="*/ 245650 w 288035"/>
                <a:gd name="connsiteY6" fmla="*/ 42577 h 248602"/>
                <a:gd name="connsiteX7" fmla="*/ 42005 w 288035"/>
                <a:gd name="connsiteY7" fmla="*/ 42577 h 248602"/>
                <a:gd name="connsiteX8" fmla="*/ 42005 w 288035"/>
                <a:gd name="connsiteY8" fmla="*/ 206407 h 248602"/>
                <a:gd name="connsiteX9" fmla="*/ 245650 w 288035"/>
                <a:gd name="connsiteY9" fmla="*/ 206407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035" h="248602">
                  <a:moveTo>
                    <a:pt x="0" y="0"/>
                  </a:moveTo>
                  <a:cubicBezTo>
                    <a:pt x="96583" y="0"/>
                    <a:pt x="191548" y="0"/>
                    <a:pt x="288036" y="0"/>
                  </a:cubicBezTo>
                  <a:cubicBezTo>
                    <a:pt x="288036" y="83153"/>
                    <a:pt x="288036" y="165163"/>
                    <a:pt x="288036" y="248602"/>
                  </a:cubicBezTo>
                  <a:cubicBezTo>
                    <a:pt x="191834" y="248602"/>
                    <a:pt x="96965" y="248602"/>
                    <a:pt x="0" y="248602"/>
                  </a:cubicBezTo>
                  <a:cubicBezTo>
                    <a:pt x="0" y="166116"/>
                    <a:pt x="0" y="84106"/>
                    <a:pt x="0" y="0"/>
                  </a:cubicBezTo>
                  <a:close/>
                  <a:moveTo>
                    <a:pt x="245650" y="206407"/>
                  </a:moveTo>
                  <a:cubicBezTo>
                    <a:pt x="245650" y="150971"/>
                    <a:pt x="245650" y="96869"/>
                    <a:pt x="245650" y="42577"/>
                  </a:cubicBezTo>
                  <a:cubicBezTo>
                    <a:pt x="176784" y="42577"/>
                    <a:pt x="109823" y="42577"/>
                    <a:pt x="42005" y="42577"/>
                  </a:cubicBezTo>
                  <a:cubicBezTo>
                    <a:pt x="42005" y="98012"/>
                    <a:pt x="42005" y="152019"/>
                    <a:pt x="42005" y="206407"/>
                  </a:cubicBezTo>
                  <a:cubicBezTo>
                    <a:pt x="110871" y="206407"/>
                    <a:pt x="177927" y="206407"/>
                    <a:pt x="245650" y="206407"/>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3" name="任意多边形: 形状 92">
              <a:extLst>
                <a:ext uri="{FF2B5EF4-FFF2-40B4-BE49-F238E27FC236}">
                  <a16:creationId xmlns:a16="http://schemas.microsoft.com/office/drawing/2014/main" id="{A81D1DD6-3BFB-47F9-832C-8E10614CD0E7}"/>
                </a:ext>
              </a:extLst>
            </p:cNvPr>
            <p:cNvSpPr/>
            <p:nvPr/>
          </p:nvSpPr>
          <p:spPr>
            <a:xfrm>
              <a:off x="13120306" y="2300856"/>
              <a:ext cx="455485" cy="39338"/>
            </a:xfrm>
            <a:custGeom>
              <a:avLst/>
              <a:gdLst>
                <a:gd name="connsiteX0" fmla="*/ 0 w 455485"/>
                <a:gd name="connsiteY0" fmla="*/ 0 h 39338"/>
                <a:gd name="connsiteX1" fmla="*/ 455486 w 455485"/>
                <a:gd name="connsiteY1" fmla="*/ 0 h 39338"/>
                <a:gd name="connsiteX2" fmla="*/ 455486 w 455485"/>
                <a:gd name="connsiteY2" fmla="*/ 39338 h 39338"/>
                <a:gd name="connsiteX3" fmla="*/ 0 w 455485"/>
                <a:gd name="connsiteY3" fmla="*/ 39338 h 39338"/>
                <a:gd name="connsiteX4" fmla="*/ 0 w 455485"/>
                <a:gd name="connsiteY4" fmla="*/ 0 h 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485" h="39338">
                  <a:moveTo>
                    <a:pt x="0" y="0"/>
                  </a:moveTo>
                  <a:cubicBezTo>
                    <a:pt x="152019" y="0"/>
                    <a:pt x="303086" y="0"/>
                    <a:pt x="455486" y="0"/>
                  </a:cubicBezTo>
                  <a:cubicBezTo>
                    <a:pt x="455486" y="13240"/>
                    <a:pt x="455486" y="25527"/>
                    <a:pt x="455486" y="39338"/>
                  </a:cubicBezTo>
                  <a:cubicBezTo>
                    <a:pt x="303562" y="39338"/>
                    <a:pt x="152400" y="39338"/>
                    <a:pt x="0" y="39338"/>
                  </a:cubicBezTo>
                  <a:cubicBezTo>
                    <a:pt x="0" y="25908"/>
                    <a:pt x="0" y="13621"/>
                    <a:pt x="0" y="0"/>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4" name="任意多边形: 形状 93">
              <a:extLst>
                <a:ext uri="{FF2B5EF4-FFF2-40B4-BE49-F238E27FC236}">
                  <a16:creationId xmlns:a16="http://schemas.microsoft.com/office/drawing/2014/main" id="{43D9D4DE-6170-4201-B0EF-D67CDF9869D5}"/>
                </a:ext>
              </a:extLst>
            </p:cNvPr>
            <p:cNvSpPr/>
            <p:nvPr/>
          </p:nvSpPr>
          <p:spPr>
            <a:xfrm>
              <a:off x="13119830" y="2468210"/>
              <a:ext cx="455866" cy="38671"/>
            </a:xfrm>
            <a:custGeom>
              <a:avLst/>
              <a:gdLst>
                <a:gd name="connsiteX0" fmla="*/ 0 w 455866"/>
                <a:gd name="connsiteY0" fmla="*/ 38672 h 38671"/>
                <a:gd name="connsiteX1" fmla="*/ 0 w 455866"/>
                <a:gd name="connsiteY1" fmla="*/ 0 h 38671"/>
                <a:gd name="connsiteX2" fmla="*/ 455866 w 455866"/>
                <a:gd name="connsiteY2" fmla="*/ 0 h 38671"/>
                <a:gd name="connsiteX3" fmla="*/ 455866 w 455866"/>
                <a:gd name="connsiteY3" fmla="*/ 38672 h 38671"/>
                <a:gd name="connsiteX4" fmla="*/ 0 w 455866"/>
                <a:gd name="connsiteY4" fmla="*/ 38672 h 3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866" h="38671">
                  <a:moveTo>
                    <a:pt x="0" y="38672"/>
                  </a:moveTo>
                  <a:cubicBezTo>
                    <a:pt x="0" y="25432"/>
                    <a:pt x="0" y="13716"/>
                    <a:pt x="0" y="0"/>
                  </a:cubicBezTo>
                  <a:cubicBezTo>
                    <a:pt x="151447" y="0"/>
                    <a:pt x="302895" y="0"/>
                    <a:pt x="455866" y="0"/>
                  </a:cubicBezTo>
                  <a:cubicBezTo>
                    <a:pt x="455866" y="12383"/>
                    <a:pt x="455866" y="24670"/>
                    <a:pt x="455866" y="38672"/>
                  </a:cubicBezTo>
                  <a:cubicBezTo>
                    <a:pt x="304705" y="38672"/>
                    <a:pt x="153829" y="38672"/>
                    <a:pt x="0" y="38672"/>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5" name="任意多边形: 形状 94">
              <a:extLst>
                <a:ext uri="{FF2B5EF4-FFF2-40B4-BE49-F238E27FC236}">
                  <a16:creationId xmlns:a16="http://schemas.microsoft.com/office/drawing/2014/main" id="{4B4DF2EF-7A84-4D1C-B624-5458A6F99F9C}"/>
                </a:ext>
              </a:extLst>
            </p:cNvPr>
            <p:cNvSpPr/>
            <p:nvPr/>
          </p:nvSpPr>
          <p:spPr>
            <a:xfrm>
              <a:off x="13515689" y="1694003"/>
              <a:ext cx="311721" cy="126522"/>
            </a:xfrm>
            <a:custGeom>
              <a:avLst/>
              <a:gdLst>
                <a:gd name="connsiteX0" fmla="*/ 0 w 311721"/>
                <a:gd name="connsiteY0" fmla="*/ 84693 h 126522"/>
                <a:gd name="connsiteX1" fmla="*/ 0 w 311721"/>
                <a:gd name="connsiteY1" fmla="*/ 44878 h 126522"/>
                <a:gd name="connsiteX2" fmla="*/ 20383 w 311721"/>
                <a:gd name="connsiteY2" fmla="*/ 43354 h 126522"/>
                <a:gd name="connsiteX3" fmla="*/ 141542 w 311721"/>
                <a:gd name="connsiteY3" fmla="*/ 43164 h 126522"/>
                <a:gd name="connsiteX4" fmla="*/ 209074 w 311721"/>
                <a:gd name="connsiteY4" fmla="*/ 18304 h 126522"/>
                <a:gd name="connsiteX5" fmla="*/ 295084 w 311721"/>
                <a:gd name="connsiteY5" fmla="*/ 21828 h 126522"/>
                <a:gd name="connsiteX6" fmla="*/ 289941 w 311721"/>
                <a:gd name="connsiteY6" fmla="*/ 110887 h 126522"/>
                <a:gd name="connsiteX7" fmla="*/ 203359 w 311721"/>
                <a:gd name="connsiteY7" fmla="*/ 104124 h 126522"/>
                <a:gd name="connsiteX8" fmla="*/ 159639 w 311721"/>
                <a:gd name="connsiteY8" fmla="*/ 84407 h 126522"/>
                <a:gd name="connsiteX9" fmla="*/ 0 w 311721"/>
                <a:gd name="connsiteY9" fmla="*/ 84693 h 126522"/>
                <a:gd name="connsiteX10" fmla="*/ 278606 w 311721"/>
                <a:gd name="connsiteY10" fmla="*/ 61452 h 126522"/>
                <a:gd name="connsiteX11" fmla="*/ 246888 w 311721"/>
                <a:gd name="connsiteY11" fmla="*/ 45164 h 126522"/>
                <a:gd name="connsiteX12" fmla="*/ 228409 w 311721"/>
                <a:gd name="connsiteY12" fmla="*/ 64690 h 126522"/>
                <a:gd name="connsiteX13" fmla="*/ 251365 w 311721"/>
                <a:gd name="connsiteY13" fmla="*/ 82216 h 126522"/>
                <a:gd name="connsiteX14" fmla="*/ 278606 w 311721"/>
                <a:gd name="connsiteY14" fmla="*/ 61452 h 12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721" h="126522">
                  <a:moveTo>
                    <a:pt x="0" y="84693"/>
                  </a:moveTo>
                  <a:cubicBezTo>
                    <a:pt x="0" y="70310"/>
                    <a:pt x="0" y="58690"/>
                    <a:pt x="0" y="44878"/>
                  </a:cubicBezTo>
                  <a:cubicBezTo>
                    <a:pt x="6763" y="44402"/>
                    <a:pt x="13525" y="43450"/>
                    <a:pt x="20383" y="43354"/>
                  </a:cubicBezTo>
                  <a:cubicBezTo>
                    <a:pt x="60769" y="43164"/>
                    <a:pt x="101155" y="42973"/>
                    <a:pt x="141542" y="43164"/>
                  </a:cubicBezTo>
                  <a:cubicBezTo>
                    <a:pt x="167164" y="43354"/>
                    <a:pt x="189833" y="45164"/>
                    <a:pt x="209074" y="18304"/>
                  </a:cubicBezTo>
                  <a:cubicBezTo>
                    <a:pt x="228695" y="-9128"/>
                    <a:pt x="271748" y="-3890"/>
                    <a:pt x="295084" y="21828"/>
                  </a:cubicBezTo>
                  <a:cubicBezTo>
                    <a:pt x="319088" y="48307"/>
                    <a:pt x="316897" y="87455"/>
                    <a:pt x="289941" y="110887"/>
                  </a:cubicBezTo>
                  <a:cubicBezTo>
                    <a:pt x="264128" y="133366"/>
                    <a:pt x="223552" y="132032"/>
                    <a:pt x="203359" y="104124"/>
                  </a:cubicBezTo>
                  <a:cubicBezTo>
                    <a:pt x="191167" y="87265"/>
                    <a:pt x="178022" y="84121"/>
                    <a:pt x="159639" y="84407"/>
                  </a:cubicBezTo>
                  <a:cubicBezTo>
                    <a:pt x="106680" y="85169"/>
                    <a:pt x="53816" y="84693"/>
                    <a:pt x="0" y="84693"/>
                  </a:cubicBezTo>
                  <a:close/>
                  <a:moveTo>
                    <a:pt x="278606" y="61452"/>
                  </a:moveTo>
                  <a:cubicBezTo>
                    <a:pt x="263747" y="53260"/>
                    <a:pt x="254794" y="44307"/>
                    <a:pt x="246888" y="45164"/>
                  </a:cubicBezTo>
                  <a:cubicBezTo>
                    <a:pt x="240125" y="45926"/>
                    <a:pt x="234505" y="57737"/>
                    <a:pt x="228409" y="64690"/>
                  </a:cubicBezTo>
                  <a:cubicBezTo>
                    <a:pt x="236029" y="70977"/>
                    <a:pt x="243173" y="81264"/>
                    <a:pt x="251365" y="82216"/>
                  </a:cubicBezTo>
                  <a:cubicBezTo>
                    <a:pt x="257842" y="82978"/>
                    <a:pt x="265557" y="72025"/>
                    <a:pt x="278606" y="61452"/>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6" name="任意多边形: 形状 95">
              <a:extLst>
                <a:ext uri="{FF2B5EF4-FFF2-40B4-BE49-F238E27FC236}">
                  <a16:creationId xmlns:a16="http://schemas.microsoft.com/office/drawing/2014/main" id="{8028DBC9-A4D0-4AFF-AEEF-62037FB4BDF6}"/>
                </a:ext>
              </a:extLst>
            </p:cNvPr>
            <p:cNvSpPr/>
            <p:nvPr/>
          </p:nvSpPr>
          <p:spPr>
            <a:xfrm>
              <a:off x="12535090" y="1986657"/>
              <a:ext cx="312229" cy="125167"/>
            </a:xfrm>
            <a:custGeom>
              <a:avLst/>
              <a:gdLst>
                <a:gd name="connsiteX0" fmla="*/ 312230 w 312229"/>
                <a:gd name="connsiteY0" fmla="*/ 41879 h 125167"/>
                <a:gd name="connsiteX1" fmla="*/ 312230 w 312229"/>
                <a:gd name="connsiteY1" fmla="*/ 84265 h 125167"/>
                <a:gd name="connsiteX2" fmla="*/ 286893 w 312229"/>
                <a:gd name="connsiteY2" fmla="*/ 84265 h 125167"/>
                <a:gd name="connsiteX3" fmla="*/ 139446 w 312229"/>
                <a:gd name="connsiteY3" fmla="*/ 84646 h 125167"/>
                <a:gd name="connsiteX4" fmla="*/ 114872 w 312229"/>
                <a:gd name="connsiteY4" fmla="*/ 97219 h 125167"/>
                <a:gd name="connsiteX5" fmla="*/ 43530 w 312229"/>
                <a:gd name="connsiteY5" fmla="*/ 122175 h 125167"/>
                <a:gd name="connsiteX6" fmla="*/ 0 w 312229"/>
                <a:gd name="connsiteY6" fmla="*/ 62739 h 125167"/>
                <a:gd name="connsiteX7" fmla="*/ 43434 w 312229"/>
                <a:gd name="connsiteY7" fmla="*/ 3398 h 125167"/>
                <a:gd name="connsiteX8" fmla="*/ 114777 w 312229"/>
                <a:gd name="connsiteY8" fmla="*/ 27687 h 125167"/>
                <a:gd name="connsiteX9" fmla="*/ 141161 w 312229"/>
                <a:gd name="connsiteY9" fmla="*/ 41212 h 125167"/>
                <a:gd name="connsiteX10" fmla="*/ 312230 w 312229"/>
                <a:gd name="connsiteY10" fmla="*/ 41879 h 125167"/>
                <a:gd name="connsiteX11" fmla="*/ 64580 w 312229"/>
                <a:gd name="connsiteY11" fmla="*/ 91504 h 125167"/>
                <a:gd name="connsiteX12" fmla="*/ 81630 w 312229"/>
                <a:gd name="connsiteY12" fmla="*/ 60739 h 125167"/>
                <a:gd name="connsiteX13" fmla="*/ 62103 w 312229"/>
                <a:gd name="connsiteY13" fmla="*/ 43879 h 125167"/>
                <a:gd name="connsiteX14" fmla="*/ 43720 w 312229"/>
                <a:gd name="connsiteY14" fmla="*/ 65025 h 125167"/>
                <a:gd name="connsiteX15" fmla="*/ 64580 w 312229"/>
                <a:gd name="connsiteY15" fmla="*/ 91504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229" h="125167">
                  <a:moveTo>
                    <a:pt x="312230" y="41879"/>
                  </a:moveTo>
                  <a:cubicBezTo>
                    <a:pt x="312230" y="56833"/>
                    <a:pt x="312230" y="68644"/>
                    <a:pt x="312230" y="84265"/>
                  </a:cubicBezTo>
                  <a:cubicBezTo>
                    <a:pt x="303467" y="84265"/>
                    <a:pt x="295180" y="84265"/>
                    <a:pt x="286893" y="84265"/>
                  </a:cubicBezTo>
                  <a:cubicBezTo>
                    <a:pt x="237744" y="84170"/>
                    <a:pt x="188595" y="83599"/>
                    <a:pt x="139446" y="84646"/>
                  </a:cubicBezTo>
                  <a:cubicBezTo>
                    <a:pt x="131064" y="84837"/>
                    <a:pt x="120396" y="90647"/>
                    <a:pt x="114872" y="97219"/>
                  </a:cubicBezTo>
                  <a:cubicBezTo>
                    <a:pt x="95155" y="120746"/>
                    <a:pt x="69723" y="130652"/>
                    <a:pt x="43530" y="122175"/>
                  </a:cubicBezTo>
                  <a:cubicBezTo>
                    <a:pt x="18479" y="114079"/>
                    <a:pt x="96" y="88933"/>
                    <a:pt x="0" y="62739"/>
                  </a:cubicBezTo>
                  <a:cubicBezTo>
                    <a:pt x="-95" y="36545"/>
                    <a:pt x="17812" y="12066"/>
                    <a:pt x="43434" y="3398"/>
                  </a:cubicBezTo>
                  <a:cubicBezTo>
                    <a:pt x="70104" y="-5651"/>
                    <a:pt x="94679" y="3684"/>
                    <a:pt x="114777" y="27687"/>
                  </a:cubicBezTo>
                  <a:cubicBezTo>
                    <a:pt x="120777" y="34735"/>
                    <a:pt x="132112" y="41022"/>
                    <a:pt x="141161" y="41212"/>
                  </a:cubicBezTo>
                  <a:cubicBezTo>
                    <a:pt x="197358" y="42451"/>
                    <a:pt x="253556" y="41879"/>
                    <a:pt x="312230" y="41879"/>
                  </a:cubicBezTo>
                  <a:close/>
                  <a:moveTo>
                    <a:pt x="64580" y="91504"/>
                  </a:moveTo>
                  <a:cubicBezTo>
                    <a:pt x="72962" y="77503"/>
                    <a:pt x="82296" y="68740"/>
                    <a:pt x="81630" y="60739"/>
                  </a:cubicBezTo>
                  <a:cubicBezTo>
                    <a:pt x="81153" y="54166"/>
                    <a:pt x="67056" y="42451"/>
                    <a:pt x="62103" y="43879"/>
                  </a:cubicBezTo>
                  <a:cubicBezTo>
                    <a:pt x="54198" y="46165"/>
                    <a:pt x="44673" y="56833"/>
                    <a:pt x="43720" y="65025"/>
                  </a:cubicBezTo>
                  <a:cubicBezTo>
                    <a:pt x="42958" y="71311"/>
                    <a:pt x="54198" y="79027"/>
                    <a:pt x="64580" y="91504"/>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7" name="任意多边形: 形状 96">
              <a:extLst>
                <a:ext uri="{FF2B5EF4-FFF2-40B4-BE49-F238E27FC236}">
                  <a16:creationId xmlns:a16="http://schemas.microsoft.com/office/drawing/2014/main" id="{180F7918-4194-4A80-ADCB-20B1206E5240}"/>
                </a:ext>
              </a:extLst>
            </p:cNvPr>
            <p:cNvSpPr/>
            <p:nvPr/>
          </p:nvSpPr>
          <p:spPr>
            <a:xfrm>
              <a:off x="13515308" y="1986025"/>
              <a:ext cx="312087" cy="126305"/>
            </a:xfrm>
            <a:custGeom>
              <a:avLst/>
              <a:gdLst>
                <a:gd name="connsiteX0" fmla="*/ 0 w 312087"/>
                <a:gd name="connsiteY0" fmla="*/ 84803 h 126305"/>
                <a:gd name="connsiteX1" fmla="*/ 0 w 312087"/>
                <a:gd name="connsiteY1" fmla="*/ 42607 h 126305"/>
                <a:gd name="connsiteX2" fmla="*/ 37719 w 312087"/>
                <a:gd name="connsiteY2" fmla="*/ 42607 h 126305"/>
                <a:gd name="connsiteX3" fmla="*/ 151829 w 312087"/>
                <a:gd name="connsiteY3" fmla="*/ 42893 h 126305"/>
                <a:gd name="connsiteX4" fmla="*/ 206216 w 312087"/>
                <a:gd name="connsiteY4" fmla="*/ 20699 h 126305"/>
                <a:gd name="connsiteX5" fmla="*/ 294323 w 312087"/>
                <a:gd name="connsiteY5" fmla="*/ 20318 h 126305"/>
                <a:gd name="connsiteX6" fmla="*/ 291274 w 312087"/>
                <a:gd name="connsiteY6" fmla="*/ 109472 h 126305"/>
                <a:gd name="connsiteX7" fmla="*/ 202978 w 312087"/>
                <a:gd name="connsiteY7" fmla="*/ 102995 h 126305"/>
                <a:gd name="connsiteX8" fmla="*/ 161163 w 312087"/>
                <a:gd name="connsiteY8" fmla="*/ 84517 h 126305"/>
                <a:gd name="connsiteX9" fmla="*/ 0 w 312087"/>
                <a:gd name="connsiteY9" fmla="*/ 84803 h 126305"/>
                <a:gd name="connsiteX10" fmla="*/ 250127 w 312087"/>
                <a:gd name="connsiteY10" fmla="*/ 34415 h 126305"/>
                <a:gd name="connsiteX11" fmla="*/ 230219 w 312087"/>
                <a:gd name="connsiteY11" fmla="*/ 63657 h 126305"/>
                <a:gd name="connsiteX12" fmla="*/ 248507 w 312087"/>
                <a:gd name="connsiteY12" fmla="*/ 83945 h 126305"/>
                <a:gd name="connsiteX13" fmla="*/ 268605 w 312087"/>
                <a:gd name="connsiteY13" fmla="*/ 62800 h 126305"/>
                <a:gd name="connsiteX14" fmla="*/ 250127 w 312087"/>
                <a:gd name="connsiteY14" fmla="*/ 34415 h 12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2087" h="126305">
                  <a:moveTo>
                    <a:pt x="0" y="84803"/>
                  </a:moveTo>
                  <a:cubicBezTo>
                    <a:pt x="0" y="69467"/>
                    <a:pt x="0" y="57656"/>
                    <a:pt x="0" y="42607"/>
                  </a:cubicBezTo>
                  <a:cubicBezTo>
                    <a:pt x="12954" y="42607"/>
                    <a:pt x="25336" y="42607"/>
                    <a:pt x="37719" y="42607"/>
                  </a:cubicBezTo>
                  <a:cubicBezTo>
                    <a:pt x="75724" y="42607"/>
                    <a:pt x="113824" y="41940"/>
                    <a:pt x="151829" y="42893"/>
                  </a:cubicBezTo>
                  <a:cubicBezTo>
                    <a:pt x="173736" y="43464"/>
                    <a:pt x="190690" y="41464"/>
                    <a:pt x="206216" y="20699"/>
                  </a:cubicBezTo>
                  <a:cubicBezTo>
                    <a:pt x="227648" y="-7971"/>
                    <a:pt x="269177" y="-5685"/>
                    <a:pt x="294323" y="20318"/>
                  </a:cubicBezTo>
                  <a:cubicBezTo>
                    <a:pt x="319183" y="45941"/>
                    <a:pt x="317754" y="85374"/>
                    <a:pt x="291274" y="109472"/>
                  </a:cubicBezTo>
                  <a:cubicBezTo>
                    <a:pt x="264986" y="133475"/>
                    <a:pt x="223361" y="132237"/>
                    <a:pt x="202978" y="102995"/>
                  </a:cubicBezTo>
                  <a:cubicBezTo>
                    <a:pt x="191262" y="86136"/>
                    <a:pt x="178498" y="84326"/>
                    <a:pt x="161163" y="84517"/>
                  </a:cubicBezTo>
                  <a:cubicBezTo>
                    <a:pt x="108299" y="85184"/>
                    <a:pt x="55340" y="84803"/>
                    <a:pt x="0" y="84803"/>
                  </a:cubicBezTo>
                  <a:close/>
                  <a:moveTo>
                    <a:pt x="250127" y="34415"/>
                  </a:moveTo>
                  <a:cubicBezTo>
                    <a:pt x="240316" y="47846"/>
                    <a:pt x="230124" y="55751"/>
                    <a:pt x="230219" y="63657"/>
                  </a:cubicBezTo>
                  <a:cubicBezTo>
                    <a:pt x="230219" y="70420"/>
                    <a:pt x="241935" y="77183"/>
                    <a:pt x="248507" y="83945"/>
                  </a:cubicBezTo>
                  <a:cubicBezTo>
                    <a:pt x="255651" y="76992"/>
                    <a:pt x="266700" y="70991"/>
                    <a:pt x="268605" y="62800"/>
                  </a:cubicBezTo>
                  <a:cubicBezTo>
                    <a:pt x="269939" y="56704"/>
                    <a:pt x="259366" y="47846"/>
                    <a:pt x="250127" y="34415"/>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8" name="任意多边形: 形状 97">
              <a:extLst>
                <a:ext uri="{FF2B5EF4-FFF2-40B4-BE49-F238E27FC236}">
                  <a16:creationId xmlns:a16="http://schemas.microsoft.com/office/drawing/2014/main" id="{A95CC342-5F5D-40E4-8846-2B30929EDCFD}"/>
                </a:ext>
              </a:extLst>
            </p:cNvPr>
            <p:cNvSpPr/>
            <p:nvPr/>
          </p:nvSpPr>
          <p:spPr>
            <a:xfrm>
              <a:off x="12535337" y="1694518"/>
              <a:ext cx="312596" cy="126535"/>
            </a:xfrm>
            <a:custGeom>
              <a:avLst/>
              <a:gdLst>
                <a:gd name="connsiteX0" fmla="*/ 311697 w 312596"/>
                <a:gd name="connsiteY0" fmla="*/ 42553 h 126535"/>
                <a:gd name="connsiteX1" fmla="*/ 312554 w 312596"/>
                <a:gd name="connsiteY1" fmla="*/ 59508 h 126535"/>
                <a:gd name="connsiteX2" fmla="*/ 312554 w 312596"/>
                <a:gd name="connsiteY2" fmla="*/ 84178 h 126535"/>
                <a:gd name="connsiteX3" fmla="*/ 278836 w 312596"/>
                <a:gd name="connsiteY3" fmla="*/ 84178 h 126535"/>
                <a:gd name="connsiteX4" fmla="*/ 167298 w 312596"/>
                <a:gd name="connsiteY4" fmla="*/ 84082 h 126535"/>
                <a:gd name="connsiteX5" fmla="*/ 103766 w 312596"/>
                <a:gd name="connsiteY5" fmla="*/ 108085 h 126535"/>
                <a:gd name="connsiteX6" fmla="*/ 17279 w 312596"/>
                <a:gd name="connsiteY6" fmla="*/ 105990 h 126535"/>
                <a:gd name="connsiteX7" fmla="*/ 20899 w 312596"/>
                <a:gd name="connsiteY7" fmla="*/ 16836 h 126535"/>
                <a:gd name="connsiteX8" fmla="*/ 107195 w 312596"/>
                <a:gd name="connsiteY8" fmla="*/ 21979 h 126535"/>
                <a:gd name="connsiteX9" fmla="*/ 157297 w 312596"/>
                <a:gd name="connsiteY9" fmla="*/ 42744 h 126535"/>
                <a:gd name="connsiteX10" fmla="*/ 311697 w 312596"/>
                <a:gd name="connsiteY10" fmla="*/ 42553 h 126535"/>
                <a:gd name="connsiteX11" fmla="*/ 92050 w 312596"/>
                <a:gd name="connsiteY11" fmla="*/ 60746 h 126535"/>
                <a:gd name="connsiteX12" fmla="*/ 60237 w 312596"/>
                <a:gd name="connsiteY12" fmla="*/ 44649 h 126535"/>
                <a:gd name="connsiteX13" fmla="*/ 41949 w 312596"/>
                <a:gd name="connsiteY13" fmla="*/ 64366 h 126535"/>
                <a:gd name="connsiteX14" fmla="*/ 65095 w 312596"/>
                <a:gd name="connsiteY14" fmla="*/ 81701 h 126535"/>
                <a:gd name="connsiteX15" fmla="*/ 92050 w 312596"/>
                <a:gd name="connsiteY15" fmla="*/ 60746 h 12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596" h="126535">
                  <a:moveTo>
                    <a:pt x="311697" y="42553"/>
                  </a:moveTo>
                  <a:cubicBezTo>
                    <a:pt x="312078" y="50269"/>
                    <a:pt x="312459" y="54841"/>
                    <a:pt x="312554" y="59508"/>
                  </a:cubicBezTo>
                  <a:cubicBezTo>
                    <a:pt x="312649" y="66556"/>
                    <a:pt x="312554" y="73605"/>
                    <a:pt x="312554" y="84178"/>
                  </a:cubicBezTo>
                  <a:cubicBezTo>
                    <a:pt x="300362" y="84178"/>
                    <a:pt x="289599" y="84178"/>
                    <a:pt x="278836" y="84178"/>
                  </a:cubicBezTo>
                  <a:cubicBezTo>
                    <a:pt x="241688" y="84178"/>
                    <a:pt x="204445" y="84559"/>
                    <a:pt x="167298" y="84082"/>
                  </a:cubicBezTo>
                  <a:cubicBezTo>
                    <a:pt x="142819" y="83797"/>
                    <a:pt x="121864" y="83892"/>
                    <a:pt x="103766" y="108085"/>
                  </a:cubicBezTo>
                  <a:cubicBezTo>
                    <a:pt x="83573" y="134946"/>
                    <a:pt x="40901" y="130945"/>
                    <a:pt x="17279" y="105990"/>
                  </a:cubicBezTo>
                  <a:cubicBezTo>
                    <a:pt x="-7105" y="80272"/>
                    <a:pt x="-5486" y="40839"/>
                    <a:pt x="20899" y="16836"/>
                  </a:cubicBezTo>
                  <a:cubicBezTo>
                    <a:pt x="46426" y="-6405"/>
                    <a:pt x="87669" y="-6405"/>
                    <a:pt x="107195" y="21979"/>
                  </a:cubicBezTo>
                  <a:cubicBezTo>
                    <a:pt x="121292" y="42553"/>
                    <a:pt x="137199" y="43030"/>
                    <a:pt x="157297" y="42744"/>
                  </a:cubicBezTo>
                  <a:cubicBezTo>
                    <a:pt x="207874" y="42172"/>
                    <a:pt x="258452" y="42553"/>
                    <a:pt x="311697" y="42553"/>
                  </a:cubicBezTo>
                  <a:close/>
                  <a:moveTo>
                    <a:pt x="92050" y="60746"/>
                  </a:moveTo>
                  <a:cubicBezTo>
                    <a:pt x="77096" y="52650"/>
                    <a:pt x="68143" y="43792"/>
                    <a:pt x="60237" y="44649"/>
                  </a:cubicBezTo>
                  <a:cubicBezTo>
                    <a:pt x="53474" y="45411"/>
                    <a:pt x="47950" y="57317"/>
                    <a:pt x="41949" y="64366"/>
                  </a:cubicBezTo>
                  <a:cubicBezTo>
                    <a:pt x="49569" y="70557"/>
                    <a:pt x="56808" y="80844"/>
                    <a:pt x="65095" y="81701"/>
                  </a:cubicBezTo>
                  <a:cubicBezTo>
                    <a:pt x="71476" y="82463"/>
                    <a:pt x="79096" y="71414"/>
                    <a:pt x="92050" y="60746"/>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99" name="任意多边形: 形状 98">
              <a:extLst>
                <a:ext uri="{FF2B5EF4-FFF2-40B4-BE49-F238E27FC236}">
                  <a16:creationId xmlns:a16="http://schemas.microsoft.com/office/drawing/2014/main" id="{4DAE14DD-0AB7-41FD-B79E-2EF6E07748D1}"/>
                </a:ext>
              </a:extLst>
            </p:cNvPr>
            <p:cNvSpPr/>
            <p:nvPr/>
          </p:nvSpPr>
          <p:spPr>
            <a:xfrm>
              <a:off x="13120592" y="2382199"/>
              <a:ext cx="373904" cy="41433"/>
            </a:xfrm>
            <a:custGeom>
              <a:avLst/>
              <a:gdLst>
                <a:gd name="connsiteX0" fmla="*/ 371380 w 373904"/>
                <a:gd name="connsiteY0" fmla="*/ 41434 h 41433"/>
                <a:gd name="connsiteX1" fmla="*/ 0 w 373904"/>
                <a:gd name="connsiteY1" fmla="*/ 41434 h 41433"/>
                <a:gd name="connsiteX2" fmla="*/ 0 w 373904"/>
                <a:gd name="connsiteY2" fmla="*/ 191 h 41433"/>
                <a:gd name="connsiteX3" fmla="*/ 25051 w 373904"/>
                <a:gd name="connsiteY3" fmla="*/ 191 h 41433"/>
                <a:gd name="connsiteX4" fmla="*/ 339376 w 373904"/>
                <a:gd name="connsiteY4" fmla="*/ 0 h 41433"/>
                <a:gd name="connsiteX5" fmla="*/ 371380 w 373904"/>
                <a:gd name="connsiteY5" fmla="*/ 41434 h 4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904" h="41433">
                  <a:moveTo>
                    <a:pt x="371380" y="41434"/>
                  </a:moveTo>
                  <a:cubicBezTo>
                    <a:pt x="247269" y="41434"/>
                    <a:pt x="124492" y="41434"/>
                    <a:pt x="0" y="41434"/>
                  </a:cubicBezTo>
                  <a:cubicBezTo>
                    <a:pt x="0" y="28385"/>
                    <a:pt x="0" y="16097"/>
                    <a:pt x="0" y="191"/>
                  </a:cubicBezTo>
                  <a:cubicBezTo>
                    <a:pt x="8287" y="191"/>
                    <a:pt x="16669" y="191"/>
                    <a:pt x="25051" y="191"/>
                  </a:cubicBezTo>
                  <a:cubicBezTo>
                    <a:pt x="129826" y="95"/>
                    <a:pt x="234601" y="95"/>
                    <a:pt x="339376" y="0"/>
                  </a:cubicBezTo>
                  <a:cubicBezTo>
                    <a:pt x="376714" y="0"/>
                    <a:pt x="376714" y="-95"/>
                    <a:pt x="371380" y="41434"/>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00" name="任意多边形: 形状 99">
              <a:extLst>
                <a:ext uri="{FF2B5EF4-FFF2-40B4-BE49-F238E27FC236}">
                  <a16:creationId xmlns:a16="http://schemas.microsoft.com/office/drawing/2014/main" id="{F8B58C02-C8E5-4470-B3B9-FFDE8FD33D18}"/>
                </a:ext>
              </a:extLst>
            </p:cNvPr>
            <p:cNvSpPr/>
            <p:nvPr/>
          </p:nvSpPr>
          <p:spPr>
            <a:xfrm>
              <a:off x="13536929" y="2382366"/>
              <a:ext cx="38290" cy="40314"/>
            </a:xfrm>
            <a:custGeom>
              <a:avLst/>
              <a:gdLst>
                <a:gd name="connsiteX0" fmla="*/ 0 w 38290"/>
                <a:gd name="connsiteY0" fmla="*/ 1548 h 40314"/>
                <a:gd name="connsiteX1" fmla="*/ 15526 w 38290"/>
                <a:gd name="connsiteY1" fmla="*/ 119 h 40314"/>
                <a:gd name="connsiteX2" fmla="*/ 38291 w 38290"/>
                <a:gd name="connsiteY2" fmla="*/ 24 h 40314"/>
                <a:gd name="connsiteX3" fmla="*/ 38291 w 38290"/>
                <a:gd name="connsiteY3" fmla="*/ 40315 h 40314"/>
                <a:gd name="connsiteX4" fmla="*/ 0 w 38290"/>
                <a:gd name="connsiteY4" fmla="*/ 40315 h 40314"/>
                <a:gd name="connsiteX5" fmla="*/ 0 w 38290"/>
                <a:gd name="connsiteY5" fmla="*/ 1548 h 4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0" h="40314">
                  <a:moveTo>
                    <a:pt x="0" y="1548"/>
                  </a:moveTo>
                  <a:cubicBezTo>
                    <a:pt x="6287" y="976"/>
                    <a:pt x="10954" y="214"/>
                    <a:pt x="15526" y="119"/>
                  </a:cubicBezTo>
                  <a:cubicBezTo>
                    <a:pt x="22574" y="-71"/>
                    <a:pt x="29528" y="24"/>
                    <a:pt x="38291" y="24"/>
                  </a:cubicBezTo>
                  <a:cubicBezTo>
                    <a:pt x="38291" y="14121"/>
                    <a:pt x="38291" y="26313"/>
                    <a:pt x="38291" y="40315"/>
                  </a:cubicBezTo>
                  <a:cubicBezTo>
                    <a:pt x="26480" y="40315"/>
                    <a:pt x="14192" y="40315"/>
                    <a:pt x="0" y="40315"/>
                  </a:cubicBezTo>
                  <a:cubicBezTo>
                    <a:pt x="0" y="28408"/>
                    <a:pt x="0" y="16216"/>
                    <a:pt x="0" y="1548"/>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01" name="任意多边形: 形状 100">
              <a:extLst>
                <a:ext uri="{FF2B5EF4-FFF2-40B4-BE49-F238E27FC236}">
                  <a16:creationId xmlns:a16="http://schemas.microsoft.com/office/drawing/2014/main" id="{21646426-BACB-4CA2-A7D7-A098843D827A}"/>
                </a:ext>
              </a:extLst>
            </p:cNvPr>
            <p:cNvSpPr/>
            <p:nvPr/>
          </p:nvSpPr>
          <p:spPr>
            <a:xfrm>
              <a:off x="13578077" y="2717575"/>
              <a:ext cx="39243" cy="39243"/>
            </a:xfrm>
            <a:custGeom>
              <a:avLst/>
              <a:gdLst>
                <a:gd name="connsiteX0" fmla="*/ 39243 w 39243"/>
                <a:gd name="connsiteY0" fmla="*/ 39243 h 39243"/>
                <a:gd name="connsiteX1" fmla="*/ 0 w 39243"/>
                <a:gd name="connsiteY1" fmla="*/ 39243 h 39243"/>
                <a:gd name="connsiteX2" fmla="*/ 0 w 39243"/>
                <a:gd name="connsiteY2" fmla="*/ 0 h 39243"/>
                <a:gd name="connsiteX3" fmla="*/ 39243 w 39243"/>
                <a:gd name="connsiteY3" fmla="*/ 0 h 39243"/>
                <a:gd name="connsiteX4" fmla="*/ 39243 w 39243"/>
                <a:gd name="connsiteY4" fmla="*/ 39243 h 3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3" h="39243">
                  <a:moveTo>
                    <a:pt x="39243" y="39243"/>
                  </a:moveTo>
                  <a:cubicBezTo>
                    <a:pt x="25908" y="39243"/>
                    <a:pt x="13621" y="39243"/>
                    <a:pt x="0" y="39243"/>
                  </a:cubicBezTo>
                  <a:cubicBezTo>
                    <a:pt x="0" y="26003"/>
                    <a:pt x="0" y="13811"/>
                    <a:pt x="0" y="0"/>
                  </a:cubicBezTo>
                  <a:cubicBezTo>
                    <a:pt x="12954" y="0"/>
                    <a:pt x="25146" y="0"/>
                    <a:pt x="39243" y="0"/>
                  </a:cubicBezTo>
                  <a:cubicBezTo>
                    <a:pt x="39243" y="12287"/>
                    <a:pt x="39243" y="24384"/>
                    <a:pt x="39243" y="39243"/>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02" name="任意多边形: 形状 101">
              <a:extLst>
                <a:ext uri="{FF2B5EF4-FFF2-40B4-BE49-F238E27FC236}">
                  <a16:creationId xmlns:a16="http://schemas.microsoft.com/office/drawing/2014/main" id="{3E833D12-4388-48C7-9360-432A8D61A266}"/>
                </a:ext>
              </a:extLst>
            </p:cNvPr>
            <p:cNvSpPr/>
            <p:nvPr/>
          </p:nvSpPr>
          <p:spPr>
            <a:xfrm>
              <a:off x="13495686" y="2717384"/>
              <a:ext cx="37814" cy="39147"/>
            </a:xfrm>
            <a:custGeom>
              <a:avLst/>
              <a:gdLst>
                <a:gd name="connsiteX0" fmla="*/ 0 w 37814"/>
                <a:gd name="connsiteY0" fmla="*/ 0 h 39147"/>
                <a:gd name="connsiteX1" fmla="*/ 37814 w 37814"/>
                <a:gd name="connsiteY1" fmla="*/ 0 h 39147"/>
                <a:gd name="connsiteX2" fmla="*/ 37814 w 37814"/>
                <a:gd name="connsiteY2" fmla="*/ 39148 h 39147"/>
                <a:gd name="connsiteX3" fmla="*/ 0 w 37814"/>
                <a:gd name="connsiteY3" fmla="*/ 39148 h 39147"/>
                <a:gd name="connsiteX4" fmla="*/ 0 w 37814"/>
                <a:gd name="connsiteY4" fmla="*/ 0 h 3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4" h="39147">
                  <a:moveTo>
                    <a:pt x="0" y="0"/>
                  </a:moveTo>
                  <a:cubicBezTo>
                    <a:pt x="13049" y="0"/>
                    <a:pt x="24574" y="0"/>
                    <a:pt x="37814" y="0"/>
                  </a:cubicBezTo>
                  <a:cubicBezTo>
                    <a:pt x="37814" y="13240"/>
                    <a:pt x="37814" y="25432"/>
                    <a:pt x="37814" y="39148"/>
                  </a:cubicBezTo>
                  <a:cubicBezTo>
                    <a:pt x="25241" y="39148"/>
                    <a:pt x="13049" y="39148"/>
                    <a:pt x="0" y="39148"/>
                  </a:cubicBezTo>
                  <a:cubicBezTo>
                    <a:pt x="0" y="25717"/>
                    <a:pt x="0" y="13525"/>
                    <a:pt x="0" y="0"/>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03" name="任意多边形: 形状 102">
              <a:extLst>
                <a:ext uri="{FF2B5EF4-FFF2-40B4-BE49-F238E27FC236}">
                  <a16:creationId xmlns:a16="http://schemas.microsoft.com/office/drawing/2014/main" id="{F7154810-9302-45AC-9565-079ACE80016D}"/>
                </a:ext>
              </a:extLst>
            </p:cNvPr>
            <p:cNvSpPr/>
            <p:nvPr/>
          </p:nvSpPr>
          <p:spPr>
            <a:xfrm>
              <a:off x="13662183" y="2717480"/>
              <a:ext cx="37814" cy="38766"/>
            </a:xfrm>
            <a:custGeom>
              <a:avLst/>
              <a:gdLst>
                <a:gd name="connsiteX0" fmla="*/ 0 w 37814"/>
                <a:gd name="connsiteY0" fmla="*/ 38767 h 38766"/>
                <a:gd name="connsiteX1" fmla="*/ 0 w 37814"/>
                <a:gd name="connsiteY1" fmla="*/ 0 h 38766"/>
                <a:gd name="connsiteX2" fmla="*/ 37814 w 37814"/>
                <a:gd name="connsiteY2" fmla="*/ 0 h 38766"/>
                <a:gd name="connsiteX3" fmla="*/ 37814 w 37814"/>
                <a:gd name="connsiteY3" fmla="*/ 38767 h 38766"/>
                <a:gd name="connsiteX4" fmla="*/ 0 w 37814"/>
                <a:gd name="connsiteY4" fmla="*/ 38767 h 38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4" h="38766">
                  <a:moveTo>
                    <a:pt x="0" y="38767"/>
                  </a:moveTo>
                  <a:cubicBezTo>
                    <a:pt x="0" y="24860"/>
                    <a:pt x="0" y="13240"/>
                    <a:pt x="0" y="0"/>
                  </a:cubicBezTo>
                  <a:cubicBezTo>
                    <a:pt x="12764" y="0"/>
                    <a:pt x="24289" y="0"/>
                    <a:pt x="37814" y="0"/>
                  </a:cubicBezTo>
                  <a:cubicBezTo>
                    <a:pt x="37814" y="12668"/>
                    <a:pt x="37814" y="24860"/>
                    <a:pt x="37814" y="38767"/>
                  </a:cubicBezTo>
                  <a:cubicBezTo>
                    <a:pt x="26003" y="38767"/>
                    <a:pt x="13811" y="38767"/>
                    <a:pt x="0" y="38767"/>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grpSp>
      <p:grpSp>
        <p:nvGrpSpPr>
          <p:cNvPr id="110" name="组合 109">
            <a:extLst>
              <a:ext uri="{FF2B5EF4-FFF2-40B4-BE49-F238E27FC236}">
                <a16:creationId xmlns:a16="http://schemas.microsoft.com/office/drawing/2014/main" id="{5841C14A-1749-4C68-BB21-275087D0ABE9}"/>
              </a:ext>
            </a:extLst>
          </p:cNvPr>
          <p:cNvGrpSpPr/>
          <p:nvPr/>
        </p:nvGrpSpPr>
        <p:grpSpPr>
          <a:xfrm>
            <a:off x="5694433" y="2597219"/>
            <a:ext cx="583679" cy="616725"/>
            <a:chOff x="13811190" y="3302279"/>
            <a:chExt cx="1261942" cy="1333394"/>
          </a:xfrm>
          <a:solidFill>
            <a:schemeClr val="bg1"/>
          </a:solidFill>
        </p:grpSpPr>
        <p:sp>
          <p:nvSpPr>
            <p:cNvPr id="107" name="任意多边形: 形状 106">
              <a:extLst>
                <a:ext uri="{FF2B5EF4-FFF2-40B4-BE49-F238E27FC236}">
                  <a16:creationId xmlns:a16="http://schemas.microsoft.com/office/drawing/2014/main" id="{4EC33F69-1041-4A2F-860C-E73D5AC5084C}"/>
                </a:ext>
              </a:extLst>
            </p:cNvPr>
            <p:cNvSpPr/>
            <p:nvPr/>
          </p:nvSpPr>
          <p:spPr>
            <a:xfrm>
              <a:off x="13811190" y="3302279"/>
              <a:ext cx="1261942" cy="874369"/>
            </a:xfrm>
            <a:custGeom>
              <a:avLst/>
              <a:gdLst>
                <a:gd name="connsiteX0" fmla="*/ 429637 w 1261942"/>
                <a:gd name="connsiteY0" fmla="*/ 430520 h 874369"/>
                <a:gd name="connsiteX1" fmla="*/ 610993 w 1261942"/>
                <a:gd name="connsiteY1" fmla="*/ 350415 h 874369"/>
                <a:gd name="connsiteX2" fmla="*/ 610993 w 1261942"/>
                <a:gd name="connsiteY2" fmla="*/ 324221 h 874369"/>
                <a:gd name="connsiteX3" fmla="*/ 611278 w 1261942"/>
                <a:gd name="connsiteY3" fmla="*/ 209921 h 874369"/>
                <a:gd name="connsiteX4" fmla="*/ 580227 w 1261942"/>
                <a:gd name="connsiteY4" fmla="*/ 145246 h 874369"/>
                <a:gd name="connsiteX5" fmla="*/ 553843 w 1261942"/>
                <a:gd name="connsiteY5" fmla="*/ 52663 h 874369"/>
                <a:gd name="connsiteX6" fmla="*/ 638329 w 1261942"/>
                <a:gd name="connsiteY6" fmla="*/ 371 h 874369"/>
                <a:gd name="connsiteX7" fmla="*/ 711196 w 1261942"/>
                <a:gd name="connsiteY7" fmla="*/ 65522 h 874369"/>
                <a:gd name="connsiteX8" fmla="*/ 669381 w 1261942"/>
                <a:gd name="connsiteY8" fmla="*/ 153247 h 874369"/>
                <a:gd name="connsiteX9" fmla="*/ 649759 w 1261942"/>
                <a:gd name="connsiteY9" fmla="*/ 185251 h 874369"/>
                <a:gd name="connsiteX10" fmla="*/ 650045 w 1261942"/>
                <a:gd name="connsiteY10" fmla="*/ 348986 h 874369"/>
                <a:gd name="connsiteX11" fmla="*/ 831592 w 1261942"/>
                <a:gd name="connsiteY11" fmla="*/ 432711 h 874369"/>
                <a:gd name="connsiteX12" fmla="*/ 889790 w 1261942"/>
                <a:gd name="connsiteY12" fmla="*/ 372989 h 874369"/>
                <a:gd name="connsiteX13" fmla="*/ 893599 w 1261942"/>
                <a:gd name="connsiteY13" fmla="*/ 359940 h 874369"/>
                <a:gd name="connsiteX14" fmla="*/ 893028 w 1261942"/>
                <a:gd name="connsiteY14" fmla="*/ 259927 h 874369"/>
                <a:gd name="connsiteX15" fmla="*/ 877407 w 1261942"/>
                <a:gd name="connsiteY15" fmla="*/ 240115 h 874369"/>
                <a:gd name="connsiteX16" fmla="*/ 853309 w 1261942"/>
                <a:gd name="connsiteY16" fmla="*/ 148008 h 874369"/>
                <a:gd name="connsiteX17" fmla="*/ 943701 w 1261942"/>
                <a:gd name="connsiteY17" fmla="*/ 118671 h 874369"/>
                <a:gd name="connsiteX18" fmla="*/ 979420 w 1261942"/>
                <a:gd name="connsiteY18" fmla="*/ 200015 h 874369"/>
                <a:gd name="connsiteX19" fmla="*/ 946558 w 1261942"/>
                <a:gd name="connsiteY19" fmla="*/ 241639 h 874369"/>
                <a:gd name="connsiteX20" fmla="*/ 934271 w 1261942"/>
                <a:gd name="connsiteY20" fmla="*/ 261546 h 874369"/>
                <a:gd name="connsiteX21" fmla="*/ 933700 w 1261942"/>
                <a:gd name="connsiteY21" fmla="*/ 357749 h 874369"/>
                <a:gd name="connsiteX22" fmla="*/ 1015138 w 1261942"/>
                <a:gd name="connsiteY22" fmla="*/ 356892 h 874369"/>
                <a:gd name="connsiteX23" fmla="*/ 1030283 w 1261942"/>
                <a:gd name="connsiteY23" fmla="*/ 338604 h 874369"/>
                <a:gd name="connsiteX24" fmla="*/ 1145250 w 1261942"/>
                <a:gd name="connsiteY24" fmla="*/ 307552 h 874369"/>
                <a:gd name="connsiteX25" fmla="*/ 1174111 w 1261942"/>
                <a:gd name="connsiteY25" fmla="*/ 417566 h 874369"/>
                <a:gd name="connsiteX26" fmla="*/ 1101435 w 1261942"/>
                <a:gd name="connsiteY26" fmla="*/ 458904 h 874369"/>
                <a:gd name="connsiteX27" fmla="*/ 1029235 w 1261942"/>
                <a:gd name="connsiteY27" fmla="*/ 412994 h 874369"/>
                <a:gd name="connsiteX28" fmla="*/ 1000375 w 1261942"/>
                <a:gd name="connsiteY28" fmla="*/ 395944 h 874369"/>
                <a:gd name="connsiteX29" fmla="*/ 860929 w 1261942"/>
                <a:gd name="connsiteY29" fmla="*/ 457761 h 874369"/>
                <a:gd name="connsiteX30" fmla="*/ 863024 w 1261942"/>
                <a:gd name="connsiteY30" fmla="*/ 453570 h 874369"/>
                <a:gd name="connsiteX31" fmla="*/ 926365 w 1261942"/>
                <a:gd name="connsiteY31" fmla="*/ 618448 h 874369"/>
                <a:gd name="connsiteX32" fmla="*/ 1116008 w 1261942"/>
                <a:gd name="connsiteY32" fmla="*/ 617877 h 874369"/>
                <a:gd name="connsiteX33" fmla="*/ 1132486 w 1261942"/>
                <a:gd name="connsiteY33" fmla="*/ 604732 h 874369"/>
                <a:gd name="connsiteX34" fmla="*/ 1209353 w 1261942"/>
                <a:gd name="connsiteY34" fmla="*/ 570537 h 874369"/>
                <a:gd name="connsiteX35" fmla="*/ 1261931 w 1261942"/>
                <a:gd name="connsiteY35" fmla="*/ 636355 h 874369"/>
                <a:gd name="connsiteX36" fmla="*/ 1214401 w 1261942"/>
                <a:gd name="connsiteY36" fmla="*/ 703506 h 874369"/>
                <a:gd name="connsiteX37" fmla="*/ 1132486 w 1261942"/>
                <a:gd name="connsiteY37" fmla="*/ 671121 h 874369"/>
                <a:gd name="connsiteX38" fmla="*/ 1113722 w 1261942"/>
                <a:gd name="connsiteY38" fmla="*/ 658072 h 874369"/>
                <a:gd name="connsiteX39" fmla="*/ 926746 w 1261942"/>
                <a:gd name="connsiteY39" fmla="*/ 657501 h 874369"/>
                <a:gd name="connsiteX40" fmla="*/ 873883 w 1261942"/>
                <a:gd name="connsiteY40" fmla="*/ 789327 h 874369"/>
                <a:gd name="connsiteX41" fmla="*/ 866167 w 1261942"/>
                <a:gd name="connsiteY41" fmla="*/ 801042 h 874369"/>
                <a:gd name="connsiteX42" fmla="*/ 841974 w 1261942"/>
                <a:gd name="connsiteY42" fmla="*/ 807234 h 874369"/>
                <a:gd name="connsiteX43" fmla="*/ 833211 w 1261942"/>
                <a:gd name="connsiteY43" fmla="*/ 783707 h 874369"/>
                <a:gd name="connsiteX44" fmla="*/ 842926 w 1261942"/>
                <a:gd name="connsiteY44" fmla="*/ 765038 h 874369"/>
                <a:gd name="connsiteX45" fmla="*/ 845213 w 1261942"/>
                <a:gd name="connsiteY45" fmla="*/ 516150 h 874369"/>
                <a:gd name="connsiteX46" fmla="*/ 637282 w 1261942"/>
                <a:gd name="connsiteY46" fmla="*/ 390324 h 874369"/>
                <a:gd name="connsiteX47" fmla="*/ 419064 w 1261942"/>
                <a:gd name="connsiteY47" fmla="*/ 510530 h 874369"/>
                <a:gd name="connsiteX48" fmla="*/ 417635 w 1261942"/>
                <a:gd name="connsiteY48" fmla="*/ 765990 h 874369"/>
                <a:gd name="connsiteX49" fmla="*/ 477262 w 1261942"/>
                <a:gd name="connsiteY49" fmla="*/ 833427 h 874369"/>
                <a:gd name="connsiteX50" fmla="*/ 487263 w 1261942"/>
                <a:gd name="connsiteY50" fmla="*/ 866670 h 874369"/>
                <a:gd name="connsiteX51" fmla="*/ 450496 w 1261942"/>
                <a:gd name="connsiteY51" fmla="*/ 862193 h 874369"/>
                <a:gd name="connsiteX52" fmla="*/ 343912 w 1261942"/>
                <a:gd name="connsiteY52" fmla="*/ 669216 h 874369"/>
                <a:gd name="connsiteX53" fmla="*/ 341054 w 1261942"/>
                <a:gd name="connsiteY53" fmla="*/ 657501 h 874369"/>
                <a:gd name="connsiteX54" fmla="*/ 284666 w 1261942"/>
                <a:gd name="connsiteY54" fmla="*/ 657501 h 874369"/>
                <a:gd name="connsiteX55" fmla="*/ 165604 w 1261942"/>
                <a:gd name="connsiteY55" fmla="*/ 657310 h 874369"/>
                <a:gd name="connsiteX56" fmla="*/ 123503 w 1261942"/>
                <a:gd name="connsiteY56" fmla="*/ 677979 h 874369"/>
                <a:gd name="connsiteX57" fmla="*/ 45779 w 1261942"/>
                <a:gd name="connsiteY57" fmla="*/ 703125 h 874369"/>
                <a:gd name="connsiteX58" fmla="*/ 59 w 1261942"/>
                <a:gd name="connsiteY58" fmla="*/ 635117 h 874369"/>
                <a:gd name="connsiteX59" fmla="*/ 51018 w 1261942"/>
                <a:gd name="connsiteY59" fmla="*/ 571109 h 874369"/>
                <a:gd name="connsiteX60" fmla="*/ 126837 w 1261942"/>
                <a:gd name="connsiteY60" fmla="*/ 601684 h 874369"/>
                <a:gd name="connsiteX61" fmla="*/ 156364 w 1261942"/>
                <a:gd name="connsiteY61" fmla="*/ 618829 h 874369"/>
                <a:gd name="connsiteX62" fmla="*/ 323147 w 1261942"/>
                <a:gd name="connsiteY62" fmla="*/ 618829 h 874369"/>
                <a:gd name="connsiteX63" fmla="*/ 345817 w 1261942"/>
                <a:gd name="connsiteY63" fmla="*/ 599589 h 874369"/>
                <a:gd name="connsiteX64" fmla="*/ 405443 w 1261942"/>
                <a:gd name="connsiteY64" fmla="*/ 458523 h 874369"/>
                <a:gd name="connsiteX65" fmla="*/ 344007 w 1261942"/>
                <a:gd name="connsiteY65" fmla="*/ 402135 h 874369"/>
                <a:gd name="connsiteX66" fmla="*/ 326862 w 1261942"/>
                <a:gd name="connsiteY66" fmla="*/ 396611 h 874369"/>
                <a:gd name="connsiteX67" fmla="*/ 286381 w 1261942"/>
                <a:gd name="connsiteY67" fmla="*/ 396230 h 874369"/>
                <a:gd name="connsiteX68" fmla="*/ 223135 w 1261942"/>
                <a:gd name="connsiteY68" fmla="*/ 425662 h 874369"/>
                <a:gd name="connsiteX69" fmla="*/ 130837 w 1261942"/>
                <a:gd name="connsiteY69" fmla="*/ 454713 h 874369"/>
                <a:gd name="connsiteX70" fmla="*/ 76831 w 1261942"/>
                <a:gd name="connsiteY70" fmla="*/ 373560 h 874369"/>
                <a:gd name="connsiteX71" fmla="*/ 138553 w 1261942"/>
                <a:gd name="connsiteY71" fmla="*/ 298313 h 874369"/>
                <a:gd name="connsiteX72" fmla="*/ 228183 w 1261942"/>
                <a:gd name="connsiteY72" fmla="*/ 335651 h 874369"/>
                <a:gd name="connsiteX73" fmla="*/ 268378 w 1261942"/>
                <a:gd name="connsiteY73" fmla="*/ 358511 h 874369"/>
                <a:gd name="connsiteX74" fmla="*/ 326481 w 1261942"/>
                <a:gd name="connsiteY74" fmla="*/ 358225 h 874369"/>
                <a:gd name="connsiteX75" fmla="*/ 325814 w 1261942"/>
                <a:gd name="connsiteY75" fmla="*/ 255641 h 874369"/>
                <a:gd name="connsiteX76" fmla="*/ 310574 w 1261942"/>
                <a:gd name="connsiteY76" fmla="*/ 240401 h 874369"/>
                <a:gd name="connsiteX77" fmla="*/ 286285 w 1261942"/>
                <a:gd name="connsiteY77" fmla="*/ 148199 h 874369"/>
                <a:gd name="connsiteX78" fmla="*/ 376773 w 1261942"/>
                <a:gd name="connsiteY78" fmla="*/ 119052 h 874369"/>
                <a:gd name="connsiteX79" fmla="*/ 412396 w 1261942"/>
                <a:gd name="connsiteY79" fmla="*/ 200491 h 874369"/>
                <a:gd name="connsiteX80" fmla="*/ 381535 w 1261942"/>
                <a:gd name="connsiteY80" fmla="*/ 240972 h 874369"/>
                <a:gd name="connsiteX81" fmla="*/ 367153 w 1261942"/>
                <a:gd name="connsiteY81" fmla="*/ 266880 h 874369"/>
                <a:gd name="connsiteX82" fmla="*/ 366581 w 1261942"/>
                <a:gd name="connsiteY82" fmla="*/ 295360 h 874369"/>
                <a:gd name="connsiteX83" fmla="*/ 429637 w 1261942"/>
                <a:gd name="connsiteY83" fmla="*/ 430520 h 874369"/>
                <a:gd name="connsiteX84" fmla="*/ 1103054 w 1261942"/>
                <a:gd name="connsiteY84" fmla="*/ 334889 h 874369"/>
                <a:gd name="connsiteX85" fmla="*/ 1060097 w 1261942"/>
                <a:gd name="connsiteY85" fmla="*/ 376132 h 874369"/>
                <a:gd name="connsiteX86" fmla="*/ 1103054 w 1261942"/>
                <a:gd name="connsiteY86" fmla="*/ 419566 h 874369"/>
                <a:gd name="connsiteX87" fmla="*/ 1145155 w 1261942"/>
                <a:gd name="connsiteY87" fmla="*/ 377466 h 874369"/>
                <a:gd name="connsiteX88" fmla="*/ 1103054 w 1261942"/>
                <a:gd name="connsiteY88" fmla="*/ 334889 h 874369"/>
                <a:gd name="connsiteX89" fmla="*/ 630709 w 1261942"/>
                <a:gd name="connsiteY89" fmla="*/ 38661 h 874369"/>
                <a:gd name="connsiteX90" fmla="*/ 587847 w 1261942"/>
                <a:gd name="connsiteY90" fmla="*/ 80952 h 874369"/>
                <a:gd name="connsiteX91" fmla="*/ 631281 w 1261942"/>
                <a:gd name="connsiteY91" fmla="*/ 124101 h 874369"/>
                <a:gd name="connsiteX92" fmla="*/ 673286 w 1261942"/>
                <a:gd name="connsiteY92" fmla="*/ 83905 h 874369"/>
                <a:gd name="connsiteX93" fmla="*/ 630709 w 1261942"/>
                <a:gd name="connsiteY93" fmla="*/ 38661 h 874369"/>
                <a:gd name="connsiteX94" fmla="*/ 201608 w 1261942"/>
                <a:gd name="connsiteY94" fmla="*/ 378132 h 874369"/>
                <a:gd name="connsiteX95" fmla="*/ 157507 w 1261942"/>
                <a:gd name="connsiteY95" fmla="*/ 334794 h 874369"/>
                <a:gd name="connsiteX96" fmla="*/ 115978 w 1261942"/>
                <a:gd name="connsiteY96" fmla="*/ 377847 h 874369"/>
                <a:gd name="connsiteX97" fmla="*/ 158269 w 1261942"/>
                <a:gd name="connsiteY97" fmla="*/ 419471 h 874369"/>
                <a:gd name="connsiteX98" fmla="*/ 201608 w 1261942"/>
                <a:gd name="connsiteY98" fmla="*/ 378132 h 874369"/>
                <a:gd name="connsiteX99" fmla="*/ 349246 w 1261942"/>
                <a:gd name="connsiteY99" fmla="*/ 151914 h 874369"/>
                <a:gd name="connsiteX100" fmla="*/ 317146 w 1261942"/>
                <a:gd name="connsiteY100" fmla="*/ 181917 h 874369"/>
                <a:gd name="connsiteX101" fmla="*/ 349055 w 1261942"/>
                <a:gd name="connsiteY101" fmla="*/ 209730 h 874369"/>
                <a:gd name="connsiteX102" fmla="*/ 376106 w 1261942"/>
                <a:gd name="connsiteY102" fmla="*/ 180012 h 874369"/>
                <a:gd name="connsiteX103" fmla="*/ 349246 w 1261942"/>
                <a:gd name="connsiteY103" fmla="*/ 151914 h 874369"/>
                <a:gd name="connsiteX104" fmla="*/ 916364 w 1261942"/>
                <a:gd name="connsiteY104" fmla="*/ 210016 h 874369"/>
                <a:gd name="connsiteX105" fmla="*/ 942939 w 1261942"/>
                <a:gd name="connsiteY105" fmla="*/ 182489 h 874369"/>
                <a:gd name="connsiteX106" fmla="*/ 916459 w 1261942"/>
                <a:gd name="connsiteY106" fmla="*/ 152295 h 874369"/>
                <a:gd name="connsiteX107" fmla="*/ 884074 w 1261942"/>
                <a:gd name="connsiteY107" fmla="*/ 179441 h 874369"/>
                <a:gd name="connsiteX108" fmla="*/ 916364 w 1261942"/>
                <a:gd name="connsiteY108" fmla="*/ 210016 h 874369"/>
                <a:gd name="connsiteX109" fmla="*/ 68830 w 1261942"/>
                <a:gd name="connsiteY109" fmla="*/ 608256 h 874369"/>
                <a:gd name="connsiteX110" fmla="*/ 39969 w 1261942"/>
                <a:gd name="connsiteY110" fmla="*/ 636450 h 874369"/>
                <a:gd name="connsiteX111" fmla="*/ 68734 w 1261942"/>
                <a:gd name="connsiteY111" fmla="*/ 666930 h 874369"/>
                <a:gd name="connsiteX112" fmla="*/ 97500 w 1261942"/>
                <a:gd name="connsiteY112" fmla="*/ 636450 h 874369"/>
                <a:gd name="connsiteX113" fmla="*/ 68830 w 1261942"/>
                <a:gd name="connsiteY113" fmla="*/ 608256 h 874369"/>
                <a:gd name="connsiteX114" fmla="*/ 1222212 w 1261942"/>
                <a:gd name="connsiteY114" fmla="*/ 638355 h 874369"/>
                <a:gd name="connsiteX115" fmla="*/ 1194209 w 1261942"/>
                <a:gd name="connsiteY115" fmla="*/ 608923 h 874369"/>
                <a:gd name="connsiteX116" fmla="*/ 1164490 w 1261942"/>
                <a:gd name="connsiteY116" fmla="*/ 635403 h 874369"/>
                <a:gd name="connsiteX117" fmla="*/ 1192113 w 1261942"/>
                <a:gd name="connsiteY117" fmla="*/ 666930 h 874369"/>
                <a:gd name="connsiteX118" fmla="*/ 1222212 w 1261942"/>
                <a:gd name="connsiteY118" fmla="*/ 638355 h 87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61942" h="874369">
                  <a:moveTo>
                    <a:pt x="429637" y="430520"/>
                  </a:moveTo>
                  <a:cubicBezTo>
                    <a:pt x="481453" y="384705"/>
                    <a:pt x="539841" y="356701"/>
                    <a:pt x="610993" y="350415"/>
                  </a:cubicBezTo>
                  <a:cubicBezTo>
                    <a:pt x="610993" y="341080"/>
                    <a:pt x="610993" y="332698"/>
                    <a:pt x="610993" y="324221"/>
                  </a:cubicBezTo>
                  <a:cubicBezTo>
                    <a:pt x="610993" y="286121"/>
                    <a:pt x="610231" y="248021"/>
                    <a:pt x="611278" y="209921"/>
                  </a:cubicBezTo>
                  <a:cubicBezTo>
                    <a:pt x="612040" y="182584"/>
                    <a:pt x="612136" y="160581"/>
                    <a:pt x="580227" y="145246"/>
                  </a:cubicBezTo>
                  <a:cubicBezTo>
                    <a:pt x="548413" y="129911"/>
                    <a:pt x="540698" y="87620"/>
                    <a:pt x="553843" y="52663"/>
                  </a:cubicBezTo>
                  <a:cubicBezTo>
                    <a:pt x="567082" y="17516"/>
                    <a:pt x="600325" y="-3058"/>
                    <a:pt x="638329" y="371"/>
                  </a:cubicBezTo>
                  <a:cubicBezTo>
                    <a:pt x="674429" y="3609"/>
                    <a:pt x="704147" y="30279"/>
                    <a:pt x="711196" y="65522"/>
                  </a:cubicBezTo>
                  <a:cubicBezTo>
                    <a:pt x="718340" y="101526"/>
                    <a:pt x="702528" y="138293"/>
                    <a:pt x="669381" y="153247"/>
                  </a:cubicBezTo>
                  <a:cubicBezTo>
                    <a:pt x="653188" y="160486"/>
                    <a:pt x="649474" y="169344"/>
                    <a:pt x="649759" y="185251"/>
                  </a:cubicBezTo>
                  <a:cubicBezTo>
                    <a:pt x="650521" y="239163"/>
                    <a:pt x="650045" y="293169"/>
                    <a:pt x="650045" y="348986"/>
                  </a:cubicBezTo>
                  <a:cubicBezTo>
                    <a:pt x="718244" y="358225"/>
                    <a:pt x="779680" y="381180"/>
                    <a:pt x="831592" y="432711"/>
                  </a:cubicBezTo>
                  <a:cubicBezTo>
                    <a:pt x="851499" y="412422"/>
                    <a:pt x="870930" y="392991"/>
                    <a:pt x="889790" y="372989"/>
                  </a:cubicBezTo>
                  <a:cubicBezTo>
                    <a:pt x="892552" y="370036"/>
                    <a:pt x="893504" y="364416"/>
                    <a:pt x="893599" y="359940"/>
                  </a:cubicBezTo>
                  <a:cubicBezTo>
                    <a:pt x="893885" y="326602"/>
                    <a:pt x="894647" y="293169"/>
                    <a:pt x="893028" y="259927"/>
                  </a:cubicBezTo>
                  <a:cubicBezTo>
                    <a:pt x="892647" y="252974"/>
                    <a:pt x="884170" y="244782"/>
                    <a:pt x="877407" y="240115"/>
                  </a:cubicBezTo>
                  <a:cubicBezTo>
                    <a:pt x="846451" y="219065"/>
                    <a:pt x="835973" y="180679"/>
                    <a:pt x="853309" y="148008"/>
                  </a:cubicBezTo>
                  <a:cubicBezTo>
                    <a:pt x="870168" y="116100"/>
                    <a:pt x="908363" y="103717"/>
                    <a:pt x="943701" y="118671"/>
                  </a:cubicBezTo>
                  <a:cubicBezTo>
                    <a:pt x="973228" y="131149"/>
                    <a:pt x="991993" y="169344"/>
                    <a:pt x="979420" y="200015"/>
                  </a:cubicBezTo>
                  <a:cubicBezTo>
                    <a:pt x="972943" y="215731"/>
                    <a:pt x="957512" y="227637"/>
                    <a:pt x="946558" y="241639"/>
                  </a:cubicBezTo>
                  <a:cubicBezTo>
                    <a:pt x="941701" y="247830"/>
                    <a:pt x="934557" y="254688"/>
                    <a:pt x="934271" y="261546"/>
                  </a:cubicBezTo>
                  <a:cubicBezTo>
                    <a:pt x="932938" y="292407"/>
                    <a:pt x="933700" y="323364"/>
                    <a:pt x="933700" y="357749"/>
                  </a:cubicBezTo>
                  <a:cubicBezTo>
                    <a:pt x="961894" y="357749"/>
                    <a:pt x="988659" y="358797"/>
                    <a:pt x="1015138" y="356892"/>
                  </a:cubicBezTo>
                  <a:cubicBezTo>
                    <a:pt x="1020663" y="356511"/>
                    <a:pt x="1026188" y="345557"/>
                    <a:pt x="1030283" y="338604"/>
                  </a:cubicBezTo>
                  <a:cubicBezTo>
                    <a:pt x="1055620" y="296027"/>
                    <a:pt x="1102388" y="283263"/>
                    <a:pt x="1145250" y="307552"/>
                  </a:cubicBezTo>
                  <a:cubicBezTo>
                    <a:pt x="1182683" y="328793"/>
                    <a:pt x="1195637" y="377561"/>
                    <a:pt x="1174111" y="417566"/>
                  </a:cubicBezTo>
                  <a:cubicBezTo>
                    <a:pt x="1158585" y="446331"/>
                    <a:pt x="1132772" y="458523"/>
                    <a:pt x="1101435" y="458904"/>
                  </a:cubicBezTo>
                  <a:cubicBezTo>
                    <a:pt x="1067907" y="459285"/>
                    <a:pt x="1043332" y="442140"/>
                    <a:pt x="1029235" y="412994"/>
                  </a:cubicBezTo>
                  <a:cubicBezTo>
                    <a:pt x="1022377" y="398802"/>
                    <a:pt x="1014567" y="395849"/>
                    <a:pt x="1000375" y="395944"/>
                  </a:cubicBezTo>
                  <a:cubicBezTo>
                    <a:pt x="917317" y="396039"/>
                    <a:pt x="917317" y="395754"/>
                    <a:pt x="860929" y="457761"/>
                  </a:cubicBezTo>
                  <a:cubicBezTo>
                    <a:pt x="860452" y="458333"/>
                    <a:pt x="860167" y="459190"/>
                    <a:pt x="863024" y="453570"/>
                  </a:cubicBezTo>
                  <a:cubicBezTo>
                    <a:pt x="884646" y="509863"/>
                    <a:pt x="904553" y="561774"/>
                    <a:pt x="926365" y="618448"/>
                  </a:cubicBezTo>
                  <a:cubicBezTo>
                    <a:pt x="984563" y="618448"/>
                    <a:pt x="1050286" y="618734"/>
                    <a:pt x="1116008" y="617877"/>
                  </a:cubicBezTo>
                  <a:cubicBezTo>
                    <a:pt x="1121628" y="617781"/>
                    <a:pt x="1128772" y="610447"/>
                    <a:pt x="1132486" y="604732"/>
                  </a:cubicBezTo>
                  <a:cubicBezTo>
                    <a:pt x="1150298" y="576633"/>
                    <a:pt x="1180969" y="562536"/>
                    <a:pt x="1209353" y="570537"/>
                  </a:cubicBezTo>
                  <a:cubicBezTo>
                    <a:pt x="1240595" y="579491"/>
                    <a:pt x="1261360" y="605494"/>
                    <a:pt x="1261931" y="636355"/>
                  </a:cubicBezTo>
                  <a:cubicBezTo>
                    <a:pt x="1262503" y="666454"/>
                    <a:pt x="1242215" y="695029"/>
                    <a:pt x="1214401" y="703506"/>
                  </a:cubicBezTo>
                  <a:cubicBezTo>
                    <a:pt x="1181731" y="713508"/>
                    <a:pt x="1152394" y="701316"/>
                    <a:pt x="1132486" y="671121"/>
                  </a:cubicBezTo>
                  <a:cubicBezTo>
                    <a:pt x="1128486" y="665121"/>
                    <a:pt x="1120104" y="658167"/>
                    <a:pt x="1113722" y="658072"/>
                  </a:cubicBezTo>
                  <a:cubicBezTo>
                    <a:pt x="1049524" y="657120"/>
                    <a:pt x="985230" y="657501"/>
                    <a:pt x="926746" y="657501"/>
                  </a:cubicBezTo>
                  <a:cubicBezTo>
                    <a:pt x="908268" y="703602"/>
                    <a:pt x="891218" y="746559"/>
                    <a:pt x="873883" y="789327"/>
                  </a:cubicBezTo>
                  <a:cubicBezTo>
                    <a:pt x="872168" y="793708"/>
                    <a:pt x="869787" y="799328"/>
                    <a:pt x="866167" y="801042"/>
                  </a:cubicBezTo>
                  <a:cubicBezTo>
                    <a:pt x="858452" y="804662"/>
                    <a:pt x="847403" y="810186"/>
                    <a:pt x="841974" y="807234"/>
                  </a:cubicBezTo>
                  <a:cubicBezTo>
                    <a:pt x="836259" y="804090"/>
                    <a:pt x="833401" y="791898"/>
                    <a:pt x="833211" y="783707"/>
                  </a:cubicBezTo>
                  <a:cubicBezTo>
                    <a:pt x="833116" y="777516"/>
                    <a:pt x="839402" y="771229"/>
                    <a:pt x="842926" y="765038"/>
                  </a:cubicBezTo>
                  <a:cubicBezTo>
                    <a:pt x="889980" y="682456"/>
                    <a:pt x="893409" y="598446"/>
                    <a:pt x="845213" y="516150"/>
                  </a:cubicBezTo>
                  <a:cubicBezTo>
                    <a:pt x="799207" y="437759"/>
                    <a:pt x="730246" y="392706"/>
                    <a:pt x="637282" y="390324"/>
                  </a:cubicBezTo>
                  <a:cubicBezTo>
                    <a:pt x="541174" y="387848"/>
                    <a:pt x="467737" y="429758"/>
                    <a:pt x="419064" y="510530"/>
                  </a:cubicBezTo>
                  <a:cubicBezTo>
                    <a:pt x="368677" y="594064"/>
                    <a:pt x="368581" y="681504"/>
                    <a:pt x="417635" y="765990"/>
                  </a:cubicBezTo>
                  <a:cubicBezTo>
                    <a:pt x="432399" y="791422"/>
                    <a:pt x="456497" y="811710"/>
                    <a:pt x="477262" y="833427"/>
                  </a:cubicBezTo>
                  <a:cubicBezTo>
                    <a:pt x="486787" y="843429"/>
                    <a:pt x="500217" y="852001"/>
                    <a:pt x="487263" y="866670"/>
                  </a:cubicBezTo>
                  <a:cubicBezTo>
                    <a:pt x="474214" y="881529"/>
                    <a:pt x="462307" y="872004"/>
                    <a:pt x="450496" y="862193"/>
                  </a:cubicBezTo>
                  <a:cubicBezTo>
                    <a:pt x="389822" y="811710"/>
                    <a:pt x="353722" y="747702"/>
                    <a:pt x="343912" y="669216"/>
                  </a:cubicBezTo>
                  <a:cubicBezTo>
                    <a:pt x="343531" y="666168"/>
                    <a:pt x="342483" y="663216"/>
                    <a:pt x="341054" y="657501"/>
                  </a:cubicBezTo>
                  <a:cubicBezTo>
                    <a:pt x="322290" y="657501"/>
                    <a:pt x="303526" y="657501"/>
                    <a:pt x="284666" y="657501"/>
                  </a:cubicBezTo>
                  <a:cubicBezTo>
                    <a:pt x="244947" y="657501"/>
                    <a:pt x="205228" y="657977"/>
                    <a:pt x="165604" y="657310"/>
                  </a:cubicBezTo>
                  <a:cubicBezTo>
                    <a:pt x="147411" y="656929"/>
                    <a:pt x="134362" y="658644"/>
                    <a:pt x="123503" y="677979"/>
                  </a:cubicBezTo>
                  <a:cubicBezTo>
                    <a:pt x="108644" y="704554"/>
                    <a:pt x="73783" y="712936"/>
                    <a:pt x="45779" y="703125"/>
                  </a:cubicBezTo>
                  <a:cubicBezTo>
                    <a:pt x="17109" y="693029"/>
                    <a:pt x="-1179" y="665978"/>
                    <a:pt x="59" y="635117"/>
                  </a:cubicBezTo>
                  <a:cubicBezTo>
                    <a:pt x="1202" y="603589"/>
                    <a:pt x="20728" y="579015"/>
                    <a:pt x="51018" y="571109"/>
                  </a:cubicBezTo>
                  <a:cubicBezTo>
                    <a:pt x="80164" y="563489"/>
                    <a:pt x="112073" y="575014"/>
                    <a:pt x="126837" y="601684"/>
                  </a:cubicBezTo>
                  <a:cubicBezTo>
                    <a:pt x="134076" y="614829"/>
                    <a:pt x="141886" y="619020"/>
                    <a:pt x="156364" y="618829"/>
                  </a:cubicBezTo>
                  <a:cubicBezTo>
                    <a:pt x="211895" y="617972"/>
                    <a:pt x="267521" y="618067"/>
                    <a:pt x="323147" y="618829"/>
                  </a:cubicBezTo>
                  <a:cubicBezTo>
                    <a:pt x="337816" y="619020"/>
                    <a:pt x="343721" y="615114"/>
                    <a:pt x="345817" y="599589"/>
                  </a:cubicBezTo>
                  <a:cubicBezTo>
                    <a:pt x="352579" y="549297"/>
                    <a:pt x="371629" y="503386"/>
                    <a:pt x="405443" y="458523"/>
                  </a:cubicBezTo>
                  <a:cubicBezTo>
                    <a:pt x="384679" y="439283"/>
                    <a:pt x="364771" y="420233"/>
                    <a:pt x="344007" y="402135"/>
                  </a:cubicBezTo>
                  <a:cubicBezTo>
                    <a:pt x="339816" y="398516"/>
                    <a:pt x="332767" y="396992"/>
                    <a:pt x="326862" y="396611"/>
                  </a:cubicBezTo>
                  <a:cubicBezTo>
                    <a:pt x="313432" y="395849"/>
                    <a:pt x="299811" y="396992"/>
                    <a:pt x="286381" y="396230"/>
                  </a:cubicBezTo>
                  <a:cubicBezTo>
                    <a:pt x="259901" y="394706"/>
                    <a:pt x="238470" y="395087"/>
                    <a:pt x="223135" y="425662"/>
                  </a:cubicBezTo>
                  <a:cubicBezTo>
                    <a:pt x="207133" y="457571"/>
                    <a:pt x="165127" y="466620"/>
                    <a:pt x="130837" y="454713"/>
                  </a:cubicBezTo>
                  <a:cubicBezTo>
                    <a:pt x="96452" y="442712"/>
                    <a:pt x="74735" y="409946"/>
                    <a:pt x="76831" y="373560"/>
                  </a:cubicBezTo>
                  <a:cubicBezTo>
                    <a:pt x="79117" y="335460"/>
                    <a:pt x="101786" y="307743"/>
                    <a:pt x="138553" y="298313"/>
                  </a:cubicBezTo>
                  <a:cubicBezTo>
                    <a:pt x="173890" y="289264"/>
                    <a:pt x="211895" y="302885"/>
                    <a:pt x="228183" y="335651"/>
                  </a:cubicBezTo>
                  <a:cubicBezTo>
                    <a:pt x="237708" y="354891"/>
                    <a:pt x="248852" y="360130"/>
                    <a:pt x="268378" y="358511"/>
                  </a:cubicBezTo>
                  <a:cubicBezTo>
                    <a:pt x="286476" y="356987"/>
                    <a:pt x="304764" y="358225"/>
                    <a:pt x="326481" y="358225"/>
                  </a:cubicBezTo>
                  <a:cubicBezTo>
                    <a:pt x="326481" y="323173"/>
                    <a:pt x="327148" y="289359"/>
                    <a:pt x="325814" y="255641"/>
                  </a:cubicBezTo>
                  <a:cubicBezTo>
                    <a:pt x="325624" y="250307"/>
                    <a:pt x="316670" y="244401"/>
                    <a:pt x="310574" y="240401"/>
                  </a:cubicBezTo>
                  <a:cubicBezTo>
                    <a:pt x="280094" y="220208"/>
                    <a:pt x="269236" y="180012"/>
                    <a:pt x="286285" y="148199"/>
                  </a:cubicBezTo>
                  <a:cubicBezTo>
                    <a:pt x="303240" y="116385"/>
                    <a:pt x="341435" y="104098"/>
                    <a:pt x="376773" y="119052"/>
                  </a:cubicBezTo>
                  <a:cubicBezTo>
                    <a:pt x="406205" y="131625"/>
                    <a:pt x="424779" y="169821"/>
                    <a:pt x="412396" y="200491"/>
                  </a:cubicBezTo>
                  <a:cubicBezTo>
                    <a:pt x="406300" y="215636"/>
                    <a:pt x="391537" y="227161"/>
                    <a:pt x="381535" y="240972"/>
                  </a:cubicBezTo>
                  <a:cubicBezTo>
                    <a:pt x="375725" y="248973"/>
                    <a:pt x="369724" y="257641"/>
                    <a:pt x="367153" y="266880"/>
                  </a:cubicBezTo>
                  <a:cubicBezTo>
                    <a:pt x="364676" y="275739"/>
                    <a:pt x="366581" y="285835"/>
                    <a:pt x="366581" y="295360"/>
                  </a:cubicBezTo>
                  <a:cubicBezTo>
                    <a:pt x="366581" y="375751"/>
                    <a:pt x="366581" y="375751"/>
                    <a:pt x="429637" y="430520"/>
                  </a:cubicBezTo>
                  <a:close/>
                  <a:moveTo>
                    <a:pt x="1103054" y="334889"/>
                  </a:moveTo>
                  <a:cubicBezTo>
                    <a:pt x="1078956" y="334698"/>
                    <a:pt x="1060382" y="352510"/>
                    <a:pt x="1060097" y="376132"/>
                  </a:cubicBezTo>
                  <a:cubicBezTo>
                    <a:pt x="1059715" y="401659"/>
                    <a:pt x="1077622" y="419757"/>
                    <a:pt x="1103054" y="419566"/>
                  </a:cubicBezTo>
                  <a:cubicBezTo>
                    <a:pt x="1126867" y="419376"/>
                    <a:pt x="1145536" y="400611"/>
                    <a:pt x="1145155" y="377466"/>
                  </a:cubicBezTo>
                  <a:cubicBezTo>
                    <a:pt x="1144583" y="353463"/>
                    <a:pt x="1126390" y="334984"/>
                    <a:pt x="1103054" y="334889"/>
                  </a:cubicBezTo>
                  <a:close/>
                  <a:moveTo>
                    <a:pt x="630709" y="38661"/>
                  </a:moveTo>
                  <a:cubicBezTo>
                    <a:pt x="608516" y="38280"/>
                    <a:pt x="588514" y="58092"/>
                    <a:pt x="587847" y="80952"/>
                  </a:cubicBezTo>
                  <a:cubicBezTo>
                    <a:pt x="587085" y="105717"/>
                    <a:pt x="605754" y="124196"/>
                    <a:pt x="631281" y="124101"/>
                  </a:cubicBezTo>
                  <a:cubicBezTo>
                    <a:pt x="653855" y="124005"/>
                    <a:pt x="672143" y="106479"/>
                    <a:pt x="673286" y="83905"/>
                  </a:cubicBezTo>
                  <a:cubicBezTo>
                    <a:pt x="674429" y="60950"/>
                    <a:pt x="653855" y="39042"/>
                    <a:pt x="630709" y="38661"/>
                  </a:cubicBezTo>
                  <a:close/>
                  <a:moveTo>
                    <a:pt x="201608" y="378132"/>
                  </a:moveTo>
                  <a:cubicBezTo>
                    <a:pt x="201608" y="354606"/>
                    <a:pt x="181129" y="334413"/>
                    <a:pt x="157507" y="334794"/>
                  </a:cubicBezTo>
                  <a:cubicBezTo>
                    <a:pt x="135124" y="335175"/>
                    <a:pt x="116169" y="354891"/>
                    <a:pt x="115978" y="377847"/>
                  </a:cubicBezTo>
                  <a:cubicBezTo>
                    <a:pt x="115883" y="401278"/>
                    <a:pt x="134457" y="419566"/>
                    <a:pt x="158269" y="419471"/>
                  </a:cubicBezTo>
                  <a:cubicBezTo>
                    <a:pt x="181320" y="419376"/>
                    <a:pt x="201608" y="400040"/>
                    <a:pt x="201608" y="378132"/>
                  </a:cubicBezTo>
                  <a:close/>
                  <a:moveTo>
                    <a:pt x="349246" y="151914"/>
                  </a:moveTo>
                  <a:cubicBezTo>
                    <a:pt x="329815" y="152199"/>
                    <a:pt x="315622" y="165725"/>
                    <a:pt x="317146" y="181917"/>
                  </a:cubicBezTo>
                  <a:cubicBezTo>
                    <a:pt x="318956" y="200586"/>
                    <a:pt x="330481" y="210302"/>
                    <a:pt x="349055" y="209730"/>
                  </a:cubicBezTo>
                  <a:cubicBezTo>
                    <a:pt x="367534" y="209159"/>
                    <a:pt x="376582" y="196586"/>
                    <a:pt x="376106" y="180012"/>
                  </a:cubicBezTo>
                  <a:cubicBezTo>
                    <a:pt x="375439" y="163439"/>
                    <a:pt x="365438" y="152390"/>
                    <a:pt x="349246" y="151914"/>
                  </a:cubicBezTo>
                  <a:close/>
                  <a:moveTo>
                    <a:pt x="916364" y="210016"/>
                  </a:moveTo>
                  <a:cubicBezTo>
                    <a:pt x="931890" y="210111"/>
                    <a:pt x="942082" y="199062"/>
                    <a:pt x="942939" y="182489"/>
                  </a:cubicBezTo>
                  <a:cubicBezTo>
                    <a:pt x="943796" y="166011"/>
                    <a:pt x="935033" y="153247"/>
                    <a:pt x="916459" y="152295"/>
                  </a:cubicBezTo>
                  <a:cubicBezTo>
                    <a:pt x="897790" y="151342"/>
                    <a:pt x="886265" y="160962"/>
                    <a:pt x="884074" y="179441"/>
                  </a:cubicBezTo>
                  <a:cubicBezTo>
                    <a:pt x="882169" y="195729"/>
                    <a:pt x="896171" y="209445"/>
                    <a:pt x="916364" y="210016"/>
                  </a:cubicBezTo>
                  <a:close/>
                  <a:moveTo>
                    <a:pt x="68830" y="608256"/>
                  </a:moveTo>
                  <a:cubicBezTo>
                    <a:pt x="52066" y="610638"/>
                    <a:pt x="39588" y="617877"/>
                    <a:pt x="39969" y="636450"/>
                  </a:cubicBezTo>
                  <a:cubicBezTo>
                    <a:pt x="40255" y="654548"/>
                    <a:pt x="49113" y="667026"/>
                    <a:pt x="68734" y="666930"/>
                  </a:cubicBezTo>
                  <a:cubicBezTo>
                    <a:pt x="88070" y="666835"/>
                    <a:pt x="97214" y="654738"/>
                    <a:pt x="97500" y="636450"/>
                  </a:cubicBezTo>
                  <a:cubicBezTo>
                    <a:pt x="97690" y="617877"/>
                    <a:pt x="85308" y="610638"/>
                    <a:pt x="68830" y="608256"/>
                  </a:cubicBezTo>
                  <a:close/>
                  <a:moveTo>
                    <a:pt x="1222212" y="638355"/>
                  </a:moveTo>
                  <a:cubicBezTo>
                    <a:pt x="1221736" y="619210"/>
                    <a:pt x="1211353" y="609399"/>
                    <a:pt x="1194209" y="608923"/>
                  </a:cubicBezTo>
                  <a:cubicBezTo>
                    <a:pt x="1177349" y="608447"/>
                    <a:pt x="1164872" y="616924"/>
                    <a:pt x="1164490" y="635403"/>
                  </a:cubicBezTo>
                  <a:cubicBezTo>
                    <a:pt x="1164109" y="653405"/>
                    <a:pt x="1172587" y="666264"/>
                    <a:pt x="1192113" y="666930"/>
                  </a:cubicBezTo>
                  <a:cubicBezTo>
                    <a:pt x="1211449" y="667597"/>
                    <a:pt x="1220116" y="655596"/>
                    <a:pt x="1222212" y="638355"/>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08" name="任意多边形: 形状 107">
              <a:extLst>
                <a:ext uri="{FF2B5EF4-FFF2-40B4-BE49-F238E27FC236}">
                  <a16:creationId xmlns:a16="http://schemas.microsoft.com/office/drawing/2014/main" id="{FAFCFE28-EC3A-494C-A166-F237BA2AEC14}"/>
                </a:ext>
              </a:extLst>
            </p:cNvPr>
            <p:cNvSpPr/>
            <p:nvPr/>
          </p:nvSpPr>
          <p:spPr>
            <a:xfrm>
              <a:off x="14201933" y="3756072"/>
              <a:ext cx="558487" cy="879418"/>
            </a:xfrm>
            <a:custGeom>
              <a:avLst/>
              <a:gdLst>
                <a:gd name="connsiteX0" fmla="*/ 169386 w 558487"/>
                <a:gd name="connsiteY0" fmla="*/ 542702 h 879418"/>
                <a:gd name="connsiteX1" fmla="*/ 168719 w 558487"/>
                <a:gd name="connsiteY1" fmla="*/ 362679 h 879418"/>
                <a:gd name="connsiteX2" fmla="*/ 154622 w 558487"/>
                <a:gd name="connsiteY2" fmla="*/ 347249 h 879418"/>
                <a:gd name="connsiteX3" fmla="*/ 64135 w 558487"/>
                <a:gd name="connsiteY3" fmla="*/ 130364 h 879418"/>
                <a:gd name="connsiteX4" fmla="*/ 72993 w 558487"/>
                <a:gd name="connsiteY4" fmla="*/ 108362 h 879418"/>
                <a:gd name="connsiteX5" fmla="*/ 99187 w 558487"/>
                <a:gd name="connsiteY5" fmla="*/ 96551 h 879418"/>
                <a:gd name="connsiteX6" fmla="*/ 107950 w 558487"/>
                <a:gd name="connsiteY6" fmla="*/ 124364 h 879418"/>
                <a:gd name="connsiteX7" fmla="*/ 102521 w 558487"/>
                <a:gd name="connsiteY7" fmla="*/ 229043 h 879418"/>
                <a:gd name="connsiteX8" fmla="*/ 169386 w 558487"/>
                <a:gd name="connsiteY8" fmla="*/ 309149 h 879418"/>
                <a:gd name="connsiteX9" fmla="*/ 169577 w 558487"/>
                <a:gd name="connsiteY9" fmla="*/ 214375 h 879418"/>
                <a:gd name="connsiteX10" fmla="*/ 238919 w 558487"/>
                <a:gd name="connsiteY10" fmla="*/ 145700 h 879418"/>
                <a:gd name="connsiteX11" fmla="*/ 302260 w 558487"/>
                <a:gd name="connsiteY11" fmla="*/ 207326 h 879418"/>
                <a:gd name="connsiteX12" fmla="*/ 302546 w 558487"/>
                <a:gd name="connsiteY12" fmla="*/ 312292 h 879418"/>
                <a:gd name="connsiteX13" fmla="*/ 327882 w 558487"/>
                <a:gd name="connsiteY13" fmla="*/ 297433 h 879418"/>
                <a:gd name="connsiteX14" fmla="*/ 366458 w 558487"/>
                <a:gd name="connsiteY14" fmla="*/ 115410 h 879418"/>
                <a:gd name="connsiteX15" fmla="*/ 197199 w 558487"/>
                <a:gd name="connsiteY15" fmla="*/ 46735 h 879418"/>
                <a:gd name="connsiteX16" fmla="*/ 172625 w 558487"/>
                <a:gd name="connsiteY16" fmla="*/ 55117 h 879418"/>
                <a:gd name="connsiteX17" fmla="*/ 146526 w 558487"/>
                <a:gd name="connsiteY17" fmla="*/ 48449 h 879418"/>
                <a:gd name="connsiteX18" fmla="*/ 157289 w 558487"/>
                <a:gd name="connsiteY18" fmla="*/ 21684 h 879418"/>
                <a:gd name="connsiteX19" fmla="*/ 250730 w 558487"/>
                <a:gd name="connsiteY19" fmla="*/ 539 h 879418"/>
                <a:gd name="connsiteX20" fmla="*/ 419894 w 558487"/>
                <a:gd name="connsiteY20" fmla="*/ 145319 h 879418"/>
                <a:gd name="connsiteX21" fmla="*/ 318548 w 558487"/>
                <a:gd name="connsiteY21" fmla="*/ 349535 h 879418"/>
                <a:gd name="connsiteX22" fmla="*/ 305498 w 558487"/>
                <a:gd name="connsiteY22" fmla="*/ 401351 h 879418"/>
                <a:gd name="connsiteX23" fmla="*/ 391985 w 558487"/>
                <a:gd name="connsiteY23" fmla="*/ 401446 h 879418"/>
                <a:gd name="connsiteX24" fmla="*/ 475234 w 558487"/>
                <a:gd name="connsiteY24" fmla="*/ 403541 h 879418"/>
                <a:gd name="connsiteX25" fmla="*/ 556101 w 558487"/>
                <a:gd name="connsiteY25" fmla="*/ 486409 h 879418"/>
                <a:gd name="connsiteX26" fmla="*/ 557435 w 558487"/>
                <a:gd name="connsiteY26" fmla="*/ 538606 h 879418"/>
                <a:gd name="connsiteX27" fmla="*/ 538670 w 558487"/>
                <a:gd name="connsiteY27" fmla="*/ 560799 h 879418"/>
                <a:gd name="connsiteX28" fmla="*/ 520001 w 558487"/>
                <a:gd name="connsiteY28" fmla="*/ 540606 h 879418"/>
                <a:gd name="connsiteX29" fmla="*/ 517049 w 558487"/>
                <a:gd name="connsiteY29" fmla="*/ 495648 h 879418"/>
                <a:gd name="connsiteX30" fmla="*/ 468852 w 558487"/>
                <a:gd name="connsiteY30" fmla="*/ 442689 h 879418"/>
                <a:gd name="connsiteX31" fmla="*/ 468090 w 558487"/>
                <a:gd name="connsiteY31" fmla="*/ 477455 h 879418"/>
                <a:gd name="connsiteX32" fmla="*/ 448945 w 558487"/>
                <a:gd name="connsiteY32" fmla="*/ 501458 h 879418"/>
                <a:gd name="connsiteX33" fmla="*/ 429800 w 558487"/>
                <a:gd name="connsiteY33" fmla="*/ 478217 h 879418"/>
                <a:gd name="connsiteX34" fmla="*/ 429895 w 558487"/>
                <a:gd name="connsiteY34" fmla="*/ 443261 h 879418"/>
                <a:gd name="connsiteX35" fmla="*/ 385318 w 558487"/>
                <a:gd name="connsiteY35" fmla="*/ 443261 h 879418"/>
                <a:gd name="connsiteX36" fmla="*/ 384556 w 558487"/>
                <a:gd name="connsiteY36" fmla="*/ 482027 h 879418"/>
                <a:gd name="connsiteX37" fmla="*/ 366649 w 558487"/>
                <a:gd name="connsiteY37" fmla="*/ 502887 h 879418"/>
                <a:gd name="connsiteX38" fmla="*/ 348456 w 558487"/>
                <a:gd name="connsiteY38" fmla="*/ 482408 h 879418"/>
                <a:gd name="connsiteX39" fmla="*/ 347694 w 558487"/>
                <a:gd name="connsiteY39" fmla="*/ 443070 h 879418"/>
                <a:gd name="connsiteX40" fmla="*/ 303022 w 558487"/>
                <a:gd name="connsiteY40" fmla="*/ 443070 h 879418"/>
                <a:gd name="connsiteX41" fmla="*/ 302260 w 558487"/>
                <a:gd name="connsiteY41" fmla="*/ 480122 h 879418"/>
                <a:gd name="connsiteX42" fmla="*/ 284067 w 558487"/>
                <a:gd name="connsiteY42" fmla="*/ 502697 h 879418"/>
                <a:gd name="connsiteX43" fmla="*/ 265017 w 558487"/>
                <a:gd name="connsiteY43" fmla="*/ 480313 h 879418"/>
                <a:gd name="connsiteX44" fmla="*/ 264065 w 558487"/>
                <a:gd name="connsiteY44" fmla="*/ 418496 h 879418"/>
                <a:gd name="connsiteX45" fmla="*/ 263970 w 558487"/>
                <a:gd name="connsiteY45" fmla="*/ 227996 h 879418"/>
                <a:gd name="connsiteX46" fmla="*/ 261588 w 558487"/>
                <a:gd name="connsiteY46" fmla="*/ 204850 h 879418"/>
                <a:gd name="connsiteX47" fmla="*/ 235680 w 558487"/>
                <a:gd name="connsiteY47" fmla="*/ 186086 h 879418"/>
                <a:gd name="connsiteX48" fmla="*/ 211677 w 558487"/>
                <a:gd name="connsiteY48" fmla="*/ 206755 h 879418"/>
                <a:gd name="connsiteX49" fmla="*/ 209391 w 558487"/>
                <a:gd name="connsiteY49" fmla="*/ 234568 h 879418"/>
                <a:gd name="connsiteX50" fmla="*/ 208724 w 558487"/>
                <a:gd name="connsiteY50" fmla="*/ 589279 h 879418"/>
                <a:gd name="connsiteX51" fmla="*/ 195008 w 558487"/>
                <a:gd name="connsiteY51" fmla="*/ 623378 h 879418"/>
                <a:gd name="connsiteX52" fmla="*/ 165005 w 558487"/>
                <a:gd name="connsiteY52" fmla="*/ 605281 h 879418"/>
                <a:gd name="connsiteX53" fmla="*/ 95853 w 558487"/>
                <a:gd name="connsiteY53" fmla="*/ 523461 h 879418"/>
                <a:gd name="connsiteX54" fmla="*/ 48133 w 558487"/>
                <a:gd name="connsiteY54" fmla="*/ 509840 h 879418"/>
                <a:gd name="connsiteX55" fmla="*/ 54991 w 558487"/>
                <a:gd name="connsiteY55" fmla="*/ 559942 h 879418"/>
                <a:gd name="connsiteX56" fmla="*/ 199580 w 558487"/>
                <a:gd name="connsiteY56" fmla="*/ 733773 h 879418"/>
                <a:gd name="connsiteX57" fmla="*/ 213392 w 558487"/>
                <a:gd name="connsiteY57" fmla="*/ 772159 h 879418"/>
                <a:gd name="connsiteX58" fmla="*/ 213963 w 558487"/>
                <a:gd name="connsiteY58" fmla="*/ 853026 h 879418"/>
                <a:gd name="connsiteX59" fmla="*/ 194056 w 558487"/>
                <a:gd name="connsiteY59" fmla="*/ 879410 h 879418"/>
                <a:gd name="connsiteX60" fmla="*/ 174149 w 558487"/>
                <a:gd name="connsiteY60" fmla="*/ 852359 h 879418"/>
                <a:gd name="connsiteX61" fmla="*/ 174149 w 558487"/>
                <a:gd name="connsiteY61" fmla="*/ 845216 h 879418"/>
                <a:gd name="connsiteX62" fmla="*/ 119856 w 558487"/>
                <a:gd name="connsiteY62" fmla="*/ 697197 h 879418"/>
                <a:gd name="connsiteX63" fmla="*/ 20129 w 558487"/>
                <a:gd name="connsiteY63" fmla="*/ 578992 h 879418"/>
                <a:gd name="connsiteX64" fmla="*/ 24130 w 558487"/>
                <a:gd name="connsiteY64" fmla="*/ 477455 h 879418"/>
                <a:gd name="connsiteX65" fmla="*/ 122618 w 558487"/>
                <a:gd name="connsiteY65" fmla="*/ 494696 h 879418"/>
                <a:gd name="connsiteX66" fmla="*/ 163671 w 558487"/>
                <a:gd name="connsiteY66" fmla="*/ 543940 h 879418"/>
                <a:gd name="connsiteX67" fmla="*/ 169386 w 558487"/>
                <a:gd name="connsiteY67" fmla="*/ 542702 h 87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58487" h="879418">
                  <a:moveTo>
                    <a:pt x="169386" y="542702"/>
                  </a:moveTo>
                  <a:cubicBezTo>
                    <a:pt x="169386" y="482694"/>
                    <a:pt x="169767" y="422687"/>
                    <a:pt x="168719" y="362679"/>
                  </a:cubicBezTo>
                  <a:cubicBezTo>
                    <a:pt x="168624" y="357345"/>
                    <a:pt x="160528" y="350582"/>
                    <a:pt x="154622" y="347249"/>
                  </a:cubicBezTo>
                  <a:cubicBezTo>
                    <a:pt x="75470" y="302767"/>
                    <a:pt x="39275" y="216756"/>
                    <a:pt x="64135" y="130364"/>
                  </a:cubicBezTo>
                  <a:cubicBezTo>
                    <a:pt x="66326" y="122840"/>
                    <a:pt x="69755" y="115601"/>
                    <a:pt x="72993" y="108362"/>
                  </a:cubicBezTo>
                  <a:cubicBezTo>
                    <a:pt x="78137" y="96836"/>
                    <a:pt x="85852" y="90074"/>
                    <a:pt x="99187" y="96551"/>
                  </a:cubicBezTo>
                  <a:cubicBezTo>
                    <a:pt x="111855" y="102647"/>
                    <a:pt x="113093" y="112267"/>
                    <a:pt x="107950" y="124364"/>
                  </a:cubicBezTo>
                  <a:cubicBezTo>
                    <a:pt x="93472" y="158558"/>
                    <a:pt x="91948" y="193801"/>
                    <a:pt x="102521" y="229043"/>
                  </a:cubicBezTo>
                  <a:cubicBezTo>
                    <a:pt x="112712" y="263143"/>
                    <a:pt x="135096" y="287813"/>
                    <a:pt x="169386" y="309149"/>
                  </a:cubicBezTo>
                  <a:cubicBezTo>
                    <a:pt x="169386" y="275144"/>
                    <a:pt x="168719" y="244760"/>
                    <a:pt x="169577" y="214375"/>
                  </a:cubicBezTo>
                  <a:cubicBezTo>
                    <a:pt x="170720" y="172655"/>
                    <a:pt x="199676" y="144461"/>
                    <a:pt x="238919" y="145700"/>
                  </a:cubicBezTo>
                  <a:cubicBezTo>
                    <a:pt x="273209" y="146747"/>
                    <a:pt x="301022" y="172751"/>
                    <a:pt x="302260" y="207326"/>
                  </a:cubicBezTo>
                  <a:cubicBezTo>
                    <a:pt x="303498" y="240569"/>
                    <a:pt x="302546" y="273906"/>
                    <a:pt x="302546" y="312292"/>
                  </a:cubicBezTo>
                  <a:cubicBezTo>
                    <a:pt x="312928" y="306291"/>
                    <a:pt x="321024" y="302672"/>
                    <a:pt x="327882" y="297433"/>
                  </a:cubicBezTo>
                  <a:cubicBezTo>
                    <a:pt x="383032" y="255523"/>
                    <a:pt x="399224" y="178561"/>
                    <a:pt x="366458" y="115410"/>
                  </a:cubicBezTo>
                  <a:cubicBezTo>
                    <a:pt x="336169" y="57022"/>
                    <a:pt x="261302" y="26637"/>
                    <a:pt x="197199" y="46735"/>
                  </a:cubicBezTo>
                  <a:cubicBezTo>
                    <a:pt x="188912" y="49307"/>
                    <a:pt x="180911" y="54831"/>
                    <a:pt x="172625" y="55117"/>
                  </a:cubicBezTo>
                  <a:cubicBezTo>
                    <a:pt x="163957" y="55403"/>
                    <a:pt x="155289" y="50831"/>
                    <a:pt x="146526" y="48449"/>
                  </a:cubicBezTo>
                  <a:cubicBezTo>
                    <a:pt x="149955" y="39305"/>
                    <a:pt x="150717" y="26256"/>
                    <a:pt x="157289" y="21684"/>
                  </a:cubicBezTo>
                  <a:cubicBezTo>
                    <a:pt x="185102" y="2348"/>
                    <a:pt x="218249" y="-1652"/>
                    <a:pt x="250730" y="539"/>
                  </a:cubicBezTo>
                  <a:cubicBezTo>
                    <a:pt x="331502" y="5968"/>
                    <a:pt x="404177" y="69404"/>
                    <a:pt x="419894" y="145319"/>
                  </a:cubicBezTo>
                  <a:cubicBezTo>
                    <a:pt x="436848" y="227424"/>
                    <a:pt x="395414" y="310863"/>
                    <a:pt x="318548" y="349535"/>
                  </a:cubicBezTo>
                  <a:cubicBezTo>
                    <a:pt x="300069" y="358774"/>
                    <a:pt x="299879" y="359536"/>
                    <a:pt x="305498" y="401351"/>
                  </a:cubicBezTo>
                  <a:cubicBezTo>
                    <a:pt x="333978" y="401351"/>
                    <a:pt x="362934" y="401160"/>
                    <a:pt x="391985" y="401446"/>
                  </a:cubicBezTo>
                  <a:cubicBezTo>
                    <a:pt x="419703" y="401732"/>
                    <a:pt x="447611" y="400874"/>
                    <a:pt x="475234" y="403541"/>
                  </a:cubicBezTo>
                  <a:cubicBezTo>
                    <a:pt x="519906" y="407923"/>
                    <a:pt x="552291" y="442118"/>
                    <a:pt x="556101" y="486409"/>
                  </a:cubicBezTo>
                  <a:cubicBezTo>
                    <a:pt x="557625" y="503744"/>
                    <a:pt x="559816" y="521556"/>
                    <a:pt x="557435" y="538606"/>
                  </a:cubicBezTo>
                  <a:cubicBezTo>
                    <a:pt x="556292" y="546702"/>
                    <a:pt x="545243" y="553465"/>
                    <a:pt x="538670" y="560799"/>
                  </a:cubicBezTo>
                  <a:cubicBezTo>
                    <a:pt x="532193" y="554132"/>
                    <a:pt x="521906" y="548417"/>
                    <a:pt x="520001" y="540606"/>
                  </a:cubicBezTo>
                  <a:cubicBezTo>
                    <a:pt x="516477" y="526223"/>
                    <a:pt x="518001" y="510698"/>
                    <a:pt x="517049" y="495648"/>
                  </a:cubicBezTo>
                  <a:cubicBezTo>
                    <a:pt x="515048" y="465740"/>
                    <a:pt x="502475" y="451262"/>
                    <a:pt x="468852" y="442689"/>
                  </a:cubicBezTo>
                  <a:cubicBezTo>
                    <a:pt x="468852" y="454786"/>
                    <a:pt x="471424" y="466978"/>
                    <a:pt x="468090" y="477455"/>
                  </a:cubicBezTo>
                  <a:cubicBezTo>
                    <a:pt x="465137" y="486885"/>
                    <a:pt x="456851" y="499744"/>
                    <a:pt x="448945" y="501458"/>
                  </a:cubicBezTo>
                  <a:cubicBezTo>
                    <a:pt x="434467" y="504506"/>
                    <a:pt x="429419" y="491933"/>
                    <a:pt x="429800" y="478217"/>
                  </a:cubicBezTo>
                  <a:cubicBezTo>
                    <a:pt x="430085" y="467168"/>
                    <a:pt x="429895" y="456215"/>
                    <a:pt x="429895" y="443261"/>
                  </a:cubicBezTo>
                  <a:cubicBezTo>
                    <a:pt x="415322" y="443261"/>
                    <a:pt x="402368" y="443261"/>
                    <a:pt x="385318" y="443261"/>
                  </a:cubicBezTo>
                  <a:cubicBezTo>
                    <a:pt x="385318" y="456024"/>
                    <a:pt x="387509" y="469645"/>
                    <a:pt x="384556" y="482027"/>
                  </a:cubicBezTo>
                  <a:cubicBezTo>
                    <a:pt x="382651" y="489933"/>
                    <a:pt x="372840" y="495934"/>
                    <a:pt x="366649" y="502887"/>
                  </a:cubicBezTo>
                  <a:cubicBezTo>
                    <a:pt x="360267" y="496124"/>
                    <a:pt x="350552" y="490314"/>
                    <a:pt x="348456" y="482408"/>
                  </a:cubicBezTo>
                  <a:cubicBezTo>
                    <a:pt x="345313" y="470597"/>
                    <a:pt x="347694" y="457358"/>
                    <a:pt x="347694" y="443070"/>
                  </a:cubicBezTo>
                  <a:cubicBezTo>
                    <a:pt x="332645" y="443070"/>
                    <a:pt x="319595" y="443070"/>
                    <a:pt x="303022" y="443070"/>
                  </a:cubicBezTo>
                  <a:cubicBezTo>
                    <a:pt x="303022" y="455548"/>
                    <a:pt x="305403" y="468597"/>
                    <a:pt x="302260" y="480122"/>
                  </a:cubicBezTo>
                  <a:cubicBezTo>
                    <a:pt x="299879" y="488695"/>
                    <a:pt x="290449" y="495267"/>
                    <a:pt x="284067" y="502697"/>
                  </a:cubicBezTo>
                  <a:cubicBezTo>
                    <a:pt x="277400" y="495267"/>
                    <a:pt x="266160" y="488504"/>
                    <a:pt x="265017" y="480313"/>
                  </a:cubicBezTo>
                  <a:cubicBezTo>
                    <a:pt x="262255" y="460025"/>
                    <a:pt x="264065" y="439165"/>
                    <a:pt x="264065" y="418496"/>
                  </a:cubicBezTo>
                  <a:cubicBezTo>
                    <a:pt x="264065" y="354964"/>
                    <a:pt x="264160" y="291527"/>
                    <a:pt x="263970" y="227996"/>
                  </a:cubicBezTo>
                  <a:cubicBezTo>
                    <a:pt x="263970" y="220090"/>
                    <a:pt x="265589" y="210089"/>
                    <a:pt x="261588" y="204850"/>
                  </a:cubicBezTo>
                  <a:cubicBezTo>
                    <a:pt x="255111" y="196468"/>
                    <a:pt x="244348" y="185800"/>
                    <a:pt x="235680" y="186086"/>
                  </a:cubicBezTo>
                  <a:cubicBezTo>
                    <a:pt x="227203" y="186371"/>
                    <a:pt x="216821" y="197706"/>
                    <a:pt x="211677" y="206755"/>
                  </a:cubicBezTo>
                  <a:cubicBezTo>
                    <a:pt x="207391" y="213994"/>
                    <a:pt x="209391" y="225138"/>
                    <a:pt x="209391" y="234568"/>
                  </a:cubicBezTo>
                  <a:cubicBezTo>
                    <a:pt x="209296" y="352773"/>
                    <a:pt x="209677" y="471074"/>
                    <a:pt x="208724" y="589279"/>
                  </a:cubicBezTo>
                  <a:cubicBezTo>
                    <a:pt x="208629" y="600709"/>
                    <a:pt x="199771" y="612044"/>
                    <a:pt x="195008" y="623378"/>
                  </a:cubicBezTo>
                  <a:cubicBezTo>
                    <a:pt x="184817" y="617473"/>
                    <a:pt x="172529" y="613568"/>
                    <a:pt x="165005" y="605281"/>
                  </a:cubicBezTo>
                  <a:cubicBezTo>
                    <a:pt x="141002" y="578897"/>
                    <a:pt x="118999" y="550703"/>
                    <a:pt x="95853" y="523461"/>
                  </a:cubicBezTo>
                  <a:cubicBezTo>
                    <a:pt x="77470" y="501839"/>
                    <a:pt x="61944" y="497553"/>
                    <a:pt x="48133" y="509840"/>
                  </a:cubicBezTo>
                  <a:cubicBezTo>
                    <a:pt x="34988" y="521556"/>
                    <a:pt x="37084" y="538511"/>
                    <a:pt x="54991" y="559942"/>
                  </a:cubicBezTo>
                  <a:cubicBezTo>
                    <a:pt x="103283" y="617854"/>
                    <a:pt x="152241" y="675194"/>
                    <a:pt x="199580" y="733773"/>
                  </a:cubicBezTo>
                  <a:cubicBezTo>
                    <a:pt x="207677" y="743870"/>
                    <a:pt x="212344" y="758919"/>
                    <a:pt x="213392" y="772159"/>
                  </a:cubicBezTo>
                  <a:cubicBezTo>
                    <a:pt x="215487" y="799019"/>
                    <a:pt x="213963" y="826070"/>
                    <a:pt x="213963" y="853026"/>
                  </a:cubicBezTo>
                  <a:cubicBezTo>
                    <a:pt x="213963" y="866837"/>
                    <a:pt x="211296" y="879791"/>
                    <a:pt x="194056" y="879410"/>
                  </a:cubicBezTo>
                  <a:cubicBezTo>
                    <a:pt x="177292" y="879029"/>
                    <a:pt x="174625" y="865980"/>
                    <a:pt x="174149" y="852359"/>
                  </a:cubicBezTo>
                  <a:cubicBezTo>
                    <a:pt x="174053" y="849978"/>
                    <a:pt x="173768" y="847502"/>
                    <a:pt x="174149" y="845216"/>
                  </a:cubicBezTo>
                  <a:cubicBezTo>
                    <a:pt x="184436" y="785399"/>
                    <a:pt x="161576" y="739393"/>
                    <a:pt x="119856" y="697197"/>
                  </a:cubicBezTo>
                  <a:cubicBezTo>
                    <a:pt x="83661" y="660716"/>
                    <a:pt x="52991" y="618711"/>
                    <a:pt x="20129" y="578992"/>
                  </a:cubicBezTo>
                  <a:cubicBezTo>
                    <a:pt x="-8255" y="544702"/>
                    <a:pt x="-6350" y="501744"/>
                    <a:pt x="24130" y="477455"/>
                  </a:cubicBezTo>
                  <a:cubicBezTo>
                    <a:pt x="52991" y="454500"/>
                    <a:pt x="95567" y="462025"/>
                    <a:pt x="122618" y="494696"/>
                  </a:cubicBezTo>
                  <a:cubicBezTo>
                    <a:pt x="136239" y="511174"/>
                    <a:pt x="149955" y="527557"/>
                    <a:pt x="163671" y="543940"/>
                  </a:cubicBezTo>
                  <a:cubicBezTo>
                    <a:pt x="165671" y="543654"/>
                    <a:pt x="167481" y="543178"/>
                    <a:pt x="169386" y="542702"/>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09" name="任意多边形: 形状 108">
              <a:extLst>
                <a:ext uri="{FF2B5EF4-FFF2-40B4-BE49-F238E27FC236}">
                  <a16:creationId xmlns:a16="http://schemas.microsoft.com/office/drawing/2014/main" id="{277D1D20-2783-4619-BCA6-087857479614}"/>
                </a:ext>
              </a:extLst>
            </p:cNvPr>
            <p:cNvSpPr/>
            <p:nvPr/>
          </p:nvSpPr>
          <p:spPr>
            <a:xfrm>
              <a:off x="14659064" y="4384452"/>
              <a:ext cx="102044" cy="251221"/>
            </a:xfrm>
            <a:custGeom>
              <a:avLst/>
              <a:gdLst>
                <a:gd name="connsiteX0" fmla="*/ 1435 w 102044"/>
                <a:gd name="connsiteY0" fmla="*/ 183498 h 251221"/>
                <a:gd name="connsiteX1" fmla="*/ 28200 w 102044"/>
                <a:gd name="connsiteY1" fmla="*/ 112823 h 251221"/>
                <a:gd name="connsiteX2" fmla="*/ 62681 w 102044"/>
                <a:gd name="connsiteY2" fmla="*/ 26241 h 251221"/>
                <a:gd name="connsiteX3" fmla="*/ 83159 w 102044"/>
                <a:gd name="connsiteY3" fmla="*/ 47 h 251221"/>
                <a:gd name="connsiteX4" fmla="*/ 101828 w 102044"/>
                <a:gd name="connsiteY4" fmla="*/ 29955 h 251221"/>
                <a:gd name="connsiteX5" fmla="*/ 54965 w 102044"/>
                <a:gd name="connsiteY5" fmla="*/ 144732 h 251221"/>
                <a:gd name="connsiteX6" fmla="*/ 40964 w 102044"/>
                <a:gd name="connsiteY6" fmla="*/ 179307 h 251221"/>
                <a:gd name="connsiteX7" fmla="*/ 39440 w 102044"/>
                <a:gd name="connsiteY7" fmla="*/ 229028 h 251221"/>
                <a:gd name="connsiteX8" fmla="*/ 21056 w 102044"/>
                <a:gd name="connsiteY8" fmla="*/ 251221 h 251221"/>
                <a:gd name="connsiteX9" fmla="*/ 2292 w 102044"/>
                <a:gd name="connsiteY9" fmla="*/ 228933 h 251221"/>
                <a:gd name="connsiteX10" fmla="*/ 1435 w 102044"/>
                <a:gd name="connsiteY10" fmla="*/ 183498 h 2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044" h="251221">
                  <a:moveTo>
                    <a:pt x="1435" y="183498"/>
                  </a:moveTo>
                  <a:cubicBezTo>
                    <a:pt x="-3518" y="158543"/>
                    <a:pt x="4102" y="134540"/>
                    <a:pt x="28200" y="112823"/>
                  </a:cubicBezTo>
                  <a:cubicBezTo>
                    <a:pt x="52489" y="90820"/>
                    <a:pt x="59823" y="58530"/>
                    <a:pt x="62681" y="26241"/>
                  </a:cubicBezTo>
                  <a:cubicBezTo>
                    <a:pt x="63919" y="12810"/>
                    <a:pt x="66110" y="-906"/>
                    <a:pt x="83159" y="47"/>
                  </a:cubicBezTo>
                  <a:cubicBezTo>
                    <a:pt x="101257" y="1095"/>
                    <a:pt x="102781" y="15573"/>
                    <a:pt x="101828" y="29955"/>
                  </a:cubicBezTo>
                  <a:cubicBezTo>
                    <a:pt x="98971" y="73389"/>
                    <a:pt x="82016" y="110823"/>
                    <a:pt x="54965" y="144732"/>
                  </a:cubicBezTo>
                  <a:cubicBezTo>
                    <a:pt x="47441" y="154161"/>
                    <a:pt x="42678" y="167306"/>
                    <a:pt x="40964" y="179307"/>
                  </a:cubicBezTo>
                  <a:cubicBezTo>
                    <a:pt x="38582" y="195595"/>
                    <a:pt x="42392" y="212931"/>
                    <a:pt x="39440" y="229028"/>
                  </a:cubicBezTo>
                  <a:cubicBezTo>
                    <a:pt x="37916" y="237315"/>
                    <a:pt x="27438" y="243887"/>
                    <a:pt x="21056" y="251221"/>
                  </a:cubicBezTo>
                  <a:cubicBezTo>
                    <a:pt x="14579" y="243887"/>
                    <a:pt x="4483" y="237410"/>
                    <a:pt x="2292" y="228933"/>
                  </a:cubicBezTo>
                  <a:cubicBezTo>
                    <a:pt x="-851" y="216264"/>
                    <a:pt x="1435" y="202167"/>
                    <a:pt x="1435" y="183498"/>
                  </a:cubicBezTo>
                  <a:close/>
                </a:path>
              </a:pathLst>
            </a:custGeom>
            <a:grpFill/>
            <a:ln w="9525"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grpSp>
      <p:grpSp>
        <p:nvGrpSpPr>
          <p:cNvPr id="130" name="组合 129">
            <a:extLst>
              <a:ext uri="{FF2B5EF4-FFF2-40B4-BE49-F238E27FC236}">
                <a16:creationId xmlns:a16="http://schemas.microsoft.com/office/drawing/2014/main" id="{82C2DBF0-3554-421F-A882-D212AAD91773}"/>
              </a:ext>
            </a:extLst>
          </p:cNvPr>
          <p:cNvGrpSpPr/>
          <p:nvPr/>
        </p:nvGrpSpPr>
        <p:grpSpPr>
          <a:xfrm>
            <a:off x="4674000" y="798404"/>
            <a:ext cx="393698" cy="362415"/>
            <a:chOff x="10920380" y="2946916"/>
            <a:chExt cx="795119" cy="731943"/>
          </a:xfrm>
          <a:solidFill>
            <a:schemeClr val="bg1"/>
          </a:solidFill>
        </p:grpSpPr>
        <p:sp>
          <p:nvSpPr>
            <p:cNvPr id="113" name="任意多边形: 形状 112">
              <a:extLst>
                <a:ext uri="{FF2B5EF4-FFF2-40B4-BE49-F238E27FC236}">
                  <a16:creationId xmlns:a16="http://schemas.microsoft.com/office/drawing/2014/main" id="{7854242D-E529-4B5C-8D74-A839A8F52B53}"/>
                </a:ext>
              </a:extLst>
            </p:cNvPr>
            <p:cNvSpPr/>
            <p:nvPr/>
          </p:nvSpPr>
          <p:spPr>
            <a:xfrm>
              <a:off x="10920380" y="2946916"/>
              <a:ext cx="795119" cy="731943"/>
            </a:xfrm>
            <a:custGeom>
              <a:avLst/>
              <a:gdLst>
                <a:gd name="connsiteX0" fmla="*/ 482184 w 795119"/>
                <a:gd name="connsiteY0" fmla="*/ 580156 h 731943"/>
                <a:gd name="connsiteX1" fmla="*/ 482184 w 795119"/>
                <a:gd name="connsiteY1" fmla="*/ 637593 h 731943"/>
                <a:gd name="connsiteX2" fmla="*/ 511441 w 795119"/>
                <a:gd name="connsiteY2" fmla="*/ 640031 h 731943"/>
                <a:gd name="connsiteX3" fmla="*/ 568028 w 795119"/>
                <a:gd name="connsiteY3" fmla="*/ 716803 h 731943"/>
                <a:gd name="connsiteX4" fmla="*/ 546652 w 795119"/>
                <a:gd name="connsiteY4" fmla="*/ 731942 h 731943"/>
                <a:gd name="connsiteX5" fmla="*/ 281579 w 795119"/>
                <a:gd name="connsiteY5" fmla="*/ 731829 h 731943"/>
                <a:gd name="connsiteX6" fmla="*/ 246141 w 795119"/>
                <a:gd name="connsiteY6" fmla="*/ 731886 h 731943"/>
                <a:gd name="connsiteX7" fmla="*/ 226807 w 795119"/>
                <a:gd name="connsiteY7" fmla="*/ 713118 h 731943"/>
                <a:gd name="connsiteX8" fmla="*/ 295754 w 795119"/>
                <a:gd name="connsiteY8" fmla="*/ 638727 h 731943"/>
                <a:gd name="connsiteX9" fmla="*/ 312537 w 795119"/>
                <a:gd name="connsiteY9" fmla="*/ 638727 h 731943"/>
                <a:gd name="connsiteX10" fmla="*/ 312537 w 795119"/>
                <a:gd name="connsiteY10" fmla="*/ 580213 h 731943"/>
                <a:gd name="connsiteX11" fmla="*/ 295981 w 795119"/>
                <a:gd name="connsiteY11" fmla="*/ 580213 h 731943"/>
                <a:gd name="connsiteX12" fmla="*/ 89025 w 795119"/>
                <a:gd name="connsiteY12" fmla="*/ 580553 h 731943"/>
                <a:gd name="connsiteX13" fmla="*/ 6 w 795119"/>
                <a:gd name="connsiteY13" fmla="*/ 491874 h 731943"/>
                <a:gd name="connsiteX14" fmla="*/ 516 w 795119"/>
                <a:gd name="connsiteY14" fmla="*/ 75071 h 731943"/>
                <a:gd name="connsiteX15" fmla="*/ 75531 w 795119"/>
                <a:gd name="connsiteY15" fmla="*/ 0 h 731943"/>
                <a:gd name="connsiteX16" fmla="*/ 719021 w 795119"/>
                <a:gd name="connsiteY16" fmla="*/ 0 h 731943"/>
                <a:gd name="connsiteX17" fmla="*/ 794545 w 795119"/>
                <a:gd name="connsiteY17" fmla="*/ 75922 h 731943"/>
                <a:gd name="connsiteX18" fmla="*/ 795112 w 795119"/>
                <a:gd name="connsiteY18" fmla="*/ 491307 h 731943"/>
                <a:gd name="connsiteX19" fmla="*/ 705129 w 795119"/>
                <a:gd name="connsiteY19" fmla="*/ 580496 h 731943"/>
                <a:gd name="connsiteX20" fmla="*/ 499591 w 795119"/>
                <a:gd name="connsiteY20" fmla="*/ 580099 h 731943"/>
                <a:gd name="connsiteX21" fmla="*/ 482184 w 795119"/>
                <a:gd name="connsiteY21" fmla="*/ 580156 h 731943"/>
                <a:gd name="connsiteX22" fmla="*/ 763133 w 795119"/>
                <a:gd name="connsiteY22" fmla="*/ 456266 h 731943"/>
                <a:gd name="connsiteX23" fmla="*/ 743458 w 795119"/>
                <a:gd name="connsiteY23" fmla="*/ 456266 h 731943"/>
                <a:gd name="connsiteX24" fmla="*/ 142550 w 795119"/>
                <a:gd name="connsiteY24" fmla="*/ 456209 h 731943"/>
                <a:gd name="connsiteX25" fmla="*/ 127298 w 795119"/>
                <a:gd name="connsiteY25" fmla="*/ 455075 h 731943"/>
                <a:gd name="connsiteX26" fmla="*/ 115107 w 795119"/>
                <a:gd name="connsiteY26" fmla="*/ 439426 h 731943"/>
                <a:gd name="connsiteX27" fmla="*/ 129169 w 795119"/>
                <a:gd name="connsiteY27" fmla="*/ 425478 h 731943"/>
                <a:gd name="connsiteX28" fmla="*/ 141700 w 795119"/>
                <a:gd name="connsiteY28" fmla="*/ 424968 h 731943"/>
                <a:gd name="connsiteX29" fmla="*/ 364191 w 795119"/>
                <a:gd name="connsiteY29" fmla="*/ 424968 h 731943"/>
                <a:gd name="connsiteX30" fmla="*/ 381031 w 795119"/>
                <a:gd name="connsiteY30" fmla="*/ 424968 h 731943"/>
                <a:gd name="connsiteX31" fmla="*/ 381031 w 795119"/>
                <a:gd name="connsiteY31" fmla="*/ 31922 h 731943"/>
                <a:gd name="connsiteX32" fmla="*/ 374851 w 795119"/>
                <a:gd name="connsiteY32" fmla="*/ 30902 h 731943"/>
                <a:gd name="connsiteX33" fmla="*/ 65892 w 795119"/>
                <a:gd name="connsiteY33" fmla="*/ 31015 h 731943"/>
                <a:gd name="connsiteX34" fmla="*/ 31872 w 795119"/>
                <a:gd name="connsiteY34" fmla="*/ 66793 h 731943"/>
                <a:gd name="connsiteX35" fmla="*/ 32268 w 795119"/>
                <a:gd name="connsiteY35" fmla="*/ 503384 h 731943"/>
                <a:gd name="connsiteX36" fmla="*/ 42928 w 795119"/>
                <a:gd name="connsiteY36" fmla="*/ 531677 h 731943"/>
                <a:gd name="connsiteX37" fmla="*/ 88458 w 795119"/>
                <a:gd name="connsiteY37" fmla="*/ 548914 h 731943"/>
                <a:gd name="connsiteX38" fmla="*/ 706376 w 795119"/>
                <a:gd name="connsiteY38" fmla="*/ 548801 h 731943"/>
                <a:gd name="connsiteX39" fmla="*/ 723330 w 795119"/>
                <a:gd name="connsiteY39" fmla="*/ 548064 h 731943"/>
                <a:gd name="connsiteX40" fmla="*/ 762963 w 795119"/>
                <a:gd name="connsiteY40" fmla="*/ 506503 h 731943"/>
                <a:gd name="connsiteX41" fmla="*/ 763133 w 795119"/>
                <a:gd name="connsiteY41" fmla="*/ 456266 h 731943"/>
                <a:gd name="connsiteX42" fmla="*/ 414087 w 795119"/>
                <a:gd name="connsiteY42" fmla="*/ 30788 h 731943"/>
                <a:gd name="connsiteX43" fmla="*/ 414087 w 795119"/>
                <a:gd name="connsiteY43" fmla="*/ 423890 h 731943"/>
                <a:gd name="connsiteX44" fmla="*/ 763303 w 795119"/>
                <a:gd name="connsiteY44" fmla="*/ 423890 h 731943"/>
                <a:gd name="connsiteX45" fmla="*/ 763303 w 795119"/>
                <a:gd name="connsiteY45" fmla="*/ 410169 h 731943"/>
                <a:gd name="connsiteX46" fmla="*/ 763303 w 795119"/>
                <a:gd name="connsiteY46" fmla="*/ 72860 h 731943"/>
                <a:gd name="connsiteX47" fmla="*/ 721119 w 795119"/>
                <a:gd name="connsiteY47" fmla="*/ 30788 h 731943"/>
                <a:gd name="connsiteX48" fmla="*/ 429226 w 795119"/>
                <a:gd name="connsiteY48" fmla="*/ 30788 h 731943"/>
                <a:gd name="connsiteX49" fmla="*/ 414087 w 795119"/>
                <a:gd name="connsiteY49" fmla="*/ 30788 h 731943"/>
                <a:gd name="connsiteX50" fmla="*/ 259239 w 795119"/>
                <a:gd name="connsiteY50" fmla="*/ 700134 h 731943"/>
                <a:gd name="connsiteX51" fmla="*/ 535822 w 795119"/>
                <a:gd name="connsiteY51" fmla="*/ 700134 h 731943"/>
                <a:gd name="connsiteX52" fmla="*/ 503163 w 795119"/>
                <a:gd name="connsiteY52" fmla="*/ 670309 h 731943"/>
                <a:gd name="connsiteX53" fmla="*/ 291955 w 795119"/>
                <a:gd name="connsiteY53" fmla="*/ 670309 h 731943"/>
                <a:gd name="connsiteX54" fmla="*/ 259239 w 795119"/>
                <a:gd name="connsiteY54" fmla="*/ 700134 h 731943"/>
                <a:gd name="connsiteX55" fmla="*/ 449468 w 795119"/>
                <a:gd name="connsiteY55" fmla="*/ 581460 h 731943"/>
                <a:gd name="connsiteX56" fmla="*/ 346047 w 795119"/>
                <a:gd name="connsiteY56" fmla="*/ 581460 h 731943"/>
                <a:gd name="connsiteX57" fmla="*/ 346047 w 795119"/>
                <a:gd name="connsiteY57" fmla="*/ 637537 h 731943"/>
                <a:gd name="connsiteX58" fmla="*/ 449468 w 795119"/>
                <a:gd name="connsiteY58" fmla="*/ 637537 h 731943"/>
                <a:gd name="connsiteX59" fmla="*/ 449468 w 795119"/>
                <a:gd name="connsiteY59" fmla="*/ 581460 h 73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95119" h="731943">
                  <a:moveTo>
                    <a:pt x="482184" y="580156"/>
                  </a:moveTo>
                  <a:cubicBezTo>
                    <a:pt x="482184" y="600171"/>
                    <a:pt x="482184" y="618372"/>
                    <a:pt x="482184" y="637593"/>
                  </a:cubicBezTo>
                  <a:cubicBezTo>
                    <a:pt x="491993" y="638387"/>
                    <a:pt x="501802" y="638557"/>
                    <a:pt x="511441" y="640031"/>
                  </a:cubicBezTo>
                  <a:cubicBezTo>
                    <a:pt x="548977" y="645815"/>
                    <a:pt x="573415" y="679211"/>
                    <a:pt x="568028" y="716803"/>
                  </a:cubicBezTo>
                  <a:cubicBezTo>
                    <a:pt x="566214" y="729561"/>
                    <a:pt x="557879" y="731999"/>
                    <a:pt x="546652" y="731942"/>
                  </a:cubicBezTo>
                  <a:cubicBezTo>
                    <a:pt x="458313" y="731772"/>
                    <a:pt x="369975" y="731829"/>
                    <a:pt x="281579" y="731829"/>
                  </a:cubicBezTo>
                  <a:cubicBezTo>
                    <a:pt x="269785" y="731829"/>
                    <a:pt x="257935" y="731659"/>
                    <a:pt x="246141" y="731886"/>
                  </a:cubicBezTo>
                  <a:cubicBezTo>
                    <a:pt x="233157" y="732112"/>
                    <a:pt x="227317" y="725932"/>
                    <a:pt x="226807" y="713118"/>
                  </a:cubicBezTo>
                  <a:cubicBezTo>
                    <a:pt x="224992" y="669686"/>
                    <a:pt x="252322" y="639975"/>
                    <a:pt x="295754" y="638727"/>
                  </a:cubicBezTo>
                  <a:cubicBezTo>
                    <a:pt x="300914" y="638557"/>
                    <a:pt x="306073" y="638727"/>
                    <a:pt x="312537" y="638727"/>
                  </a:cubicBezTo>
                  <a:cubicBezTo>
                    <a:pt x="312537" y="619449"/>
                    <a:pt x="312537" y="600908"/>
                    <a:pt x="312537" y="580213"/>
                  </a:cubicBezTo>
                  <a:cubicBezTo>
                    <a:pt x="306924" y="580213"/>
                    <a:pt x="301481" y="580213"/>
                    <a:pt x="295981" y="580213"/>
                  </a:cubicBezTo>
                  <a:cubicBezTo>
                    <a:pt x="226977" y="580213"/>
                    <a:pt x="157973" y="579022"/>
                    <a:pt x="89025" y="580553"/>
                  </a:cubicBezTo>
                  <a:cubicBezTo>
                    <a:pt x="31134" y="581800"/>
                    <a:pt x="-504" y="540693"/>
                    <a:pt x="6" y="491874"/>
                  </a:cubicBezTo>
                  <a:cubicBezTo>
                    <a:pt x="1424" y="352958"/>
                    <a:pt x="516" y="213986"/>
                    <a:pt x="516" y="75071"/>
                  </a:cubicBezTo>
                  <a:cubicBezTo>
                    <a:pt x="516" y="25232"/>
                    <a:pt x="25748" y="0"/>
                    <a:pt x="75531" y="0"/>
                  </a:cubicBezTo>
                  <a:cubicBezTo>
                    <a:pt x="290027" y="0"/>
                    <a:pt x="504524" y="0"/>
                    <a:pt x="719021" y="0"/>
                  </a:cubicBezTo>
                  <a:cubicBezTo>
                    <a:pt x="769654" y="0"/>
                    <a:pt x="794545" y="25061"/>
                    <a:pt x="794545" y="75922"/>
                  </a:cubicBezTo>
                  <a:cubicBezTo>
                    <a:pt x="794545" y="214383"/>
                    <a:pt x="793525" y="352845"/>
                    <a:pt x="795112" y="491307"/>
                  </a:cubicBezTo>
                  <a:cubicBezTo>
                    <a:pt x="795679" y="539729"/>
                    <a:pt x="764778" y="581970"/>
                    <a:pt x="705129" y="580496"/>
                  </a:cubicBezTo>
                  <a:cubicBezTo>
                    <a:pt x="636635" y="578852"/>
                    <a:pt x="568142" y="580099"/>
                    <a:pt x="499591" y="580099"/>
                  </a:cubicBezTo>
                  <a:cubicBezTo>
                    <a:pt x="494148" y="580156"/>
                    <a:pt x="488591" y="580156"/>
                    <a:pt x="482184" y="580156"/>
                  </a:cubicBezTo>
                  <a:close/>
                  <a:moveTo>
                    <a:pt x="763133" y="456266"/>
                  </a:moveTo>
                  <a:cubicBezTo>
                    <a:pt x="755536" y="456266"/>
                    <a:pt x="749525" y="456266"/>
                    <a:pt x="743458" y="456266"/>
                  </a:cubicBezTo>
                  <a:cubicBezTo>
                    <a:pt x="543137" y="456266"/>
                    <a:pt x="342872" y="456266"/>
                    <a:pt x="142550" y="456209"/>
                  </a:cubicBezTo>
                  <a:cubicBezTo>
                    <a:pt x="137391" y="456209"/>
                    <a:pt x="130927" y="457570"/>
                    <a:pt x="127298" y="455075"/>
                  </a:cubicBezTo>
                  <a:cubicBezTo>
                    <a:pt x="121855" y="451333"/>
                    <a:pt x="114824" y="444586"/>
                    <a:pt x="115107" y="439426"/>
                  </a:cubicBezTo>
                  <a:cubicBezTo>
                    <a:pt x="115391" y="434437"/>
                    <a:pt x="123442" y="429050"/>
                    <a:pt x="129169" y="425478"/>
                  </a:cubicBezTo>
                  <a:cubicBezTo>
                    <a:pt x="132231" y="423550"/>
                    <a:pt x="137447" y="424968"/>
                    <a:pt x="141700" y="424968"/>
                  </a:cubicBezTo>
                  <a:cubicBezTo>
                    <a:pt x="215864" y="424968"/>
                    <a:pt x="290027" y="424968"/>
                    <a:pt x="364191" y="424968"/>
                  </a:cubicBezTo>
                  <a:cubicBezTo>
                    <a:pt x="369691" y="424968"/>
                    <a:pt x="375134" y="424968"/>
                    <a:pt x="381031" y="424968"/>
                  </a:cubicBezTo>
                  <a:cubicBezTo>
                    <a:pt x="381031" y="292743"/>
                    <a:pt x="381031" y="162503"/>
                    <a:pt x="381031" y="31922"/>
                  </a:cubicBezTo>
                  <a:cubicBezTo>
                    <a:pt x="378480" y="31469"/>
                    <a:pt x="376665" y="30902"/>
                    <a:pt x="374851" y="30902"/>
                  </a:cubicBezTo>
                  <a:cubicBezTo>
                    <a:pt x="271883" y="30845"/>
                    <a:pt x="168916" y="30731"/>
                    <a:pt x="65892" y="31015"/>
                  </a:cubicBezTo>
                  <a:cubicBezTo>
                    <a:pt x="45593" y="31072"/>
                    <a:pt x="31928" y="45644"/>
                    <a:pt x="31872" y="66793"/>
                  </a:cubicBezTo>
                  <a:cubicBezTo>
                    <a:pt x="31701" y="212342"/>
                    <a:pt x="31588" y="357891"/>
                    <a:pt x="32268" y="503384"/>
                  </a:cubicBezTo>
                  <a:cubicBezTo>
                    <a:pt x="32325" y="512910"/>
                    <a:pt x="37371" y="523456"/>
                    <a:pt x="42928" y="531677"/>
                  </a:cubicBezTo>
                  <a:cubicBezTo>
                    <a:pt x="53588" y="547497"/>
                    <a:pt x="70825" y="548914"/>
                    <a:pt x="88458" y="548914"/>
                  </a:cubicBezTo>
                  <a:cubicBezTo>
                    <a:pt x="294450" y="548801"/>
                    <a:pt x="500385" y="548858"/>
                    <a:pt x="706376" y="548801"/>
                  </a:cubicBezTo>
                  <a:cubicBezTo>
                    <a:pt x="712047" y="548801"/>
                    <a:pt x="717717" y="548744"/>
                    <a:pt x="723330" y="548064"/>
                  </a:cubicBezTo>
                  <a:cubicBezTo>
                    <a:pt x="744592" y="545512"/>
                    <a:pt x="761829" y="527935"/>
                    <a:pt x="762963" y="506503"/>
                  </a:cubicBezTo>
                  <a:cubicBezTo>
                    <a:pt x="763814" y="490513"/>
                    <a:pt x="763133" y="474467"/>
                    <a:pt x="763133" y="456266"/>
                  </a:cubicBezTo>
                  <a:close/>
                  <a:moveTo>
                    <a:pt x="414087" y="30788"/>
                  </a:moveTo>
                  <a:cubicBezTo>
                    <a:pt x="414087" y="163070"/>
                    <a:pt x="414087" y="293253"/>
                    <a:pt x="414087" y="423890"/>
                  </a:cubicBezTo>
                  <a:cubicBezTo>
                    <a:pt x="530833" y="423890"/>
                    <a:pt x="646671" y="423890"/>
                    <a:pt x="763303" y="423890"/>
                  </a:cubicBezTo>
                  <a:cubicBezTo>
                    <a:pt x="763303" y="418561"/>
                    <a:pt x="763303" y="414365"/>
                    <a:pt x="763303" y="410169"/>
                  </a:cubicBezTo>
                  <a:cubicBezTo>
                    <a:pt x="763303" y="297733"/>
                    <a:pt x="763303" y="185296"/>
                    <a:pt x="763303" y="72860"/>
                  </a:cubicBezTo>
                  <a:cubicBezTo>
                    <a:pt x="763303" y="43149"/>
                    <a:pt x="750943" y="30845"/>
                    <a:pt x="721119" y="30788"/>
                  </a:cubicBezTo>
                  <a:cubicBezTo>
                    <a:pt x="623821" y="30731"/>
                    <a:pt x="526524" y="30788"/>
                    <a:pt x="429226" y="30788"/>
                  </a:cubicBezTo>
                  <a:cubicBezTo>
                    <a:pt x="424633" y="30788"/>
                    <a:pt x="420041" y="30788"/>
                    <a:pt x="414087" y="30788"/>
                  </a:cubicBezTo>
                  <a:close/>
                  <a:moveTo>
                    <a:pt x="259239" y="700134"/>
                  </a:moveTo>
                  <a:cubicBezTo>
                    <a:pt x="352001" y="700134"/>
                    <a:pt x="443855" y="700134"/>
                    <a:pt x="535822" y="700134"/>
                  </a:cubicBezTo>
                  <a:cubicBezTo>
                    <a:pt x="532137" y="680629"/>
                    <a:pt x="522101" y="670423"/>
                    <a:pt x="503163" y="670309"/>
                  </a:cubicBezTo>
                  <a:cubicBezTo>
                    <a:pt x="432742" y="669799"/>
                    <a:pt x="362377" y="669799"/>
                    <a:pt x="291955" y="670309"/>
                  </a:cubicBezTo>
                  <a:cubicBezTo>
                    <a:pt x="273244" y="670423"/>
                    <a:pt x="262868" y="680912"/>
                    <a:pt x="259239" y="700134"/>
                  </a:cubicBezTo>
                  <a:close/>
                  <a:moveTo>
                    <a:pt x="449468" y="581460"/>
                  </a:moveTo>
                  <a:cubicBezTo>
                    <a:pt x="414031" y="581460"/>
                    <a:pt x="380124" y="581460"/>
                    <a:pt x="346047" y="581460"/>
                  </a:cubicBezTo>
                  <a:cubicBezTo>
                    <a:pt x="346047" y="600908"/>
                    <a:pt x="346047" y="619052"/>
                    <a:pt x="346047" y="637537"/>
                  </a:cubicBezTo>
                  <a:cubicBezTo>
                    <a:pt x="380974" y="637537"/>
                    <a:pt x="414994" y="637537"/>
                    <a:pt x="449468" y="637537"/>
                  </a:cubicBezTo>
                  <a:cubicBezTo>
                    <a:pt x="449468" y="618542"/>
                    <a:pt x="449468" y="600738"/>
                    <a:pt x="449468" y="581460"/>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14" name="任意多边形: 形状 113">
              <a:extLst>
                <a:ext uri="{FF2B5EF4-FFF2-40B4-BE49-F238E27FC236}">
                  <a16:creationId xmlns:a16="http://schemas.microsoft.com/office/drawing/2014/main" id="{994EF40B-9C42-436E-9D76-B244679ACE91}"/>
                </a:ext>
              </a:extLst>
            </p:cNvPr>
            <p:cNvSpPr/>
            <p:nvPr/>
          </p:nvSpPr>
          <p:spPr>
            <a:xfrm>
              <a:off x="10999653" y="3303728"/>
              <a:ext cx="170781" cy="31166"/>
            </a:xfrm>
            <a:custGeom>
              <a:avLst/>
              <a:gdLst>
                <a:gd name="connsiteX0" fmla="*/ 85221 w 170781"/>
                <a:gd name="connsiteY0" fmla="*/ 31130 h 31166"/>
                <a:gd name="connsiteX1" fmla="*/ 21603 w 170781"/>
                <a:gd name="connsiteY1" fmla="*/ 31073 h 31166"/>
                <a:gd name="connsiteX2" fmla="*/ 57 w 170781"/>
                <a:gd name="connsiteY2" fmla="*/ 14800 h 31166"/>
                <a:gd name="connsiteX3" fmla="*/ 21433 w 170781"/>
                <a:gd name="connsiteY3" fmla="*/ 1 h 31166"/>
                <a:gd name="connsiteX4" fmla="*/ 150029 w 170781"/>
                <a:gd name="connsiteY4" fmla="*/ 1 h 31166"/>
                <a:gd name="connsiteX5" fmla="*/ 170781 w 170781"/>
                <a:gd name="connsiteY5" fmla="*/ 15254 h 31166"/>
                <a:gd name="connsiteX6" fmla="*/ 150199 w 170781"/>
                <a:gd name="connsiteY6" fmla="*/ 31130 h 31166"/>
                <a:gd name="connsiteX7" fmla="*/ 85221 w 170781"/>
                <a:gd name="connsiteY7" fmla="*/ 31130 h 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781" h="31166">
                  <a:moveTo>
                    <a:pt x="85221" y="31130"/>
                  </a:moveTo>
                  <a:cubicBezTo>
                    <a:pt x="64015" y="31130"/>
                    <a:pt x="42809" y="31243"/>
                    <a:pt x="21603" y="31073"/>
                  </a:cubicBezTo>
                  <a:cubicBezTo>
                    <a:pt x="6748" y="30960"/>
                    <a:pt x="-737" y="25346"/>
                    <a:pt x="57" y="14800"/>
                  </a:cubicBezTo>
                  <a:cubicBezTo>
                    <a:pt x="1078" y="1476"/>
                    <a:pt x="10660" y="-55"/>
                    <a:pt x="21433" y="1"/>
                  </a:cubicBezTo>
                  <a:cubicBezTo>
                    <a:pt x="64298" y="115"/>
                    <a:pt x="107164" y="115"/>
                    <a:pt x="150029" y="1"/>
                  </a:cubicBezTo>
                  <a:cubicBezTo>
                    <a:pt x="160916" y="1"/>
                    <a:pt x="170725" y="2043"/>
                    <a:pt x="170781" y="15254"/>
                  </a:cubicBezTo>
                  <a:cubicBezTo>
                    <a:pt x="170838" y="28295"/>
                    <a:pt x="161086" y="31073"/>
                    <a:pt x="150199" y="31130"/>
                  </a:cubicBezTo>
                  <a:cubicBezTo>
                    <a:pt x="128540" y="31187"/>
                    <a:pt x="106880" y="31130"/>
                    <a:pt x="85221" y="31130"/>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15" name="任意多边形: 形状 114">
              <a:extLst>
                <a:ext uri="{FF2B5EF4-FFF2-40B4-BE49-F238E27FC236}">
                  <a16:creationId xmlns:a16="http://schemas.microsoft.com/office/drawing/2014/main" id="{291AF35B-0B9C-47EF-94F2-512D73A90BF1}"/>
                </a:ext>
              </a:extLst>
            </p:cNvPr>
            <p:cNvSpPr/>
            <p:nvPr/>
          </p:nvSpPr>
          <p:spPr>
            <a:xfrm>
              <a:off x="11083469" y="3012007"/>
              <a:ext cx="89175" cy="125556"/>
            </a:xfrm>
            <a:custGeom>
              <a:avLst/>
              <a:gdLst>
                <a:gd name="connsiteX0" fmla="*/ 89176 w 89175"/>
                <a:gd name="connsiteY0" fmla="*/ 12417 h 125556"/>
                <a:gd name="connsiteX1" fmla="*/ 82882 w 89175"/>
                <a:gd name="connsiteY1" fmla="*/ 26139 h 125556"/>
                <a:gd name="connsiteX2" fmla="*/ 31966 w 89175"/>
                <a:gd name="connsiteY2" fmla="*/ 112833 h 125556"/>
                <a:gd name="connsiteX3" fmla="*/ 8038 w 89175"/>
                <a:gd name="connsiteY3" fmla="*/ 123153 h 125556"/>
                <a:gd name="connsiteX4" fmla="*/ 4693 w 89175"/>
                <a:gd name="connsiteY4" fmla="*/ 97468 h 125556"/>
                <a:gd name="connsiteX5" fmla="*/ 57651 w 89175"/>
                <a:gd name="connsiteY5" fmla="*/ 8675 h 125556"/>
                <a:gd name="connsiteX6" fmla="*/ 77042 w 89175"/>
                <a:gd name="connsiteY6" fmla="*/ 0 h 125556"/>
                <a:gd name="connsiteX7" fmla="*/ 89176 w 89175"/>
                <a:gd name="connsiteY7" fmla="*/ 12417 h 12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175" h="125556">
                  <a:moveTo>
                    <a:pt x="89176" y="12417"/>
                  </a:moveTo>
                  <a:cubicBezTo>
                    <a:pt x="86398" y="18598"/>
                    <a:pt x="84980" y="22567"/>
                    <a:pt x="82882" y="26139"/>
                  </a:cubicBezTo>
                  <a:cubicBezTo>
                    <a:pt x="65986" y="55056"/>
                    <a:pt x="48862" y="83916"/>
                    <a:pt x="31966" y="112833"/>
                  </a:cubicBezTo>
                  <a:cubicBezTo>
                    <a:pt x="26409" y="122302"/>
                    <a:pt x="19265" y="129503"/>
                    <a:pt x="8038" y="123153"/>
                  </a:cubicBezTo>
                  <a:cubicBezTo>
                    <a:pt x="-3189" y="116802"/>
                    <a:pt x="-1034" y="107163"/>
                    <a:pt x="4693" y="97468"/>
                  </a:cubicBezTo>
                  <a:cubicBezTo>
                    <a:pt x="22270" y="67813"/>
                    <a:pt x="39166" y="37762"/>
                    <a:pt x="57651" y="8675"/>
                  </a:cubicBezTo>
                  <a:cubicBezTo>
                    <a:pt x="60939" y="3515"/>
                    <a:pt x="70408" y="0"/>
                    <a:pt x="77042" y="0"/>
                  </a:cubicBezTo>
                  <a:cubicBezTo>
                    <a:pt x="81068" y="57"/>
                    <a:pt x="85150" y="8108"/>
                    <a:pt x="89176" y="12417"/>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16" name="任意多边形: 形状 115">
              <a:extLst>
                <a:ext uri="{FF2B5EF4-FFF2-40B4-BE49-F238E27FC236}">
                  <a16:creationId xmlns:a16="http://schemas.microsoft.com/office/drawing/2014/main" id="{229758B3-ACEA-4E0E-98D2-CD837E2DCA6B}"/>
                </a:ext>
              </a:extLst>
            </p:cNvPr>
            <p:cNvSpPr/>
            <p:nvPr/>
          </p:nvSpPr>
          <p:spPr>
            <a:xfrm>
              <a:off x="11183982" y="3018057"/>
              <a:ext cx="71086" cy="111493"/>
            </a:xfrm>
            <a:custGeom>
              <a:avLst/>
              <a:gdLst>
                <a:gd name="connsiteX0" fmla="*/ 37142 w 71086"/>
                <a:gd name="connsiteY0" fmla="*/ 56150 h 111493"/>
                <a:gd name="connsiteX1" fmla="*/ 7091 w 71086"/>
                <a:gd name="connsiteY1" fmla="*/ 29161 h 111493"/>
                <a:gd name="connsiteX2" fmla="*/ 5617 w 71086"/>
                <a:gd name="connsiteY2" fmla="*/ 4440 h 111493"/>
                <a:gd name="connsiteX3" fmla="*/ 29147 w 71086"/>
                <a:gd name="connsiteY3" fmla="*/ 7161 h 111493"/>
                <a:gd name="connsiteX4" fmla="*/ 64131 w 71086"/>
                <a:gd name="connsiteY4" fmla="*/ 42202 h 111493"/>
                <a:gd name="connsiteX5" fmla="*/ 64301 w 71086"/>
                <a:gd name="connsiteY5" fmla="*/ 69078 h 111493"/>
                <a:gd name="connsiteX6" fmla="*/ 28240 w 71086"/>
                <a:gd name="connsiteY6" fmla="*/ 105026 h 111493"/>
                <a:gd name="connsiteX7" fmla="*/ 5673 w 71086"/>
                <a:gd name="connsiteY7" fmla="*/ 107407 h 111493"/>
                <a:gd name="connsiteX8" fmla="*/ 6013 w 71086"/>
                <a:gd name="connsiteY8" fmla="*/ 83763 h 111493"/>
                <a:gd name="connsiteX9" fmla="*/ 37142 w 71086"/>
                <a:gd name="connsiteY9" fmla="*/ 56150 h 11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86" h="111493">
                  <a:moveTo>
                    <a:pt x="37142" y="56150"/>
                  </a:moveTo>
                  <a:cubicBezTo>
                    <a:pt x="25121" y="45434"/>
                    <a:pt x="15823" y="37609"/>
                    <a:pt x="7091" y="29161"/>
                  </a:cubicBezTo>
                  <a:cubicBezTo>
                    <a:pt x="-677" y="21620"/>
                    <a:pt x="-3059" y="12605"/>
                    <a:pt x="5617" y="4440"/>
                  </a:cubicBezTo>
                  <a:cubicBezTo>
                    <a:pt x="13781" y="-3215"/>
                    <a:pt x="21946" y="-96"/>
                    <a:pt x="29147" y="7161"/>
                  </a:cubicBezTo>
                  <a:cubicBezTo>
                    <a:pt x="40771" y="18898"/>
                    <a:pt x="52451" y="30522"/>
                    <a:pt x="64131" y="42202"/>
                  </a:cubicBezTo>
                  <a:cubicBezTo>
                    <a:pt x="73090" y="51161"/>
                    <a:pt x="73657" y="59949"/>
                    <a:pt x="64301" y="69078"/>
                  </a:cubicBezTo>
                  <a:cubicBezTo>
                    <a:pt x="52167" y="80928"/>
                    <a:pt x="40204" y="93005"/>
                    <a:pt x="28240" y="105026"/>
                  </a:cubicBezTo>
                  <a:cubicBezTo>
                    <a:pt x="21266" y="112057"/>
                    <a:pt x="13271" y="114098"/>
                    <a:pt x="5673" y="107407"/>
                  </a:cubicBezTo>
                  <a:cubicBezTo>
                    <a:pt x="-2605" y="100093"/>
                    <a:pt x="-1244" y="91021"/>
                    <a:pt x="6013" y="83763"/>
                  </a:cubicBezTo>
                  <a:cubicBezTo>
                    <a:pt x="15029" y="74918"/>
                    <a:pt x="24895" y="66980"/>
                    <a:pt x="37142" y="56150"/>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17" name="任意多边形: 形状 116">
              <a:extLst>
                <a:ext uri="{FF2B5EF4-FFF2-40B4-BE49-F238E27FC236}">
                  <a16:creationId xmlns:a16="http://schemas.microsoft.com/office/drawing/2014/main" id="{4202D4DC-7496-4D1D-BE39-110FF434F650}"/>
                </a:ext>
              </a:extLst>
            </p:cNvPr>
            <p:cNvSpPr/>
            <p:nvPr/>
          </p:nvSpPr>
          <p:spPr>
            <a:xfrm>
              <a:off x="10999300" y="3018111"/>
              <a:ext cx="70972" cy="111588"/>
            </a:xfrm>
            <a:custGeom>
              <a:avLst/>
              <a:gdLst>
                <a:gd name="connsiteX0" fmla="*/ 34600 w 70972"/>
                <a:gd name="connsiteY0" fmla="*/ 56039 h 111588"/>
                <a:gd name="connsiteX1" fmla="*/ 64141 w 70972"/>
                <a:gd name="connsiteY1" fmla="*/ 83199 h 111588"/>
                <a:gd name="connsiteX2" fmla="*/ 65955 w 70972"/>
                <a:gd name="connsiteY2" fmla="*/ 106729 h 111588"/>
                <a:gd name="connsiteX3" fmla="*/ 42482 w 70972"/>
                <a:gd name="connsiteY3" fmla="*/ 104802 h 111588"/>
                <a:gd name="connsiteX4" fmla="*/ 6477 w 70972"/>
                <a:gd name="connsiteY4" fmla="*/ 68740 h 111588"/>
                <a:gd name="connsiteX5" fmla="*/ 5683 w 70972"/>
                <a:gd name="connsiteY5" fmla="*/ 43962 h 111588"/>
                <a:gd name="connsiteX6" fmla="*/ 43672 w 70972"/>
                <a:gd name="connsiteY6" fmla="*/ 5860 h 111588"/>
                <a:gd name="connsiteX7" fmla="*/ 65105 w 70972"/>
                <a:gd name="connsiteY7" fmla="*/ 3989 h 111588"/>
                <a:gd name="connsiteX8" fmla="*/ 66069 w 70972"/>
                <a:gd name="connsiteY8" fmla="*/ 26555 h 111588"/>
                <a:gd name="connsiteX9" fmla="*/ 34600 w 70972"/>
                <a:gd name="connsiteY9" fmla="*/ 56039 h 11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72" h="111588">
                  <a:moveTo>
                    <a:pt x="34600" y="56039"/>
                  </a:moveTo>
                  <a:cubicBezTo>
                    <a:pt x="46167" y="66642"/>
                    <a:pt x="55296" y="74807"/>
                    <a:pt x="64141" y="83199"/>
                  </a:cubicBezTo>
                  <a:cubicBezTo>
                    <a:pt x="71739" y="90400"/>
                    <a:pt x="73837" y="98905"/>
                    <a:pt x="65955" y="106729"/>
                  </a:cubicBezTo>
                  <a:cubicBezTo>
                    <a:pt x="58074" y="114497"/>
                    <a:pt x="49853" y="112286"/>
                    <a:pt x="42482" y="104802"/>
                  </a:cubicBezTo>
                  <a:cubicBezTo>
                    <a:pt x="30575" y="92724"/>
                    <a:pt x="18497" y="80761"/>
                    <a:pt x="6477" y="68740"/>
                  </a:cubicBezTo>
                  <a:cubicBezTo>
                    <a:pt x="-1461" y="60746"/>
                    <a:pt x="-2538" y="52354"/>
                    <a:pt x="5683" y="43962"/>
                  </a:cubicBezTo>
                  <a:cubicBezTo>
                    <a:pt x="18214" y="31148"/>
                    <a:pt x="30915" y="18447"/>
                    <a:pt x="43672" y="5860"/>
                  </a:cubicBezTo>
                  <a:cubicBezTo>
                    <a:pt x="50193" y="-604"/>
                    <a:pt x="57847" y="-2418"/>
                    <a:pt x="65105" y="3989"/>
                  </a:cubicBezTo>
                  <a:cubicBezTo>
                    <a:pt x="72759" y="10736"/>
                    <a:pt x="72759" y="19468"/>
                    <a:pt x="66069" y="26555"/>
                  </a:cubicBezTo>
                  <a:cubicBezTo>
                    <a:pt x="57054" y="36138"/>
                    <a:pt x="46847" y="44643"/>
                    <a:pt x="34600" y="56039"/>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18" name="任意多边形: 形状 117">
              <a:extLst>
                <a:ext uri="{FF2B5EF4-FFF2-40B4-BE49-F238E27FC236}">
                  <a16:creationId xmlns:a16="http://schemas.microsoft.com/office/drawing/2014/main" id="{F8406D9B-6D9D-4945-960F-0A4F5F2047A0}"/>
                </a:ext>
              </a:extLst>
            </p:cNvPr>
            <p:cNvSpPr/>
            <p:nvPr/>
          </p:nvSpPr>
          <p:spPr>
            <a:xfrm>
              <a:off x="11124772" y="3241583"/>
              <a:ext cx="136394" cy="31281"/>
            </a:xfrm>
            <a:custGeom>
              <a:avLst/>
              <a:gdLst>
                <a:gd name="connsiteX0" fmla="*/ 69759 w 136394"/>
                <a:gd name="connsiteY0" fmla="*/ 60 h 31281"/>
                <a:gd name="connsiteX1" fmla="*/ 116480 w 136394"/>
                <a:gd name="connsiteY1" fmla="*/ 3 h 31281"/>
                <a:gd name="connsiteX2" fmla="*/ 136382 w 136394"/>
                <a:gd name="connsiteY2" fmla="*/ 14972 h 31281"/>
                <a:gd name="connsiteX3" fmla="*/ 117557 w 136394"/>
                <a:gd name="connsiteY3" fmla="*/ 31132 h 31281"/>
                <a:gd name="connsiteX4" fmla="*/ 18446 w 136394"/>
                <a:gd name="connsiteY4" fmla="*/ 31132 h 31281"/>
                <a:gd name="connsiteX5" fmla="*/ 18 w 136394"/>
                <a:gd name="connsiteY5" fmla="*/ 14575 h 31281"/>
                <a:gd name="connsiteX6" fmla="*/ 18786 w 136394"/>
                <a:gd name="connsiteY6" fmla="*/ 60 h 31281"/>
                <a:gd name="connsiteX7" fmla="*/ 69759 w 136394"/>
                <a:gd name="connsiteY7" fmla="*/ 60 h 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94" h="31281">
                  <a:moveTo>
                    <a:pt x="69759" y="60"/>
                  </a:moveTo>
                  <a:cubicBezTo>
                    <a:pt x="85352" y="60"/>
                    <a:pt x="100888" y="173"/>
                    <a:pt x="116480" y="3"/>
                  </a:cubicBezTo>
                  <a:cubicBezTo>
                    <a:pt x="127083" y="-110"/>
                    <a:pt x="135928" y="2781"/>
                    <a:pt x="136382" y="14972"/>
                  </a:cubicBezTo>
                  <a:cubicBezTo>
                    <a:pt x="136779" y="27106"/>
                    <a:pt x="128104" y="31075"/>
                    <a:pt x="117557" y="31132"/>
                  </a:cubicBezTo>
                  <a:cubicBezTo>
                    <a:pt x="84501" y="31302"/>
                    <a:pt x="51445" y="31358"/>
                    <a:pt x="18446" y="31132"/>
                  </a:cubicBezTo>
                  <a:cubicBezTo>
                    <a:pt x="7729" y="31075"/>
                    <a:pt x="-436" y="26709"/>
                    <a:pt x="18" y="14575"/>
                  </a:cubicBezTo>
                  <a:cubicBezTo>
                    <a:pt x="472" y="3065"/>
                    <a:pt x="8750" y="60"/>
                    <a:pt x="18786" y="60"/>
                  </a:cubicBezTo>
                  <a:cubicBezTo>
                    <a:pt x="35796" y="60"/>
                    <a:pt x="52749" y="60"/>
                    <a:pt x="69759" y="60"/>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19" name="任意多边形: 形状 118">
              <a:extLst>
                <a:ext uri="{FF2B5EF4-FFF2-40B4-BE49-F238E27FC236}">
                  <a16:creationId xmlns:a16="http://schemas.microsoft.com/office/drawing/2014/main" id="{CD17E28F-6E07-4985-BAA6-E9983C7F3D8C}"/>
                </a:ext>
              </a:extLst>
            </p:cNvPr>
            <p:cNvSpPr/>
            <p:nvPr/>
          </p:nvSpPr>
          <p:spPr>
            <a:xfrm>
              <a:off x="10999760" y="3179443"/>
              <a:ext cx="130930" cy="31274"/>
            </a:xfrm>
            <a:custGeom>
              <a:avLst/>
              <a:gdLst>
                <a:gd name="connsiteX0" fmla="*/ 65666 w 130930"/>
                <a:gd name="connsiteY0" fmla="*/ 31185 h 31274"/>
                <a:gd name="connsiteX1" fmla="*/ 18888 w 130930"/>
                <a:gd name="connsiteY1" fmla="*/ 31128 h 31274"/>
                <a:gd name="connsiteX2" fmla="*/ 7 w 130930"/>
                <a:gd name="connsiteY2" fmla="*/ 15082 h 31274"/>
                <a:gd name="connsiteX3" fmla="*/ 18434 w 130930"/>
                <a:gd name="connsiteY3" fmla="*/ 0 h 31274"/>
                <a:gd name="connsiteX4" fmla="*/ 111990 w 130930"/>
                <a:gd name="connsiteY4" fmla="*/ 0 h 31274"/>
                <a:gd name="connsiteX5" fmla="*/ 130928 w 130930"/>
                <a:gd name="connsiteY5" fmla="*/ 15989 h 31274"/>
                <a:gd name="connsiteX6" fmla="*/ 112500 w 130930"/>
                <a:gd name="connsiteY6" fmla="*/ 31185 h 31274"/>
                <a:gd name="connsiteX7" fmla="*/ 65666 w 130930"/>
                <a:gd name="connsiteY7" fmla="*/ 31185 h 31274"/>
                <a:gd name="connsiteX8" fmla="*/ 65666 w 130930"/>
                <a:gd name="connsiteY8" fmla="*/ 31185 h 3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930" h="31274">
                  <a:moveTo>
                    <a:pt x="65666" y="31185"/>
                  </a:moveTo>
                  <a:cubicBezTo>
                    <a:pt x="50073" y="31185"/>
                    <a:pt x="34481" y="31298"/>
                    <a:pt x="18888" y="31128"/>
                  </a:cubicBezTo>
                  <a:cubicBezTo>
                    <a:pt x="8228" y="31072"/>
                    <a:pt x="-277" y="27159"/>
                    <a:pt x="7" y="15082"/>
                  </a:cubicBezTo>
                  <a:cubicBezTo>
                    <a:pt x="234" y="3856"/>
                    <a:pt x="8172" y="0"/>
                    <a:pt x="18434" y="0"/>
                  </a:cubicBezTo>
                  <a:cubicBezTo>
                    <a:pt x="49620" y="0"/>
                    <a:pt x="80805" y="0"/>
                    <a:pt x="111990" y="0"/>
                  </a:cubicBezTo>
                  <a:cubicBezTo>
                    <a:pt x="122933" y="0"/>
                    <a:pt x="131098" y="4139"/>
                    <a:pt x="130928" y="15989"/>
                  </a:cubicBezTo>
                  <a:cubicBezTo>
                    <a:pt x="130757" y="27103"/>
                    <a:pt x="122593" y="31072"/>
                    <a:pt x="112500" y="31185"/>
                  </a:cubicBezTo>
                  <a:cubicBezTo>
                    <a:pt x="96851" y="31355"/>
                    <a:pt x="81258" y="31242"/>
                    <a:pt x="65666" y="31185"/>
                  </a:cubicBezTo>
                  <a:cubicBezTo>
                    <a:pt x="65666" y="31242"/>
                    <a:pt x="65666" y="31185"/>
                    <a:pt x="65666" y="31185"/>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0" name="任意多边形: 形状 119">
              <a:extLst>
                <a:ext uri="{FF2B5EF4-FFF2-40B4-BE49-F238E27FC236}">
                  <a16:creationId xmlns:a16="http://schemas.microsoft.com/office/drawing/2014/main" id="{B6B0AC43-DC13-40CF-9A1A-0DC5EB77B9B3}"/>
                </a:ext>
              </a:extLst>
            </p:cNvPr>
            <p:cNvSpPr/>
            <p:nvPr/>
          </p:nvSpPr>
          <p:spPr>
            <a:xfrm>
              <a:off x="11153933" y="3179443"/>
              <a:ext cx="107283" cy="31303"/>
            </a:xfrm>
            <a:custGeom>
              <a:avLst/>
              <a:gdLst>
                <a:gd name="connsiteX0" fmla="*/ 53526 w 107283"/>
                <a:gd name="connsiteY0" fmla="*/ 31242 h 31303"/>
                <a:gd name="connsiteX1" fmla="*/ 18202 w 107283"/>
                <a:gd name="connsiteY1" fmla="*/ 31185 h 31303"/>
                <a:gd name="connsiteX2" fmla="*/ 1 w 107283"/>
                <a:gd name="connsiteY2" fmla="*/ 15706 h 31303"/>
                <a:gd name="connsiteX3" fmla="*/ 17805 w 107283"/>
                <a:gd name="connsiteY3" fmla="*/ 57 h 31303"/>
                <a:gd name="connsiteX4" fmla="*/ 89871 w 107283"/>
                <a:gd name="connsiteY4" fmla="*/ 113 h 31303"/>
                <a:gd name="connsiteX5" fmla="*/ 107278 w 107283"/>
                <a:gd name="connsiteY5" fmla="*/ 16103 h 31303"/>
                <a:gd name="connsiteX6" fmla="*/ 90268 w 107283"/>
                <a:gd name="connsiteY6" fmla="*/ 31128 h 31303"/>
                <a:gd name="connsiteX7" fmla="*/ 53526 w 107283"/>
                <a:gd name="connsiteY7" fmla="*/ 31185 h 31303"/>
                <a:gd name="connsiteX8" fmla="*/ 53526 w 107283"/>
                <a:gd name="connsiteY8" fmla="*/ 31242 h 3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83" h="31303">
                  <a:moveTo>
                    <a:pt x="53526" y="31242"/>
                  </a:moveTo>
                  <a:cubicBezTo>
                    <a:pt x="41733" y="31242"/>
                    <a:pt x="29939" y="31412"/>
                    <a:pt x="18202" y="31185"/>
                  </a:cubicBezTo>
                  <a:cubicBezTo>
                    <a:pt x="8053" y="31015"/>
                    <a:pt x="115" y="26536"/>
                    <a:pt x="1" y="15706"/>
                  </a:cubicBezTo>
                  <a:cubicBezTo>
                    <a:pt x="-112" y="4990"/>
                    <a:pt x="7316" y="57"/>
                    <a:pt x="17805" y="57"/>
                  </a:cubicBezTo>
                  <a:cubicBezTo>
                    <a:pt x="41846" y="0"/>
                    <a:pt x="65887" y="-57"/>
                    <a:pt x="89871" y="113"/>
                  </a:cubicBezTo>
                  <a:cubicBezTo>
                    <a:pt x="100304" y="170"/>
                    <a:pt x="107505" y="5046"/>
                    <a:pt x="107278" y="16103"/>
                  </a:cubicBezTo>
                  <a:cubicBezTo>
                    <a:pt x="107108" y="26422"/>
                    <a:pt x="99850" y="30902"/>
                    <a:pt x="90268" y="31128"/>
                  </a:cubicBezTo>
                  <a:cubicBezTo>
                    <a:pt x="78021" y="31469"/>
                    <a:pt x="65773" y="31185"/>
                    <a:pt x="53526" y="31185"/>
                  </a:cubicBezTo>
                  <a:cubicBezTo>
                    <a:pt x="53526" y="31185"/>
                    <a:pt x="53526" y="31185"/>
                    <a:pt x="53526" y="31242"/>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1" name="任意多边形: 形状 120">
              <a:extLst>
                <a:ext uri="{FF2B5EF4-FFF2-40B4-BE49-F238E27FC236}">
                  <a16:creationId xmlns:a16="http://schemas.microsoft.com/office/drawing/2014/main" id="{03FAAB70-A99A-4635-8881-D9AF7E12AC68}"/>
                </a:ext>
              </a:extLst>
            </p:cNvPr>
            <p:cNvSpPr/>
            <p:nvPr/>
          </p:nvSpPr>
          <p:spPr>
            <a:xfrm>
              <a:off x="10999687" y="3241119"/>
              <a:ext cx="80329" cy="31680"/>
            </a:xfrm>
            <a:custGeom>
              <a:avLst/>
              <a:gdLst>
                <a:gd name="connsiteX0" fmla="*/ 40110 w 80329"/>
                <a:gd name="connsiteY0" fmla="*/ 637 h 31680"/>
                <a:gd name="connsiteX1" fmla="*/ 65398 w 80329"/>
                <a:gd name="connsiteY1" fmla="*/ 1204 h 31680"/>
                <a:gd name="connsiteX2" fmla="*/ 79800 w 80329"/>
                <a:gd name="connsiteY2" fmla="*/ 14925 h 31680"/>
                <a:gd name="connsiteX3" fmla="*/ 66362 w 80329"/>
                <a:gd name="connsiteY3" fmla="*/ 31028 h 31680"/>
                <a:gd name="connsiteX4" fmla="*/ 14141 w 80329"/>
                <a:gd name="connsiteY4" fmla="*/ 30971 h 31680"/>
                <a:gd name="connsiteX5" fmla="*/ 79 w 80329"/>
                <a:gd name="connsiteY5" fmla="*/ 14869 h 31680"/>
                <a:gd name="connsiteX6" fmla="*/ 16126 w 80329"/>
                <a:gd name="connsiteY6" fmla="*/ 523 h 31680"/>
                <a:gd name="connsiteX7" fmla="*/ 40166 w 80329"/>
                <a:gd name="connsiteY7" fmla="*/ 467 h 31680"/>
                <a:gd name="connsiteX8" fmla="*/ 40110 w 80329"/>
                <a:gd name="connsiteY8" fmla="*/ 637 h 3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29" h="31680">
                  <a:moveTo>
                    <a:pt x="40110" y="637"/>
                  </a:moveTo>
                  <a:cubicBezTo>
                    <a:pt x="48615" y="637"/>
                    <a:pt x="57630" y="-1121"/>
                    <a:pt x="65398" y="1204"/>
                  </a:cubicBezTo>
                  <a:cubicBezTo>
                    <a:pt x="71238" y="2962"/>
                    <a:pt x="78212" y="9255"/>
                    <a:pt x="79800" y="14925"/>
                  </a:cubicBezTo>
                  <a:cubicBezTo>
                    <a:pt x="82351" y="23941"/>
                    <a:pt x="75321" y="30575"/>
                    <a:pt x="66362" y="31028"/>
                  </a:cubicBezTo>
                  <a:cubicBezTo>
                    <a:pt x="49012" y="31935"/>
                    <a:pt x="31491" y="31879"/>
                    <a:pt x="14141" y="30971"/>
                  </a:cubicBezTo>
                  <a:cubicBezTo>
                    <a:pt x="5296" y="30518"/>
                    <a:pt x="-771" y="24734"/>
                    <a:pt x="79" y="14869"/>
                  </a:cubicBezTo>
                  <a:cubicBezTo>
                    <a:pt x="873" y="5400"/>
                    <a:pt x="6770" y="694"/>
                    <a:pt x="16126" y="523"/>
                  </a:cubicBezTo>
                  <a:cubicBezTo>
                    <a:pt x="24120" y="353"/>
                    <a:pt x="32172" y="467"/>
                    <a:pt x="40166" y="467"/>
                  </a:cubicBezTo>
                  <a:cubicBezTo>
                    <a:pt x="40110" y="637"/>
                    <a:pt x="40110" y="637"/>
                    <a:pt x="40110" y="637"/>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2" name="任意多边形: 形状 121">
              <a:extLst>
                <a:ext uri="{FF2B5EF4-FFF2-40B4-BE49-F238E27FC236}">
                  <a16:creationId xmlns:a16="http://schemas.microsoft.com/office/drawing/2014/main" id="{DAD0963A-CD60-43E4-BF3D-311661F49CF3}"/>
                </a:ext>
              </a:extLst>
            </p:cNvPr>
            <p:cNvSpPr/>
            <p:nvPr/>
          </p:nvSpPr>
          <p:spPr>
            <a:xfrm>
              <a:off x="11202879" y="3303248"/>
              <a:ext cx="57739" cy="32177"/>
            </a:xfrm>
            <a:custGeom>
              <a:avLst/>
              <a:gdLst>
                <a:gd name="connsiteX0" fmla="*/ 27941 w 57739"/>
                <a:gd name="connsiteY0" fmla="*/ 32177 h 32177"/>
                <a:gd name="connsiteX1" fmla="*/ 10364 w 57739"/>
                <a:gd name="connsiteY1" fmla="*/ 29626 h 32177"/>
                <a:gd name="connsiteX2" fmla="*/ 44 w 57739"/>
                <a:gd name="connsiteY2" fmla="*/ 15508 h 32177"/>
                <a:gd name="connsiteX3" fmla="*/ 12405 w 57739"/>
                <a:gd name="connsiteY3" fmla="*/ 1616 h 32177"/>
                <a:gd name="connsiteX4" fmla="*/ 45801 w 57739"/>
                <a:gd name="connsiteY4" fmla="*/ 1616 h 32177"/>
                <a:gd name="connsiteX5" fmla="*/ 57708 w 57739"/>
                <a:gd name="connsiteY5" fmla="*/ 15734 h 32177"/>
                <a:gd name="connsiteX6" fmla="*/ 47446 w 57739"/>
                <a:gd name="connsiteY6" fmla="*/ 29683 h 32177"/>
                <a:gd name="connsiteX7" fmla="*/ 27941 w 57739"/>
                <a:gd name="connsiteY7" fmla="*/ 32177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39" h="32177">
                  <a:moveTo>
                    <a:pt x="27941" y="32177"/>
                  </a:moveTo>
                  <a:cubicBezTo>
                    <a:pt x="22101" y="31497"/>
                    <a:pt x="15127" y="32404"/>
                    <a:pt x="10364" y="29626"/>
                  </a:cubicBezTo>
                  <a:cubicBezTo>
                    <a:pt x="5488" y="26791"/>
                    <a:pt x="-579" y="19817"/>
                    <a:pt x="44" y="15508"/>
                  </a:cubicBezTo>
                  <a:cubicBezTo>
                    <a:pt x="782" y="10178"/>
                    <a:pt x="7245" y="2637"/>
                    <a:pt x="12405" y="1616"/>
                  </a:cubicBezTo>
                  <a:cubicBezTo>
                    <a:pt x="23178" y="-539"/>
                    <a:pt x="35028" y="-539"/>
                    <a:pt x="45801" y="1616"/>
                  </a:cubicBezTo>
                  <a:cubicBezTo>
                    <a:pt x="50791" y="2580"/>
                    <a:pt x="57028" y="10404"/>
                    <a:pt x="57708" y="15734"/>
                  </a:cubicBezTo>
                  <a:cubicBezTo>
                    <a:pt x="58219" y="20100"/>
                    <a:pt x="52265" y="27188"/>
                    <a:pt x="47446" y="29683"/>
                  </a:cubicBezTo>
                  <a:cubicBezTo>
                    <a:pt x="42003" y="32461"/>
                    <a:pt x="34688" y="31497"/>
                    <a:pt x="27941" y="32177"/>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3" name="任意多边形: 形状 122">
              <a:extLst>
                <a:ext uri="{FF2B5EF4-FFF2-40B4-BE49-F238E27FC236}">
                  <a16:creationId xmlns:a16="http://schemas.microsoft.com/office/drawing/2014/main" id="{5DF1572A-7361-4762-9CF5-AA3B174F6E4A}"/>
                </a:ext>
              </a:extLst>
            </p:cNvPr>
            <p:cNvSpPr/>
            <p:nvPr/>
          </p:nvSpPr>
          <p:spPr>
            <a:xfrm>
              <a:off x="10979227" y="3372396"/>
              <a:ext cx="29541" cy="36626"/>
            </a:xfrm>
            <a:custGeom>
              <a:avLst/>
              <a:gdLst>
                <a:gd name="connsiteX0" fmla="*/ 14586 w 29541"/>
                <a:gd name="connsiteY0" fmla="*/ 36626 h 36626"/>
                <a:gd name="connsiteX1" fmla="*/ 14 w 29541"/>
                <a:gd name="connsiteY1" fmla="*/ 15364 h 36626"/>
                <a:gd name="connsiteX2" fmla="*/ 14076 w 29541"/>
                <a:gd name="connsiteY2" fmla="*/ 395 h 36626"/>
                <a:gd name="connsiteX3" fmla="*/ 29328 w 29541"/>
                <a:gd name="connsiteY3" fmla="*/ 15250 h 36626"/>
                <a:gd name="connsiteX4" fmla="*/ 14586 w 29541"/>
                <a:gd name="connsiteY4" fmla="*/ 36626 h 3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41" h="36626">
                  <a:moveTo>
                    <a:pt x="14586" y="36626"/>
                  </a:moveTo>
                  <a:cubicBezTo>
                    <a:pt x="7442" y="26874"/>
                    <a:pt x="-382" y="20807"/>
                    <a:pt x="14" y="15364"/>
                  </a:cubicBezTo>
                  <a:cubicBezTo>
                    <a:pt x="411" y="9864"/>
                    <a:pt x="8179" y="1755"/>
                    <a:pt x="14076" y="395"/>
                  </a:cubicBezTo>
                  <a:cubicBezTo>
                    <a:pt x="23432" y="-1817"/>
                    <a:pt x="30916" y="5554"/>
                    <a:pt x="29328" y="15250"/>
                  </a:cubicBezTo>
                  <a:cubicBezTo>
                    <a:pt x="28194" y="21544"/>
                    <a:pt x="21561" y="26874"/>
                    <a:pt x="14586" y="36626"/>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4" name="任意多边形: 形状 123">
              <a:extLst>
                <a:ext uri="{FF2B5EF4-FFF2-40B4-BE49-F238E27FC236}">
                  <a16:creationId xmlns:a16="http://schemas.microsoft.com/office/drawing/2014/main" id="{B017B355-B006-4B71-8398-BF5603A9403D}"/>
                </a:ext>
              </a:extLst>
            </p:cNvPr>
            <p:cNvSpPr/>
            <p:nvPr/>
          </p:nvSpPr>
          <p:spPr>
            <a:xfrm>
              <a:off x="11304292" y="3434662"/>
              <a:ext cx="32783" cy="29640"/>
            </a:xfrm>
            <a:custGeom>
              <a:avLst/>
              <a:gdLst>
                <a:gd name="connsiteX0" fmla="*/ 32783 w 32783"/>
                <a:gd name="connsiteY0" fmla="*/ 17055 h 29640"/>
                <a:gd name="connsiteX1" fmla="*/ 15660 w 32783"/>
                <a:gd name="connsiteY1" fmla="*/ 29359 h 29640"/>
                <a:gd name="connsiteX2" fmla="*/ 11 w 32783"/>
                <a:gd name="connsiteY2" fmla="*/ 15297 h 29640"/>
                <a:gd name="connsiteX3" fmla="*/ 14413 w 32783"/>
                <a:gd name="connsiteY3" fmla="*/ 159 h 29640"/>
                <a:gd name="connsiteX4" fmla="*/ 32500 w 32783"/>
                <a:gd name="connsiteY4" fmla="*/ 10818 h 29640"/>
                <a:gd name="connsiteX5" fmla="*/ 32783 w 32783"/>
                <a:gd name="connsiteY5" fmla="*/ 17055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83" h="29640">
                  <a:moveTo>
                    <a:pt x="32783" y="17055"/>
                  </a:moveTo>
                  <a:cubicBezTo>
                    <a:pt x="27113" y="21364"/>
                    <a:pt x="21954" y="28112"/>
                    <a:pt x="15660" y="29359"/>
                  </a:cubicBezTo>
                  <a:cubicBezTo>
                    <a:pt x="6871" y="31117"/>
                    <a:pt x="294" y="24426"/>
                    <a:pt x="11" y="15297"/>
                  </a:cubicBezTo>
                  <a:cubicBezTo>
                    <a:pt x="-273" y="6396"/>
                    <a:pt x="5057" y="-1202"/>
                    <a:pt x="14413" y="159"/>
                  </a:cubicBezTo>
                  <a:cubicBezTo>
                    <a:pt x="20820" y="1066"/>
                    <a:pt x="26490" y="7076"/>
                    <a:pt x="32500" y="10818"/>
                  </a:cubicBezTo>
                  <a:cubicBezTo>
                    <a:pt x="32613" y="12916"/>
                    <a:pt x="32727" y="15014"/>
                    <a:pt x="32783" y="17055"/>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5" name="任意多边形: 形状 124">
              <a:extLst>
                <a:ext uri="{FF2B5EF4-FFF2-40B4-BE49-F238E27FC236}">
                  <a16:creationId xmlns:a16="http://schemas.microsoft.com/office/drawing/2014/main" id="{5C4EBC69-1BCA-4FC0-A4BE-B35842E021D7}"/>
                </a:ext>
              </a:extLst>
            </p:cNvPr>
            <p:cNvSpPr/>
            <p:nvPr/>
          </p:nvSpPr>
          <p:spPr>
            <a:xfrm>
              <a:off x="11364568" y="3008804"/>
              <a:ext cx="273571" cy="142416"/>
            </a:xfrm>
            <a:custGeom>
              <a:avLst/>
              <a:gdLst>
                <a:gd name="connsiteX0" fmla="*/ 135521 w 273571"/>
                <a:gd name="connsiteY0" fmla="*/ 142402 h 142416"/>
                <a:gd name="connsiteX1" fmla="*/ 20703 w 273571"/>
                <a:gd name="connsiteY1" fmla="*/ 142346 h 142416"/>
                <a:gd name="connsiteX2" fmla="*/ 234 w 273571"/>
                <a:gd name="connsiteY2" fmla="*/ 122104 h 142416"/>
                <a:gd name="connsiteX3" fmla="*/ 234 w 273571"/>
                <a:gd name="connsiteY3" fmla="*/ 21404 h 142416"/>
                <a:gd name="connsiteX4" fmla="*/ 21440 w 273571"/>
                <a:gd name="connsiteY4" fmla="*/ 85 h 142416"/>
                <a:gd name="connsiteX5" fmla="*/ 252550 w 273571"/>
                <a:gd name="connsiteY5" fmla="*/ 85 h 142416"/>
                <a:gd name="connsiteX6" fmla="*/ 273359 w 273571"/>
                <a:gd name="connsiteY6" fmla="*/ 20724 h 142416"/>
                <a:gd name="connsiteX7" fmla="*/ 273359 w 273571"/>
                <a:gd name="connsiteY7" fmla="*/ 122841 h 142416"/>
                <a:gd name="connsiteX8" fmla="*/ 253287 w 273571"/>
                <a:gd name="connsiteY8" fmla="*/ 142346 h 142416"/>
                <a:gd name="connsiteX9" fmla="*/ 135521 w 273571"/>
                <a:gd name="connsiteY9" fmla="*/ 142402 h 142416"/>
                <a:gd name="connsiteX10" fmla="*/ 241380 w 273571"/>
                <a:gd name="connsiteY10" fmla="*/ 32574 h 142416"/>
                <a:gd name="connsiteX11" fmla="*/ 32157 w 273571"/>
                <a:gd name="connsiteY11" fmla="*/ 32574 h 142416"/>
                <a:gd name="connsiteX12" fmla="*/ 32157 w 273571"/>
                <a:gd name="connsiteY12" fmla="*/ 110367 h 142416"/>
                <a:gd name="connsiteX13" fmla="*/ 241380 w 273571"/>
                <a:gd name="connsiteY13" fmla="*/ 110367 h 142416"/>
                <a:gd name="connsiteX14" fmla="*/ 241380 w 273571"/>
                <a:gd name="connsiteY14" fmla="*/ 32574 h 14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3571" h="142416">
                  <a:moveTo>
                    <a:pt x="135521" y="142402"/>
                  </a:moveTo>
                  <a:cubicBezTo>
                    <a:pt x="97248" y="142402"/>
                    <a:pt x="58976" y="142459"/>
                    <a:pt x="20703" y="142346"/>
                  </a:cubicBezTo>
                  <a:cubicBezTo>
                    <a:pt x="5111" y="142289"/>
                    <a:pt x="404" y="137923"/>
                    <a:pt x="234" y="122104"/>
                  </a:cubicBezTo>
                  <a:cubicBezTo>
                    <a:pt x="-106" y="88537"/>
                    <a:pt x="-49" y="54971"/>
                    <a:pt x="234" y="21404"/>
                  </a:cubicBezTo>
                  <a:cubicBezTo>
                    <a:pt x="348" y="4848"/>
                    <a:pt x="5224" y="85"/>
                    <a:pt x="21440" y="85"/>
                  </a:cubicBezTo>
                  <a:cubicBezTo>
                    <a:pt x="98496" y="-28"/>
                    <a:pt x="175495" y="-28"/>
                    <a:pt x="252550" y="85"/>
                  </a:cubicBezTo>
                  <a:cubicBezTo>
                    <a:pt x="267349" y="85"/>
                    <a:pt x="273189" y="5868"/>
                    <a:pt x="273359" y="20724"/>
                  </a:cubicBezTo>
                  <a:cubicBezTo>
                    <a:pt x="273642" y="54744"/>
                    <a:pt x="273642" y="88764"/>
                    <a:pt x="273359" y="122841"/>
                  </a:cubicBezTo>
                  <a:cubicBezTo>
                    <a:pt x="273246" y="137073"/>
                    <a:pt x="267519" y="142289"/>
                    <a:pt x="253287" y="142346"/>
                  </a:cubicBezTo>
                  <a:cubicBezTo>
                    <a:pt x="213937" y="142459"/>
                    <a:pt x="174757" y="142402"/>
                    <a:pt x="135521" y="142402"/>
                  </a:cubicBezTo>
                  <a:close/>
                  <a:moveTo>
                    <a:pt x="241380" y="32574"/>
                  </a:moveTo>
                  <a:cubicBezTo>
                    <a:pt x="171185" y="32574"/>
                    <a:pt x="101728" y="32574"/>
                    <a:pt x="32157" y="32574"/>
                  </a:cubicBezTo>
                  <a:cubicBezTo>
                    <a:pt x="32157" y="59167"/>
                    <a:pt x="32157" y="84512"/>
                    <a:pt x="32157" y="110367"/>
                  </a:cubicBezTo>
                  <a:cubicBezTo>
                    <a:pt x="102351" y="110367"/>
                    <a:pt x="171809" y="110367"/>
                    <a:pt x="241380" y="110367"/>
                  </a:cubicBezTo>
                  <a:cubicBezTo>
                    <a:pt x="241380" y="83718"/>
                    <a:pt x="241380" y="58373"/>
                    <a:pt x="241380" y="32574"/>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6" name="任意多边形: 形状 125">
              <a:extLst>
                <a:ext uri="{FF2B5EF4-FFF2-40B4-BE49-F238E27FC236}">
                  <a16:creationId xmlns:a16="http://schemas.microsoft.com/office/drawing/2014/main" id="{15DEE0CA-151A-4A36-A025-874164BCBD2C}"/>
                </a:ext>
              </a:extLst>
            </p:cNvPr>
            <p:cNvSpPr/>
            <p:nvPr/>
          </p:nvSpPr>
          <p:spPr>
            <a:xfrm>
              <a:off x="11366610" y="3179287"/>
              <a:ext cx="270599" cy="31451"/>
            </a:xfrm>
            <a:custGeom>
              <a:avLst/>
              <a:gdLst>
                <a:gd name="connsiteX0" fmla="*/ 134272 w 270599"/>
                <a:gd name="connsiteY0" fmla="*/ 31398 h 31451"/>
                <a:gd name="connsiteX1" fmla="*/ 22346 w 270599"/>
                <a:gd name="connsiteY1" fmla="*/ 31341 h 31451"/>
                <a:gd name="connsiteX2" fmla="*/ 10042 w 270599"/>
                <a:gd name="connsiteY2" fmla="*/ 29753 h 31451"/>
                <a:gd name="connsiteX3" fmla="*/ 7 w 270599"/>
                <a:gd name="connsiteY3" fmla="*/ 15068 h 31451"/>
                <a:gd name="connsiteX4" fmla="*/ 11176 w 270599"/>
                <a:gd name="connsiteY4" fmla="*/ 1063 h 31451"/>
                <a:gd name="connsiteX5" fmla="*/ 20816 w 270599"/>
                <a:gd name="connsiteY5" fmla="*/ 213 h 31451"/>
                <a:gd name="connsiteX6" fmla="*/ 248920 w 270599"/>
                <a:gd name="connsiteY6" fmla="*/ 213 h 31451"/>
                <a:gd name="connsiteX7" fmla="*/ 253173 w 270599"/>
                <a:gd name="connsiteY7" fmla="*/ 213 h 31451"/>
                <a:gd name="connsiteX8" fmla="*/ 270580 w 270599"/>
                <a:gd name="connsiteY8" fmla="*/ 14898 h 31451"/>
                <a:gd name="connsiteX9" fmla="*/ 253286 w 270599"/>
                <a:gd name="connsiteY9" fmla="*/ 31284 h 31451"/>
                <a:gd name="connsiteX10" fmla="*/ 202313 w 270599"/>
                <a:gd name="connsiteY10" fmla="*/ 31341 h 31451"/>
                <a:gd name="connsiteX11" fmla="*/ 134329 w 270599"/>
                <a:gd name="connsiteY11" fmla="*/ 31341 h 31451"/>
                <a:gd name="connsiteX12" fmla="*/ 134272 w 270599"/>
                <a:gd name="connsiteY12" fmla="*/ 31398 h 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599" h="31451">
                  <a:moveTo>
                    <a:pt x="134272" y="31398"/>
                  </a:moveTo>
                  <a:cubicBezTo>
                    <a:pt x="96964" y="31398"/>
                    <a:pt x="59655" y="31454"/>
                    <a:pt x="22346" y="31341"/>
                  </a:cubicBezTo>
                  <a:cubicBezTo>
                    <a:pt x="18151" y="31341"/>
                    <a:pt x="12707" y="32021"/>
                    <a:pt x="10042" y="29753"/>
                  </a:cubicBezTo>
                  <a:cubicBezTo>
                    <a:pt x="5506" y="25955"/>
                    <a:pt x="-220" y="19944"/>
                    <a:pt x="7" y="15068"/>
                  </a:cubicBezTo>
                  <a:cubicBezTo>
                    <a:pt x="233" y="10135"/>
                    <a:pt x="6584" y="4975"/>
                    <a:pt x="11176" y="1063"/>
                  </a:cubicBezTo>
                  <a:cubicBezTo>
                    <a:pt x="13161" y="-638"/>
                    <a:pt x="17527" y="213"/>
                    <a:pt x="20816" y="213"/>
                  </a:cubicBezTo>
                  <a:cubicBezTo>
                    <a:pt x="96850" y="156"/>
                    <a:pt x="172885" y="213"/>
                    <a:pt x="248920" y="213"/>
                  </a:cubicBezTo>
                  <a:cubicBezTo>
                    <a:pt x="250338" y="213"/>
                    <a:pt x="251755" y="213"/>
                    <a:pt x="253173" y="213"/>
                  </a:cubicBezTo>
                  <a:cubicBezTo>
                    <a:pt x="263152" y="213"/>
                    <a:pt x="270126" y="5032"/>
                    <a:pt x="270580" y="14898"/>
                  </a:cubicBezTo>
                  <a:cubicBezTo>
                    <a:pt x="271033" y="25671"/>
                    <a:pt x="263606" y="31058"/>
                    <a:pt x="253286" y="31284"/>
                  </a:cubicBezTo>
                  <a:cubicBezTo>
                    <a:pt x="236276" y="31625"/>
                    <a:pt x="219266" y="31341"/>
                    <a:pt x="202313" y="31341"/>
                  </a:cubicBezTo>
                  <a:cubicBezTo>
                    <a:pt x="179633" y="31341"/>
                    <a:pt x="156953" y="31341"/>
                    <a:pt x="134329" y="31341"/>
                  </a:cubicBezTo>
                  <a:cubicBezTo>
                    <a:pt x="134272" y="31341"/>
                    <a:pt x="134272" y="31398"/>
                    <a:pt x="134272" y="31398"/>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7" name="任意多边形: 形状 126">
              <a:extLst>
                <a:ext uri="{FF2B5EF4-FFF2-40B4-BE49-F238E27FC236}">
                  <a16:creationId xmlns:a16="http://schemas.microsoft.com/office/drawing/2014/main" id="{2B8D98A6-4B00-4691-B0A9-2F65FEAD67F2}"/>
                </a:ext>
              </a:extLst>
            </p:cNvPr>
            <p:cNvSpPr/>
            <p:nvPr/>
          </p:nvSpPr>
          <p:spPr>
            <a:xfrm>
              <a:off x="11365893" y="3241528"/>
              <a:ext cx="271472" cy="31356"/>
            </a:xfrm>
            <a:custGeom>
              <a:avLst/>
              <a:gdLst>
                <a:gd name="connsiteX0" fmla="*/ 136804 w 271472"/>
                <a:gd name="connsiteY0" fmla="*/ 115 h 31356"/>
                <a:gd name="connsiteX1" fmla="*/ 248730 w 271472"/>
                <a:gd name="connsiteY1" fmla="*/ 1 h 31356"/>
                <a:gd name="connsiteX2" fmla="*/ 271410 w 271472"/>
                <a:gd name="connsiteY2" fmla="*/ 15254 h 31356"/>
                <a:gd name="connsiteX3" fmla="*/ 249127 w 271472"/>
                <a:gd name="connsiteY3" fmla="*/ 31357 h 31356"/>
                <a:gd name="connsiteX4" fmla="*/ 22440 w 271472"/>
                <a:gd name="connsiteY4" fmla="*/ 31243 h 31356"/>
                <a:gd name="connsiteX5" fmla="*/ 16770 w 271472"/>
                <a:gd name="connsiteY5" fmla="*/ 31243 h 31356"/>
                <a:gd name="connsiteX6" fmla="*/ 43 w 271472"/>
                <a:gd name="connsiteY6" fmla="*/ 14233 h 31356"/>
                <a:gd name="connsiteX7" fmla="*/ 17790 w 271472"/>
                <a:gd name="connsiteY7" fmla="*/ 115 h 31356"/>
                <a:gd name="connsiteX8" fmla="*/ 136804 w 271472"/>
                <a:gd name="connsiteY8" fmla="*/ 115 h 3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72" h="31356">
                  <a:moveTo>
                    <a:pt x="136804" y="115"/>
                  </a:moveTo>
                  <a:cubicBezTo>
                    <a:pt x="174113" y="115"/>
                    <a:pt x="211421" y="285"/>
                    <a:pt x="248730" y="1"/>
                  </a:cubicBezTo>
                  <a:cubicBezTo>
                    <a:pt x="260127" y="-55"/>
                    <a:pt x="270106" y="1532"/>
                    <a:pt x="271410" y="15254"/>
                  </a:cubicBezTo>
                  <a:cubicBezTo>
                    <a:pt x="272317" y="25176"/>
                    <a:pt x="263245" y="31357"/>
                    <a:pt x="249127" y="31357"/>
                  </a:cubicBezTo>
                  <a:cubicBezTo>
                    <a:pt x="173546" y="31357"/>
                    <a:pt x="98021" y="31300"/>
                    <a:pt x="22440" y="31243"/>
                  </a:cubicBezTo>
                  <a:cubicBezTo>
                    <a:pt x="20569" y="31243"/>
                    <a:pt x="18641" y="31470"/>
                    <a:pt x="16770" y="31243"/>
                  </a:cubicBezTo>
                  <a:cubicBezTo>
                    <a:pt x="6791" y="29939"/>
                    <a:pt x="-637" y="25573"/>
                    <a:pt x="43" y="14233"/>
                  </a:cubicBezTo>
                  <a:cubicBezTo>
                    <a:pt x="724" y="3574"/>
                    <a:pt x="8265" y="115"/>
                    <a:pt x="17790" y="115"/>
                  </a:cubicBezTo>
                  <a:cubicBezTo>
                    <a:pt x="57480" y="115"/>
                    <a:pt x="97171" y="115"/>
                    <a:pt x="136804" y="115"/>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8" name="任意多边形: 形状 127">
              <a:extLst>
                <a:ext uri="{FF2B5EF4-FFF2-40B4-BE49-F238E27FC236}">
                  <a16:creationId xmlns:a16="http://schemas.microsoft.com/office/drawing/2014/main" id="{B043EFC7-9EB7-46FC-94B6-7E327BC25506}"/>
                </a:ext>
              </a:extLst>
            </p:cNvPr>
            <p:cNvSpPr/>
            <p:nvPr/>
          </p:nvSpPr>
          <p:spPr>
            <a:xfrm>
              <a:off x="11365862" y="3303616"/>
              <a:ext cx="207994" cy="31241"/>
            </a:xfrm>
            <a:custGeom>
              <a:avLst/>
              <a:gdLst>
                <a:gd name="connsiteX0" fmla="*/ 105197 w 207994"/>
                <a:gd name="connsiteY0" fmla="*/ 113 h 31241"/>
                <a:gd name="connsiteX1" fmla="*/ 187355 w 207994"/>
                <a:gd name="connsiteY1" fmla="*/ 57 h 31241"/>
                <a:gd name="connsiteX2" fmla="*/ 207994 w 207994"/>
                <a:gd name="connsiteY2" fmla="*/ 15593 h 31241"/>
                <a:gd name="connsiteX3" fmla="*/ 187242 w 207994"/>
                <a:gd name="connsiteY3" fmla="*/ 31185 h 31241"/>
                <a:gd name="connsiteX4" fmla="*/ 21507 w 207994"/>
                <a:gd name="connsiteY4" fmla="*/ 31128 h 31241"/>
                <a:gd name="connsiteX5" fmla="*/ 75 w 207994"/>
                <a:gd name="connsiteY5" fmla="*/ 14629 h 31241"/>
                <a:gd name="connsiteX6" fmla="*/ 21621 w 207994"/>
                <a:gd name="connsiteY6" fmla="*/ 0 h 31241"/>
                <a:gd name="connsiteX7" fmla="*/ 105197 w 207994"/>
                <a:gd name="connsiteY7" fmla="*/ 113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994" h="31241">
                  <a:moveTo>
                    <a:pt x="105197" y="113"/>
                  </a:moveTo>
                  <a:cubicBezTo>
                    <a:pt x="132583" y="113"/>
                    <a:pt x="159969" y="227"/>
                    <a:pt x="187355" y="57"/>
                  </a:cubicBezTo>
                  <a:cubicBezTo>
                    <a:pt x="198412" y="0"/>
                    <a:pt x="208051" y="2381"/>
                    <a:pt x="207994" y="15593"/>
                  </a:cubicBezTo>
                  <a:cubicBezTo>
                    <a:pt x="207994" y="28804"/>
                    <a:pt x="197958" y="31185"/>
                    <a:pt x="187242" y="31185"/>
                  </a:cubicBezTo>
                  <a:cubicBezTo>
                    <a:pt x="132016" y="31242"/>
                    <a:pt x="76790" y="31298"/>
                    <a:pt x="21507" y="31128"/>
                  </a:cubicBezTo>
                  <a:cubicBezTo>
                    <a:pt x="6538" y="31072"/>
                    <a:pt x="-833" y="25402"/>
                    <a:pt x="75" y="14629"/>
                  </a:cubicBezTo>
                  <a:cubicBezTo>
                    <a:pt x="1209" y="1247"/>
                    <a:pt x="10961" y="0"/>
                    <a:pt x="21621" y="0"/>
                  </a:cubicBezTo>
                  <a:cubicBezTo>
                    <a:pt x="49517" y="227"/>
                    <a:pt x="77357" y="113"/>
                    <a:pt x="105197" y="113"/>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sp>
          <p:nvSpPr>
            <p:cNvPr id="129" name="任意多边形: 形状 128">
              <a:extLst>
                <a:ext uri="{FF2B5EF4-FFF2-40B4-BE49-F238E27FC236}">
                  <a16:creationId xmlns:a16="http://schemas.microsoft.com/office/drawing/2014/main" id="{1F89628F-6FE7-4EA8-BF2B-71B18F4FA2DD}"/>
                </a:ext>
              </a:extLst>
            </p:cNvPr>
            <p:cNvSpPr/>
            <p:nvPr/>
          </p:nvSpPr>
          <p:spPr>
            <a:xfrm>
              <a:off x="11606955" y="3301348"/>
              <a:ext cx="30023" cy="32863"/>
            </a:xfrm>
            <a:custGeom>
              <a:avLst/>
              <a:gdLst>
                <a:gd name="connsiteX0" fmla="*/ 19972 w 30023"/>
                <a:gd name="connsiteY0" fmla="*/ 567 h 32863"/>
                <a:gd name="connsiteX1" fmla="*/ 30008 w 30023"/>
                <a:gd name="connsiteY1" fmla="*/ 19051 h 32863"/>
                <a:gd name="connsiteX2" fmla="*/ 13848 w 30023"/>
                <a:gd name="connsiteY2" fmla="*/ 32773 h 32863"/>
                <a:gd name="connsiteX3" fmla="*/ 467 w 30023"/>
                <a:gd name="connsiteY3" fmla="*/ 16500 h 32863"/>
                <a:gd name="connsiteX4" fmla="*/ 13338 w 30023"/>
                <a:gd name="connsiteY4" fmla="*/ 0 h 32863"/>
                <a:gd name="connsiteX5" fmla="*/ 19972 w 30023"/>
                <a:gd name="connsiteY5" fmla="*/ 567 h 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23" h="32863">
                  <a:moveTo>
                    <a:pt x="19972" y="567"/>
                  </a:moveTo>
                  <a:cubicBezTo>
                    <a:pt x="23544" y="6747"/>
                    <a:pt x="29781" y="12758"/>
                    <a:pt x="30008" y="19051"/>
                  </a:cubicBezTo>
                  <a:cubicBezTo>
                    <a:pt x="30405" y="27670"/>
                    <a:pt x="23431" y="33680"/>
                    <a:pt x="13848" y="32773"/>
                  </a:cubicBezTo>
                  <a:cubicBezTo>
                    <a:pt x="4436" y="31865"/>
                    <a:pt x="-1801" y="25458"/>
                    <a:pt x="467" y="16500"/>
                  </a:cubicBezTo>
                  <a:cubicBezTo>
                    <a:pt x="2055" y="10319"/>
                    <a:pt x="8859" y="5443"/>
                    <a:pt x="13338" y="0"/>
                  </a:cubicBezTo>
                  <a:cubicBezTo>
                    <a:pt x="15549" y="227"/>
                    <a:pt x="17761" y="397"/>
                    <a:pt x="19972" y="567"/>
                  </a:cubicBezTo>
                  <a:close/>
                </a:path>
              </a:pathLst>
            </a:custGeom>
            <a:grpFill/>
            <a:ln w="5647" cap="flat">
              <a:noFill/>
              <a:prstDash val="solid"/>
              <a:miter/>
            </a:ln>
          </p:spPr>
          <p:txBody>
            <a:bodyPr rtlCol="0" anchor="ctr"/>
            <a:lstStyle/>
            <a:p>
              <a:pPr defTabSz="685800">
                <a:defRPr/>
              </a:pPr>
              <a:endParaRPr lang="zh-CN" altLang="en-US">
                <a:solidFill>
                  <a:prstClr val="black"/>
                </a:solidFill>
                <a:latin typeface="Roboto"/>
                <a:ea typeface="思源黑体 CN Regular"/>
              </a:endParaRPr>
            </a:p>
          </p:txBody>
        </p:sp>
      </p:grpSp>
    </p:spTree>
    <p:extLst>
      <p:ext uri="{BB962C8B-B14F-4D97-AF65-F5344CB8AC3E}">
        <p14:creationId xmlns:p14="http://schemas.microsoft.com/office/powerpoint/2010/main" val="4030448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矩形: 圆角 3">
            <a:extLst>
              <a:ext uri="{FF2B5EF4-FFF2-40B4-BE49-F238E27FC236}">
                <a16:creationId xmlns:a16="http://schemas.microsoft.com/office/drawing/2014/main" id="{665B855F-DC70-D3AC-9BFD-08F6443BCDE6}"/>
              </a:ext>
            </a:extLst>
          </p:cNvPr>
          <p:cNvSpPr/>
          <p:nvPr/>
        </p:nvSpPr>
        <p:spPr>
          <a:xfrm rot="2700000">
            <a:off x="2302327" y="1362555"/>
            <a:ext cx="2037504" cy="2037504"/>
          </a:xfrm>
          <a:prstGeom prst="roundRect">
            <a:avLst>
              <a:gd name="adj" fmla="val 6351"/>
            </a:avLst>
          </a:prstGeom>
          <a:gradFill>
            <a:gsLst>
              <a:gs pos="0">
                <a:schemeClr val="accent1">
                  <a:lumMod val="90000"/>
                  <a:lumOff val="10000"/>
                </a:schemeClr>
              </a:gs>
              <a:gs pos="69000">
                <a:schemeClr val="accent1">
                  <a:lumMod val="50000"/>
                </a:schemeClr>
              </a:gs>
            </a:gsLst>
            <a:path path="circle">
              <a:fillToRect r="100000" b="100000"/>
            </a:path>
          </a:gradFill>
          <a:ln>
            <a:noFill/>
          </a:ln>
          <a:effectLst>
            <a:outerShdw blurRad="330200" dist="3175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5" name="矩形: 圆角 4">
            <a:extLst>
              <a:ext uri="{FF2B5EF4-FFF2-40B4-BE49-F238E27FC236}">
                <a16:creationId xmlns:a16="http://schemas.microsoft.com/office/drawing/2014/main" id="{8BBCD0E0-B299-482C-8659-4A58307F4826}"/>
              </a:ext>
            </a:extLst>
          </p:cNvPr>
          <p:cNvSpPr/>
          <p:nvPr/>
        </p:nvSpPr>
        <p:spPr>
          <a:xfrm rot="2700000">
            <a:off x="4567598" y="2336615"/>
            <a:ext cx="1610314" cy="1610314"/>
          </a:xfrm>
          <a:prstGeom prst="roundRect">
            <a:avLst>
              <a:gd name="adj" fmla="val 6351"/>
            </a:avLst>
          </a:prstGeom>
          <a:gradFill flip="none" rotWithShape="1">
            <a:gsLst>
              <a:gs pos="0">
                <a:srgbClr val="E3DCD6"/>
              </a:gs>
              <a:gs pos="69000">
                <a:srgbClr val="B9A799"/>
              </a:gs>
            </a:gsLst>
            <a:path path="circle">
              <a:fillToRect r="100000" b="100000"/>
            </a:path>
            <a:tileRect l="-100000" t="-100000"/>
          </a:gradFill>
          <a:ln>
            <a:noFill/>
          </a:ln>
          <a:effectLst>
            <a:outerShdw blurRad="330200" dist="3175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6" name="矩形: 圆角 5">
            <a:extLst>
              <a:ext uri="{FF2B5EF4-FFF2-40B4-BE49-F238E27FC236}">
                <a16:creationId xmlns:a16="http://schemas.microsoft.com/office/drawing/2014/main" id="{731C2E49-0740-4BDD-9CAA-61DF2CA79952}"/>
              </a:ext>
            </a:extLst>
          </p:cNvPr>
          <p:cNvSpPr/>
          <p:nvPr/>
        </p:nvSpPr>
        <p:spPr>
          <a:xfrm rot="2700000">
            <a:off x="4205355" y="545782"/>
            <a:ext cx="1381105" cy="1381105"/>
          </a:xfrm>
          <a:prstGeom prst="roundRect">
            <a:avLst>
              <a:gd name="adj" fmla="val 6351"/>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7" name="矩形: 圆角 6">
            <a:extLst>
              <a:ext uri="{FF2B5EF4-FFF2-40B4-BE49-F238E27FC236}">
                <a16:creationId xmlns:a16="http://schemas.microsoft.com/office/drawing/2014/main" id="{FA00A0C3-0091-4F48-AFBD-332CDA3DA94C}"/>
              </a:ext>
            </a:extLst>
          </p:cNvPr>
          <p:cNvSpPr/>
          <p:nvPr/>
        </p:nvSpPr>
        <p:spPr>
          <a:xfrm rot="2700000">
            <a:off x="5811924" y="1129010"/>
            <a:ext cx="1484940" cy="1484940"/>
          </a:xfrm>
          <a:prstGeom prst="roundRect">
            <a:avLst>
              <a:gd name="adj" fmla="val 6351"/>
            </a:avLst>
          </a:prstGeom>
          <a:gradFill flip="none" rotWithShape="1">
            <a:gsLst>
              <a:gs pos="0">
                <a:schemeClr val="accent1">
                  <a:lumMod val="90000"/>
                  <a:lumOff val="10000"/>
                </a:schemeClr>
              </a:gs>
              <a:gs pos="69000">
                <a:schemeClr val="accent1">
                  <a:lumMod val="50000"/>
                </a:schemeClr>
              </a:gs>
            </a:gsLst>
            <a:path path="circle">
              <a:fillToRect r="100000" b="100000"/>
            </a:path>
            <a:tileRect l="-100000" t="-100000"/>
          </a:gradFill>
          <a:ln>
            <a:noFill/>
          </a:ln>
          <a:effectLst>
            <a:outerShdw blurRad="330200" dist="3175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8" name="矩形: 圆角 7">
            <a:extLst>
              <a:ext uri="{FF2B5EF4-FFF2-40B4-BE49-F238E27FC236}">
                <a16:creationId xmlns:a16="http://schemas.microsoft.com/office/drawing/2014/main" id="{B3A2F681-9D47-43B2-8BB3-2F6C3572C601}"/>
              </a:ext>
            </a:extLst>
          </p:cNvPr>
          <p:cNvSpPr/>
          <p:nvPr/>
        </p:nvSpPr>
        <p:spPr>
          <a:xfrm rot="2700000">
            <a:off x="6141509" y="3483814"/>
            <a:ext cx="1006851" cy="1006851"/>
          </a:xfrm>
          <a:prstGeom prst="roundRect">
            <a:avLst>
              <a:gd name="adj" fmla="val 6351"/>
            </a:avLst>
          </a:prstGeom>
          <a:gradFill flip="none" rotWithShape="1">
            <a:gsLst>
              <a:gs pos="0">
                <a:schemeClr val="accent1">
                  <a:lumMod val="90000"/>
                  <a:lumOff val="10000"/>
                </a:schemeClr>
              </a:gs>
              <a:gs pos="69000">
                <a:schemeClr val="accent1">
                  <a:lumMod val="50000"/>
                </a:schemeClr>
              </a:gs>
            </a:gsLst>
            <a:path path="circle">
              <a:fillToRect r="100000" b="100000"/>
            </a:path>
            <a:tileRect l="-100000" t="-100000"/>
          </a:gradFill>
          <a:ln>
            <a:noFill/>
          </a:ln>
          <a:effectLst>
            <a:outerShdw blurRad="330200" dist="3175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9" name="矩形: 圆角 8">
            <a:extLst>
              <a:ext uri="{FF2B5EF4-FFF2-40B4-BE49-F238E27FC236}">
                <a16:creationId xmlns:a16="http://schemas.microsoft.com/office/drawing/2014/main" id="{CE32C2D9-EB5F-409F-881C-08A0F9E396FA}"/>
              </a:ext>
            </a:extLst>
          </p:cNvPr>
          <p:cNvSpPr/>
          <p:nvPr/>
        </p:nvSpPr>
        <p:spPr>
          <a:xfrm rot="2700000">
            <a:off x="3489016" y="3523577"/>
            <a:ext cx="1207967" cy="1207967"/>
          </a:xfrm>
          <a:prstGeom prst="roundRect">
            <a:avLst>
              <a:gd name="adj" fmla="val 6351"/>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0" name="矩形: 圆角 9">
            <a:extLst>
              <a:ext uri="{FF2B5EF4-FFF2-40B4-BE49-F238E27FC236}">
                <a16:creationId xmlns:a16="http://schemas.microsoft.com/office/drawing/2014/main" id="{62307667-75B9-480B-81FA-3667F4B758BB}"/>
              </a:ext>
            </a:extLst>
          </p:cNvPr>
          <p:cNvSpPr/>
          <p:nvPr/>
        </p:nvSpPr>
        <p:spPr>
          <a:xfrm rot="2700000">
            <a:off x="1687606" y="3359094"/>
            <a:ext cx="1207967" cy="1207967"/>
          </a:xfrm>
          <a:prstGeom prst="roundRect">
            <a:avLst>
              <a:gd name="adj" fmla="val 6351"/>
            </a:avLst>
          </a:prstGeom>
          <a:gradFill flip="none" rotWithShape="1">
            <a:gsLst>
              <a:gs pos="0">
                <a:srgbClr val="E3DCD6"/>
              </a:gs>
              <a:gs pos="69000">
                <a:srgbClr val="B9A799"/>
              </a:gs>
            </a:gsLst>
            <a:path path="circle">
              <a:fillToRect r="100000" b="100000"/>
            </a:path>
            <a:tileRect l="-100000" t="-100000"/>
          </a:gradFill>
          <a:ln>
            <a:noFill/>
          </a:ln>
          <a:effectLst>
            <a:outerShdw blurRad="330200" dist="3175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1" name="矩形: 圆角 10">
            <a:extLst>
              <a:ext uri="{FF2B5EF4-FFF2-40B4-BE49-F238E27FC236}">
                <a16:creationId xmlns:a16="http://schemas.microsoft.com/office/drawing/2014/main" id="{582CDB56-AFA5-4F7F-B87E-1B4664E50AE5}"/>
              </a:ext>
            </a:extLst>
          </p:cNvPr>
          <p:cNvSpPr/>
          <p:nvPr/>
        </p:nvSpPr>
        <p:spPr>
          <a:xfrm rot="2700000">
            <a:off x="1195698" y="2576770"/>
            <a:ext cx="797258" cy="797258"/>
          </a:xfrm>
          <a:prstGeom prst="roundRect">
            <a:avLst>
              <a:gd name="adj" fmla="val 6351"/>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2" name="矩形: 圆角 11">
            <a:extLst>
              <a:ext uri="{FF2B5EF4-FFF2-40B4-BE49-F238E27FC236}">
                <a16:creationId xmlns:a16="http://schemas.microsoft.com/office/drawing/2014/main" id="{27BFF55B-19AA-4C14-BA46-19A907A767B0}"/>
              </a:ext>
            </a:extLst>
          </p:cNvPr>
          <p:cNvSpPr/>
          <p:nvPr/>
        </p:nvSpPr>
        <p:spPr>
          <a:xfrm rot="2700000">
            <a:off x="1335829" y="1411418"/>
            <a:ext cx="682312" cy="682313"/>
          </a:xfrm>
          <a:prstGeom prst="roundRect">
            <a:avLst>
              <a:gd name="adj" fmla="val 6351"/>
            </a:avLst>
          </a:prstGeom>
          <a:gradFill flip="none" rotWithShape="1">
            <a:gsLst>
              <a:gs pos="0">
                <a:schemeClr val="accent1">
                  <a:lumMod val="90000"/>
                  <a:lumOff val="10000"/>
                </a:schemeClr>
              </a:gs>
              <a:gs pos="69000">
                <a:schemeClr val="accent1">
                  <a:lumMod val="50000"/>
                </a:schemeClr>
              </a:gs>
            </a:gsLst>
            <a:path path="circle">
              <a:fillToRect r="100000" b="100000"/>
            </a:path>
            <a:tileRect l="-100000" t="-100000"/>
          </a:gradFill>
          <a:ln>
            <a:noFill/>
          </a:ln>
          <a:effectLst>
            <a:outerShdw blurRad="330200" dist="3175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3" name="矩形: 圆角 12">
            <a:extLst>
              <a:ext uri="{FF2B5EF4-FFF2-40B4-BE49-F238E27FC236}">
                <a16:creationId xmlns:a16="http://schemas.microsoft.com/office/drawing/2014/main" id="{72BA88B1-4480-4887-9AE3-8ABAE7BB046F}"/>
              </a:ext>
            </a:extLst>
          </p:cNvPr>
          <p:cNvSpPr/>
          <p:nvPr/>
        </p:nvSpPr>
        <p:spPr>
          <a:xfrm rot="2700000">
            <a:off x="7516163" y="2173884"/>
            <a:ext cx="432141" cy="432141"/>
          </a:xfrm>
          <a:prstGeom prst="roundRect">
            <a:avLst>
              <a:gd name="adj" fmla="val 6351"/>
            </a:avLst>
          </a:prstGeom>
          <a:gradFill flip="none" rotWithShape="1">
            <a:gsLst>
              <a:gs pos="0">
                <a:srgbClr val="E3DCD6"/>
              </a:gs>
              <a:gs pos="69000">
                <a:srgbClr val="B9A799"/>
              </a:gs>
            </a:gsLst>
            <a:path path="circle">
              <a:fillToRect r="100000" b="100000"/>
            </a:path>
            <a:tileRect l="-100000" t="-100000"/>
          </a:gradFill>
          <a:ln>
            <a:noFill/>
          </a:ln>
          <a:effectLst>
            <a:outerShdw blurRad="330200" dist="3175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4" name="矩形: 圆角 13">
            <a:extLst>
              <a:ext uri="{FF2B5EF4-FFF2-40B4-BE49-F238E27FC236}">
                <a16:creationId xmlns:a16="http://schemas.microsoft.com/office/drawing/2014/main" id="{4D2C85C3-3845-4640-9A01-1EC4C5FDF8C4}"/>
              </a:ext>
            </a:extLst>
          </p:cNvPr>
          <p:cNvSpPr/>
          <p:nvPr/>
        </p:nvSpPr>
        <p:spPr>
          <a:xfrm rot="2700000">
            <a:off x="6861235" y="2636568"/>
            <a:ext cx="836879" cy="836879"/>
          </a:xfrm>
          <a:prstGeom prst="roundRect">
            <a:avLst>
              <a:gd name="adj" fmla="val 6351"/>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20" name="矩形 19">
            <a:extLst>
              <a:ext uri="{FF2B5EF4-FFF2-40B4-BE49-F238E27FC236}">
                <a16:creationId xmlns:a16="http://schemas.microsoft.com/office/drawing/2014/main" id="{B367A5E0-C0ED-4661-A59A-2BA141B79BE7}"/>
              </a:ext>
            </a:extLst>
          </p:cNvPr>
          <p:cNvSpPr/>
          <p:nvPr/>
        </p:nvSpPr>
        <p:spPr>
          <a:xfrm>
            <a:off x="666958" y="338553"/>
            <a:ext cx="2714205" cy="461665"/>
          </a:xfrm>
          <a:prstGeom prst="rect">
            <a:avLst/>
          </a:prstGeom>
        </p:spPr>
        <p:txBody>
          <a:bodyPr wrap="none">
            <a:spAutoFit/>
          </a:bodyPr>
          <a:lstStyle/>
          <a:p>
            <a:r>
              <a:rPr lang="en" altLang="zh-CN" sz="2400" dirty="0">
                <a:solidFill>
                  <a:prstClr val="black">
                    <a:lumMod val="75000"/>
                    <a:lumOff val="25000"/>
                  </a:prstClr>
                </a:solidFill>
                <a:latin typeface="Roboto Bold" panose="02000000000000000000"/>
                <a:ea typeface="思源黑体 CN Bold"/>
              </a:rPr>
              <a:t>Feature</a:t>
            </a:r>
            <a:r>
              <a:rPr lang="zh-CN" altLang="en-US" sz="2400" dirty="0">
                <a:solidFill>
                  <a:prstClr val="black">
                    <a:lumMod val="75000"/>
                    <a:lumOff val="25000"/>
                  </a:prstClr>
                </a:solidFill>
                <a:latin typeface="Roboto Bold" panose="02000000000000000000"/>
                <a:ea typeface="思源黑体 CN Bold"/>
              </a:rPr>
              <a:t> </a:t>
            </a:r>
            <a:r>
              <a:rPr lang="en-US" altLang="zh-CN" sz="2400" dirty="0">
                <a:solidFill>
                  <a:prstClr val="black">
                    <a:lumMod val="75000"/>
                    <a:lumOff val="25000"/>
                  </a:prstClr>
                </a:solidFill>
                <a:latin typeface="Roboto Bold" panose="02000000000000000000"/>
                <a:ea typeface="思源黑体 CN Bold"/>
              </a:rPr>
              <a:t>extraction</a:t>
            </a:r>
            <a:endParaRPr lang="zh-CN" altLang="en-US" sz="2400" dirty="0">
              <a:solidFill>
                <a:prstClr val="black">
                  <a:lumMod val="75000"/>
                  <a:lumOff val="25000"/>
                </a:prstClr>
              </a:solidFill>
              <a:latin typeface="Roboto Bold" panose="02000000000000000000"/>
              <a:ea typeface="思源黑体 CN Bold"/>
            </a:endParaRPr>
          </a:p>
        </p:txBody>
      </p:sp>
      <p:sp>
        <p:nvSpPr>
          <p:cNvPr id="24" name="文本框 23">
            <a:extLst>
              <a:ext uri="{FF2B5EF4-FFF2-40B4-BE49-F238E27FC236}">
                <a16:creationId xmlns:a16="http://schemas.microsoft.com/office/drawing/2014/main" id="{99ECF7CC-8684-4C8F-A324-FD879B06C2FD}"/>
              </a:ext>
            </a:extLst>
          </p:cNvPr>
          <p:cNvSpPr txBox="1"/>
          <p:nvPr/>
        </p:nvSpPr>
        <p:spPr>
          <a:xfrm>
            <a:off x="5585185" y="1654742"/>
            <a:ext cx="1938418" cy="248209"/>
          </a:xfrm>
          <a:prstGeom prst="rect">
            <a:avLst/>
          </a:prstGeom>
          <a:noFill/>
        </p:spPr>
        <p:txBody>
          <a:bodyPr wrap="square">
            <a:spAutoFit/>
          </a:bodyPr>
          <a:lstStyle/>
          <a:p>
            <a:pPr algn="ctr" defTabSz="685800">
              <a:defRPr/>
            </a:pPr>
            <a:r>
              <a:rPr lang="en" altLang="zh-CN" sz="1013" dirty="0" err="1">
                <a:solidFill>
                  <a:schemeClr val="bg1"/>
                </a:solidFill>
                <a:latin typeface="Roboto"/>
                <a:ea typeface="思源黑体 CN Regular"/>
              </a:rPr>
              <a:t>legal_basis</a:t>
            </a:r>
            <a:endParaRPr lang="zh-CN" altLang="en-US" sz="1013" dirty="0">
              <a:solidFill>
                <a:schemeClr val="bg1"/>
              </a:solidFill>
              <a:latin typeface="思源宋体 CN Heavy"/>
              <a:ea typeface="思源宋体 CN Heavy"/>
            </a:endParaRPr>
          </a:p>
        </p:txBody>
      </p:sp>
      <p:sp>
        <p:nvSpPr>
          <p:cNvPr id="26" name="文本框 25">
            <a:extLst>
              <a:ext uri="{FF2B5EF4-FFF2-40B4-BE49-F238E27FC236}">
                <a16:creationId xmlns:a16="http://schemas.microsoft.com/office/drawing/2014/main" id="{3837D561-D9C9-4787-B611-B7E3EB0E6F9F}"/>
              </a:ext>
            </a:extLst>
          </p:cNvPr>
          <p:cNvSpPr txBox="1"/>
          <p:nvPr/>
        </p:nvSpPr>
        <p:spPr>
          <a:xfrm>
            <a:off x="1421391" y="3813036"/>
            <a:ext cx="1701108" cy="323165"/>
          </a:xfrm>
          <a:prstGeom prst="rect">
            <a:avLst/>
          </a:prstGeom>
          <a:noFill/>
        </p:spPr>
        <p:txBody>
          <a:bodyPr wrap="none">
            <a:spAutoFit/>
          </a:bodyPr>
          <a:lstStyle/>
          <a:p>
            <a:pPr algn="ctr" defTabSz="685800">
              <a:defRPr/>
            </a:pPr>
            <a:r>
              <a:rPr lang="en" altLang="zh-CN" sz="1500" dirty="0" err="1">
                <a:solidFill>
                  <a:schemeClr val="bg1"/>
                </a:solidFill>
                <a:latin typeface="Roboto"/>
                <a:ea typeface="思源黑体 CN Regular"/>
              </a:rPr>
              <a:t>Authorized_agent</a:t>
            </a:r>
            <a:endParaRPr lang="en-US" altLang="zh-CN" sz="1500" dirty="0">
              <a:solidFill>
                <a:schemeClr val="bg1"/>
              </a:solidFill>
              <a:latin typeface="思源宋体 CN Heavy"/>
              <a:ea typeface="思源宋体 CN Heavy"/>
            </a:endParaRPr>
          </a:p>
        </p:txBody>
      </p:sp>
      <p:sp>
        <p:nvSpPr>
          <p:cNvPr id="27" name="文本框 26">
            <a:extLst>
              <a:ext uri="{FF2B5EF4-FFF2-40B4-BE49-F238E27FC236}">
                <a16:creationId xmlns:a16="http://schemas.microsoft.com/office/drawing/2014/main" id="{19307369-BF8B-4754-89BD-69160C966214}"/>
              </a:ext>
            </a:extLst>
          </p:cNvPr>
          <p:cNvSpPr txBox="1"/>
          <p:nvPr/>
        </p:nvSpPr>
        <p:spPr>
          <a:xfrm>
            <a:off x="3515035" y="3967015"/>
            <a:ext cx="1181735" cy="300082"/>
          </a:xfrm>
          <a:prstGeom prst="rect">
            <a:avLst/>
          </a:prstGeom>
          <a:noFill/>
        </p:spPr>
        <p:txBody>
          <a:bodyPr wrap="none">
            <a:spAutoFit/>
          </a:bodyPr>
          <a:lstStyle/>
          <a:p>
            <a:pPr algn="ctr" defTabSz="685800">
              <a:defRPr/>
            </a:pPr>
            <a:r>
              <a:rPr lang="en-US" altLang="zh-CN" dirty="0" err="1">
                <a:solidFill>
                  <a:schemeClr val="bg1"/>
                </a:solidFill>
                <a:latin typeface="Roboto"/>
                <a:ea typeface="思源黑体 CN Regular"/>
              </a:rPr>
              <a:t>Main_reason</a:t>
            </a:r>
            <a:endParaRPr lang="zh-CN" altLang="en-US" sz="1013" dirty="0">
              <a:solidFill>
                <a:schemeClr val="bg1"/>
              </a:solidFill>
              <a:latin typeface="思源宋体 CN Heavy"/>
              <a:ea typeface="思源宋体 CN Heavy"/>
            </a:endParaRPr>
          </a:p>
        </p:txBody>
      </p:sp>
      <p:sp>
        <p:nvSpPr>
          <p:cNvPr id="29" name="文本框 28">
            <a:extLst>
              <a:ext uri="{FF2B5EF4-FFF2-40B4-BE49-F238E27FC236}">
                <a16:creationId xmlns:a16="http://schemas.microsoft.com/office/drawing/2014/main" id="{ABB6416A-1E71-4E9C-8BA4-EDEE8E665F6A}"/>
              </a:ext>
            </a:extLst>
          </p:cNvPr>
          <p:cNvSpPr txBox="1"/>
          <p:nvPr/>
        </p:nvSpPr>
        <p:spPr>
          <a:xfrm>
            <a:off x="4359759" y="2934456"/>
            <a:ext cx="2025990" cy="323165"/>
          </a:xfrm>
          <a:prstGeom prst="rect">
            <a:avLst/>
          </a:prstGeom>
          <a:noFill/>
        </p:spPr>
        <p:txBody>
          <a:bodyPr wrap="square">
            <a:spAutoFit/>
          </a:bodyPr>
          <a:lstStyle/>
          <a:p>
            <a:pPr algn="ctr" defTabSz="685800">
              <a:defRPr/>
            </a:pPr>
            <a:r>
              <a:rPr lang="en" altLang="zh-CN" sz="1500" dirty="0" err="1">
                <a:solidFill>
                  <a:schemeClr val="bg1"/>
                </a:solidFill>
                <a:latin typeface="Roboto"/>
                <a:ea typeface="思源黑体 CN Regular"/>
              </a:rPr>
              <a:t>rejection_result</a:t>
            </a:r>
            <a:endParaRPr lang="zh-CN" altLang="en-US" sz="1500" dirty="0">
              <a:solidFill>
                <a:schemeClr val="bg1"/>
              </a:solidFill>
              <a:latin typeface="思源宋体 CN Heavy"/>
              <a:ea typeface="思源宋体 CN Heavy"/>
            </a:endParaRPr>
          </a:p>
        </p:txBody>
      </p:sp>
      <p:sp>
        <p:nvSpPr>
          <p:cNvPr id="22" name="文本框 21">
            <a:extLst>
              <a:ext uri="{FF2B5EF4-FFF2-40B4-BE49-F238E27FC236}">
                <a16:creationId xmlns:a16="http://schemas.microsoft.com/office/drawing/2014/main" id="{9B6C1B0C-519E-4C28-BF8E-4EADC0538E76}"/>
              </a:ext>
            </a:extLst>
          </p:cNvPr>
          <p:cNvSpPr txBox="1"/>
          <p:nvPr/>
        </p:nvSpPr>
        <p:spPr>
          <a:xfrm>
            <a:off x="1934499" y="2217835"/>
            <a:ext cx="2768695" cy="323165"/>
          </a:xfrm>
          <a:prstGeom prst="rect">
            <a:avLst/>
          </a:prstGeom>
          <a:noFill/>
        </p:spPr>
        <p:txBody>
          <a:bodyPr wrap="square">
            <a:spAutoFit/>
          </a:bodyPr>
          <a:lstStyle/>
          <a:p>
            <a:pPr algn="ctr" defTabSz="685800">
              <a:defRPr/>
            </a:pPr>
            <a:r>
              <a:rPr lang="en-US" altLang="zh-CN" sz="1500" dirty="0" err="1">
                <a:solidFill>
                  <a:prstClr val="white"/>
                </a:solidFill>
                <a:latin typeface="思源宋体 CN Heavy"/>
                <a:ea typeface="思源宋体 CN Heavy"/>
              </a:rPr>
              <a:t>BrandName</a:t>
            </a:r>
            <a:endParaRPr lang="zh-CN" altLang="en-US" sz="1500" dirty="0">
              <a:solidFill>
                <a:prstClr val="white"/>
              </a:solidFill>
              <a:latin typeface="思源宋体 CN Heavy"/>
              <a:ea typeface="思源宋体 CN Heavy"/>
            </a:endParaRPr>
          </a:p>
        </p:txBody>
      </p:sp>
      <p:sp>
        <p:nvSpPr>
          <p:cNvPr id="23" name="文本框 22">
            <a:extLst>
              <a:ext uri="{FF2B5EF4-FFF2-40B4-BE49-F238E27FC236}">
                <a16:creationId xmlns:a16="http://schemas.microsoft.com/office/drawing/2014/main" id="{F8BBE840-4CC8-4081-AE89-5BCED5E3EE08}"/>
              </a:ext>
            </a:extLst>
          </p:cNvPr>
          <p:cNvSpPr txBox="1"/>
          <p:nvPr/>
        </p:nvSpPr>
        <p:spPr>
          <a:xfrm>
            <a:off x="3943775" y="1094495"/>
            <a:ext cx="1981647" cy="553998"/>
          </a:xfrm>
          <a:prstGeom prst="rect">
            <a:avLst/>
          </a:prstGeom>
          <a:noFill/>
        </p:spPr>
        <p:txBody>
          <a:bodyPr wrap="square">
            <a:spAutoFit/>
          </a:bodyPr>
          <a:lstStyle/>
          <a:p>
            <a:pPr algn="ctr" defTabSz="685800">
              <a:defRPr/>
            </a:pPr>
            <a:r>
              <a:rPr lang="en" altLang="zh-CN" sz="1500" dirty="0" err="1">
                <a:solidFill>
                  <a:prstClr val="white"/>
                </a:solidFill>
                <a:latin typeface="思源宋体 CN Heavy"/>
                <a:ea typeface="思源宋体 CN Heavy"/>
              </a:rPr>
              <a:t>Cited_BrandName</a:t>
            </a:r>
            <a:endParaRPr lang="zh-CN" altLang="en-US" sz="1500" dirty="0">
              <a:solidFill>
                <a:prstClr val="white"/>
              </a:solidFill>
              <a:latin typeface="思源宋体 CN Heavy"/>
              <a:ea typeface="思源宋体 CN Heavy"/>
            </a:endParaRPr>
          </a:p>
        </p:txBody>
      </p:sp>
      <p:sp>
        <p:nvSpPr>
          <p:cNvPr id="32" name="文本框 31">
            <a:extLst>
              <a:ext uri="{FF2B5EF4-FFF2-40B4-BE49-F238E27FC236}">
                <a16:creationId xmlns:a16="http://schemas.microsoft.com/office/drawing/2014/main" id="{F7B4168A-42EA-B607-893C-EB4CFCC9E4E6}"/>
              </a:ext>
            </a:extLst>
          </p:cNvPr>
          <p:cNvSpPr txBox="1"/>
          <p:nvPr/>
        </p:nvSpPr>
        <p:spPr>
          <a:xfrm>
            <a:off x="6968281" y="2939590"/>
            <a:ext cx="732469" cy="253916"/>
          </a:xfrm>
          <a:prstGeom prst="rect">
            <a:avLst/>
          </a:prstGeom>
          <a:noFill/>
        </p:spPr>
        <p:txBody>
          <a:bodyPr wrap="square">
            <a:spAutoFit/>
          </a:bodyPr>
          <a:lstStyle/>
          <a:p>
            <a:pPr algn="ctr" defTabSz="685800">
              <a:defRPr/>
            </a:pPr>
            <a:r>
              <a:rPr lang="en" altLang="zh-CN" sz="1050" dirty="0">
                <a:solidFill>
                  <a:prstClr val="white"/>
                </a:solidFill>
                <a:latin typeface="思源宋体 CN Heavy"/>
                <a:ea typeface="思源宋体 CN Heavy"/>
              </a:rPr>
              <a:t>groups</a:t>
            </a:r>
            <a:endParaRPr lang="zh-CN" altLang="en-US" sz="1050" dirty="0">
              <a:solidFill>
                <a:prstClr val="white"/>
              </a:solidFill>
              <a:latin typeface="思源宋体 CN Heavy"/>
              <a:ea typeface="思源宋体 CN Heavy"/>
            </a:endParaRPr>
          </a:p>
        </p:txBody>
      </p:sp>
      <p:sp>
        <p:nvSpPr>
          <p:cNvPr id="33" name="文本框 32">
            <a:extLst>
              <a:ext uri="{FF2B5EF4-FFF2-40B4-BE49-F238E27FC236}">
                <a16:creationId xmlns:a16="http://schemas.microsoft.com/office/drawing/2014/main" id="{9D36F230-EEA0-4C82-F1F2-6FAC06C90B99}"/>
              </a:ext>
            </a:extLst>
          </p:cNvPr>
          <p:cNvSpPr txBox="1"/>
          <p:nvPr/>
        </p:nvSpPr>
        <p:spPr>
          <a:xfrm>
            <a:off x="7448738" y="2262609"/>
            <a:ext cx="611141" cy="253916"/>
          </a:xfrm>
          <a:prstGeom prst="rect">
            <a:avLst/>
          </a:prstGeom>
          <a:noFill/>
        </p:spPr>
        <p:txBody>
          <a:bodyPr wrap="square">
            <a:spAutoFit/>
          </a:bodyPr>
          <a:lstStyle/>
          <a:p>
            <a:pPr algn="ctr" defTabSz="685800">
              <a:defRPr/>
            </a:pPr>
            <a:r>
              <a:rPr lang="en" altLang="zh-CN" sz="1050" dirty="0">
                <a:solidFill>
                  <a:prstClr val="white"/>
                </a:solidFill>
                <a:latin typeface="思源宋体 CN Heavy"/>
                <a:ea typeface="思源宋体 CN Heavy"/>
              </a:rPr>
              <a:t>ID</a:t>
            </a:r>
            <a:endParaRPr lang="zh-CN" altLang="en-US" sz="1050" dirty="0">
              <a:solidFill>
                <a:prstClr val="white"/>
              </a:solidFill>
              <a:latin typeface="思源宋体 CN Heavy"/>
              <a:ea typeface="思源宋体 CN Heavy"/>
            </a:endParaRPr>
          </a:p>
        </p:txBody>
      </p:sp>
      <p:sp>
        <p:nvSpPr>
          <p:cNvPr id="34" name="文本框 33">
            <a:extLst>
              <a:ext uri="{FF2B5EF4-FFF2-40B4-BE49-F238E27FC236}">
                <a16:creationId xmlns:a16="http://schemas.microsoft.com/office/drawing/2014/main" id="{2486237D-89F5-5F71-E286-4E923B225DF7}"/>
              </a:ext>
            </a:extLst>
          </p:cNvPr>
          <p:cNvSpPr txBox="1"/>
          <p:nvPr/>
        </p:nvSpPr>
        <p:spPr>
          <a:xfrm>
            <a:off x="6198150" y="3863224"/>
            <a:ext cx="893568" cy="253916"/>
          </a:xfrm>
          <a:prstGeom prst="rect">
            <a:avLst/>
          </a:prstGeom>
          <a:noFill/>
        </p:spPr>
        <p:txBody>
          <a:bodyPr wrap="square">
            <a:spAutoFit/>
          </a:bodyPr>
          <a:lstStyle/>
          <a:p>
            <a:pPr algn="ctr" defTabSz="685800">
              <a:defRPr/>
            </a:pPr>
            <a:r>
              <a:rPr lang="en" altLang="zh-CN" sz="1050" dirty="0">
                <a:solidFill>
                  <a:prstClr val="white"/>
                </a:solidFill>
                <a:latin typeface="思源宋体 CN Heavy"/>
                <a:ea typeface="思源宋体 CN Heavy"/>
              </a:rPr>
              <a:t>category</a:t>
            </a:r>
            <a:endParaRPr lang="zh-CN" altLang="en-US" sz="1050" dirty="0">
              <a:solidFill>
                <a:prstClr val="white"/>
              </a:solidFill>
              <a:latin typeface="思源宋体 CN Heavy"/>
              <a:ea typeface="思源宋体 CN Heavy"/>
            </a:endParaRPr>
          </a:p>
        </p:txBody>
      </p:sp>
      <p:sp>
        <p:nvSpPr>
          <p:cNvPr id="35" name="文本框 34">
            <a:extLst>
              <a:ext uri="{FF2B5EF4-FFF2-40B4-BE49-F238E27FC236}">
                <a16:creationId xmlns:a16="http://schemas.microsoft.com/office/drawing/2014/main" id="{7BF0F277-A696-E9E9-B81F-647ADB661F29}"/>
              </a:ext>
            </a:extLst>
          </p:cNvPr>
          <p:cNvSpPr txBox="1"/>
          <p:nvPr/>
        </p:nvSpPr>
        <p:spPr>
          <a:xfrm>
            <a:off x="1123002" y="2808834"/>
            <a:ext cx="987771" cy="323165"/>
          </a:xfrm>
          <a:prstGeom prst="rect">
            <a:avLst/>
          </a:prstGeom>
          <a:noFill/>
        </p:spPr>
        <p:txBody>
          <a:bodyPr wrap="none">
            <a:spAutoFit/>
          </a:bodyPr>
          <a:lstStyle/>
          <a:p>
            <a:pPr algn="ctr" defTabSz="685800">
              <a:defRPr/>
            </a:pPr>
            <a:r>
              <a:rPr lang="en" altLang="zh-CN" sz="1500" dirty="0">
                <a:solidFill>
                  <a:schemeClr val="bg1"/>
                </a:solidFill>
                <a:latin typeface="Roboto"/>
                <a:ea typeface="思源黑体 CN Regular"/>
              </a:rPr>
              <a:t>applicant</a:t>
            </a:r>
            <a:endParaRPr lang="en-US" altLang="zh-CN" sz="1500" dirty="0">
              <a:solidFill>
                <a:schemeClr val="bg1"/>
              </a:solidFill>
              <a:latin typeface="思源宋体 CN Heavy"/>
              <a:ea typeface="思源宋体 CN Heavy"/>
            </a:endParaRPr>
          </a:p>
        </p:txBody>
      </p:sp>
      <p:sp>
        <p:nvSpPr>
          <p:cNvPr id="36" name="文本框 35">
            <a:extLst>
              <a:ext uri="{FF2B5EF4-FFF2-40B4-BE49-F238E27FC236}">
                <a16:creationId xmlns:a16="http://schemas.microsoft.com/office/drawing/2014/main" id="{31CDA369-7793-8B7A-8B9B-B45EBE024689}"/>
              </a:ext>
            </a:extLst>
          </p:cNvPr>
          <p:cNvSpPr txBox="1"/>
          <p:nvPr/>
        </p:nvSpPr>
        <p:spPr>
          <a:xfrm>
            <a:off x="1102642" y="1569121"/>
            <a:ext cx="1188996" cy="323165"/>
          </a:xfrm>
          <a:prstGeom prst="rect">
            <a:avLst/>
          </a:prstGeom>
          <a:noFill/>
        </p:spPr>
        <p:txBody>
          <a:bodyPr wrap="square">
            <a:spAutoFit/>
          </a:bodyPr>
          <a:lstStyle/>
          <a:p>
            <a:pPr algn="ctr" defTabSz="685800">
              <a:defRPr/>
            </a:pPr>
            <a:r>
              <a:rPr lang="en-US" altLang="zh-CN" sz="1500" dirty="0">
                <a:solidFill>
                  <a:prstClr val="white"/>
                </a:solidFill>
                <a:latin typeface="思源宋体 CN Heavy"/>
                <a:ea typeface="思源宋体 CN Heavy"/>
              </a:rPr>
              <a:t>goods</a:t>
            </a:r>
            <a:endParaRPr lang="zh-CN" altLang="en-US" sz="1500" dirty="0">
              <a:solidFill>
                <a:prstClr val="white"/>
              </a:solidFill>
              <a:latin typeface="思源宋体 CN Heavy"/>
              <a:ea typeface="思源宋体 CN Heavy"/>
            </a:endParaRPr>
          </a:p>
        </p:txBody>
      </p:sp>
    </p:spTree>
    <p:extLst>
      <p:ext uri="{BB962C8B-B14F-4D97-AF65-F5344CB8AC3E}">
        <p14:creationId xmlns:p14="http://schemas.microsoft.com/office/powerpoint/2010/main" val="1036340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502B3E0-A1CB-43A3-B051-1D0D9B2DB065}"/>
              </a:ext>
            </a:extLst>
          </p:cNvPr>
          <p:cNvSpPr/>
          <p:nvPr/>
        </p:nvSpPr>
        <p:spPr>
          <a:xfrm>
            <a:off x="659140" y="294032"/>
            <a:ext cx="2714205" cy="461665"/>
          </a:xfrm>
          <a:prstGeom prst="rect">
            <a:avLst/>
          </a:prstGeom>
        </p:spPr>
        <p:txBody>
          <a:bodyPr wrap="none">
            <a:spAutoFit/>
          </a:bodyPr>
          <a:lstStyle/>
          <a:p>
            <a:r>
              <a:rPr lang="en" altLang="zh-CN" sz="2400" dirty="0">
                <a:solidFill>
                  <a:prstClr val="black">
                    <a:lumMod val="75000"/>
                    <a:lumOff val="25000"/>
                  </a:prstClr>
                </a:solidFill>
                <a:latin typeface="Roboto Bold" panose="02000000000000000000"/>
                <a:ea typeface="思源黑体 CN Bold"/>
              </a:rPr>
              <a:t>Feature</a:t>
            </a:r>
            <a:r>
              <a:rPr lang="zh-CN" altLang="en-US" sz="2400" dirty="0">
                <a:solidFill>
                  <a:prstClr val="black">
                    <a:lumMod val="75000"/>
                    <a:lumOff val="25000"/>
                  </a:prstClr>
                </a:solidFill>
                <a:latin typeface="Roboto Bold" panose="02000000000000000000"/>
                <a:ea typeface="思源黑体 CN Bold"/>
              </a:rPr>
              <a:t> </a:t>
            </a:r>
            <a:r>
              <a:rPr lang="en-US" altLang="zh-CN" sz="2400" dirty="0">
                <a:solidFill>
                  <a:prstClr val="black">
                    <a:lumMod val="75000"/>
                    <a:lumOff val="25000"/>
                  </a:prstClr>
                </a:solidFill>
                <a:latin typeface="Roboto Bold" panose="02000000000000000000"/>
                <a:ea typeface="思源黑体 CN Bold"/>
              </a:rPr>
              <a:t>extraction</a:t>
            </a:r>
            <a:endParaRPr lang="zh-CN" altLang="en-US" sz="2400" dirty="0">
              <a:solidFill>
                <a:prstClr val="black">
                  <a:lumMod val="75000"/>
                  <a:lumOff val="25000"/>
                </a:prstClr>
              </a:solidFill>
              <a:latin typeface="Roboto Bold" panose="02000000000000000000"/>
              <a:ea typeface="思源黑体 CN Bold"/>
            </a:endParaRPr>
          </a:p>
        </p:txBody>
      </p:sp>
      <p:sp>
        <p:nvSpPr>
          <p:cNvPr id="14" name="椭圆 13">
            <a:extLst>
              <a:ext uri="{FF2B5EF4-FFF2-40B4-BE49-F238E27FC236}">
                <a16:creationId xmlns:a16="http://schemas.microsoft.com/office/drawing/2014/main" id="{2502B853-5CDF-4408-8CAA-02C9A415D869}"/>
              </a:ext>
            </a:extLst>
          </p:cNvPr>
          <p:cNvSpPr/>
          <p:nvPr/>
        </p:nvSpPr>
        <p:spPr>
          <a:xfrm>
            <a:off x="2858357" y="1927218"/>
            <a:ext cx="3427286" cy="1358924"/>
          </a:xfrm>
          <a:prstGeom prst="ellipse">
            <a:avLst/>
          </a:prstGeom>
          <a:noFill/>
          <a:ln w="19050">
            <a:gradFill>
              <a:gsLst>
                <a:gs pos="0">
                  <a:schemeClr val="accent1">
                    <a:lumMod val="60000"/>
                    <a:lumOff val="40000"/>
                    <a:alpha val="20000"/>
                  </a:schemeClr>
                </a:gs>
                <a:gs pos="100000">
                  <a:schemeClr val="accent1">
                    <a:lumMod val="60000"/>
                    <a:lumOff val="40000"/>
                    <a:alpha val="4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5" name="椭圆 14">
            <a:extLst>
              <a:ext uri="{FF2B5EF4-FFF2-40B4-BE49-F238E27FC236}">
                <a16:creationId xmlns:a16="http://schemas.microsoft.com/office/drawing/2014/main" id="{57E8F761-5B08-4BBB-9E0D-95DAC1FCC421}"/>
              </a:ext>
            </a:extLst>
          </p:cNvPr>
          <p:cNvSpPr/>
          <p:nvPr/>
        </p:nvSpPr>
        <p:spPr>
          <a:xfrm>
            <a:off x="1845182" y="1577861"/>
            <a:ext cx="5453636" cy="2162375"/>
          </a:xfrm>
          <a:prstGeom prst="ellipse">
            <a:avLst/>
          </a:prstGeom>
          <a:noFill/>
          <a:ln>
            <a:gradFill>
              <a:gsLst>
                <a:gs pos="0">
                  <a:schemeClr val="accent1">
                    <a:lumMod val="60000"/>
                    <a:lumOff val="40000"/>
                    <a:alpha val="0"/>
                  </a:schemeClr>
                </a:gs>
                <a:gs pos="100000">
                  <a:schemeClr val="accent1">
                    <a:lumMod val="60000"/>
                    <a:lumOff val="40000"/>
                    <a:alpha val="29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9" name="矩形: 圆角 18">
            <a:extLst>
              <a:ext uri="{FF2B5EF4-FFF2-40B4-BE49-F238E27FC236}">
                <a16:creationId xmlns:a16="http://schemas.microsoft.com/office/drawing/2014/main" id="{D6315FFC-A5DA-4DB3-8735-BC3A843DA798}"/>
              </a:ext>
            </a:extLst>
          </p:cNvPr>
          <p:cNvSpPr/>
          <p:nvPr/>
        </p:nvSpPr>
        <p:spPr>
          <a:xfrm>
            <a:off x="2960599" y="1018254"/>
            <a:ext cx="870404" cy="870403"/>
          </a:xfrm>
          <a:prstGeom prst="roundRect">
            <a:avLst>
              <a:gd name="adj" fmla="val 4214"/>
            </a:avLst>
          </a:prstGeom>
          <a:noFill/>
          <a:ln w="12700">
            <a:gradFill flip="none" rotWithShape="1">
              <a:gsLst>
                <a:gs pos="0">
                  <a:schemeClr val="accent1">
                    <a:lumMod val="60000"/>
                    <a:lumOff val="40000"/>
                  </a:schemeClr>
                </a:gs>
                <a:gs pos="88000">
                  <a:schemeClr val="accent1">
                    <a:lumMod val="20000"/>
                    <a:lumOff val="80000"/>
                    <a:alpha val="0"/>
                  </a:schemeClr>
                </a:gs>
              </a:gsLst>
              <a:lin ang="18900000" scaled="1"/>
              <a:tileRect/>
            </a:gradFill>
          </a:ln>
          <a:effectLst/>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20" name="矩形: 圆角 19">
            <a:extLst>
              <a:ext uri="{FF2B5EF4-FFF2-40B4-BE49-F238E27FC236}">
                <a16:creationId xmlns:a16="http://schemas.microsoft.com/office/drawing/2014/main" id="{D3692450-0025-44B1-8301-CC50199226EA}"/>
              </a:ext>
            </a:extLst>
          </p:cNvPr>
          <p:cNvSpPr/>
          <p:nvPr/>
        </p:nvSpPr>
        <p:spPr>
          <a:xfrm>
            <a:off x="2960599" y="846293"/>
            <a:ext cx="870404" cy="870403"/>
          </a:xfrm>
          <a:prstGeom prst="roundRect">
            <a:avLst>
              <a:gd name="adj" fmla="val 4214"/>
            </a:avLst>
          </a:prstGeom>
          <a:gradFill>
            <a:gsLst>
              <a:gs pos="0">
                <a:schemeClr val="accent1"/>
              </a:gs>
              <a:gs pos="88000">
                <a:schemeClr val="accent1">
                  <a:lumMod val="50000"/>
                  <a:alpha val="0"/>
                </a:schemeClr>
              </a:gs>
            </a:gsLst>
            <a:lin ang="18900000" scaled="1"/>
          </a:gradFill>
          <a:ln>
            <a:noFill/>
          </a:ln>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21" name="矩形: 圆角 20">
            <a:extLst>
              <a:ext uri="{FF2B5EF4-FFF2-40B4-BE49-F238E27FC236}">
                <a16:creationId xmlns:a16="http://schemas.microsoft.com/office/drawing/2014/main" id="{1EECFA71-2571-4450-B6DA-69E0BBAC5834}"/>
              </a:ext>
            </a:extLst>
          </p:cNvPr>
          <p:cNvSpPr/>
          <p:nvPr/>
        </p:nvSpPr>
        <p:spPr>
          <a:xfrm>
            <a:off x="2960599" y="708423"/>
            <a:ext cx="870404" cy="870403"/>
          </a:xfrm>
          <a:prstGeom prst="roundRect">
            <a:avLst>
              <a:gd name="adj" fmla="val 4214"/>
            </a:avLst>
          </a:prstGeom>
          <a:gradFill flip="none" rotWithShape="1">
            <a:gsLst>
              <a:gs pos="0">
                <a:schemeClr val="accent1"/>
              </a:gs>
              <a:gs pos="87000">
                <a:schemeClr val="accent1">
                  <a:lumMod val="50000"/>
                </a:schemeClr>
              </a:gs>
            </a:gsLst>
            <a:lin ang="18900000" scaled="1"/>
            <a:tileRect/>
          </a:gradFill>
          <a:ln>
            <a:noFill/>
          </a:ln>
          <a:scene3d>
            <a:camera prst="isometricTopUp"/>
            <a:lightRig rig="threePt" dir="t"/>
          </a:scene3d>
          <a:sp3d extrusionH="1905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23" name="矩形: 圆角 22">
            <a:extLst>
              <a:ext uri="{FF2B5EF4-FFF2-40B4-BE49-F238E27FC236}">
                <a16:creationId xmlns:a16="http://schemas.microsoft.com/office/drawing/2014/main" id="{B620D4FE-AFAA-4D0A-975E-AB27B280372F}"/>
              </a:ext>
            </a:extLst>
          </p:cNvPr>
          <p:cNvSpPr/>
          <p:nvPr/>
        </p:nvSpPr>
        <p:spPr>
          <a:xfrm>
            <a:off x="5312999" y="1018254"/>
            <a:ext cx="870404" cy="870403"/>
          </a:xfrm>
          <a:prstGeom prst="roundRect">
            <a:avLst>
              <a:gd name="adj" fmla="val 4214"/>
            </a:avLst>
          </a:prstGeom>
          <a:noFill/>
          <a:ln w="12700">
            <a:gradFill flip="none" rotWithShape="1">
              <a:gsLst>
                <a:gs pos="0">
                  <a:schemeClr val="accent1">
                    <a:lumMod val="60000"/>
                    <a:lumOff val="40000"/>
                  </a:schemeClr>
                </a:gs>
                <a:gs pos="88000">
                  <a:schemeClr val="accent1">
                    <a:lumMod val="20000"/>
                    <a:lumOff val="80000"/>
                    <a:alpha val="0"/>
                  </a:schemeClr>
                </a:gs>
              </a:gsLst>
              <a:lin ang="18900000" scaled="1"/>
              <a:tileRect/>
            </a:gradFill>
          </a:ln>
          <a:effectLst/>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24" name="矩形: 圆角 23">
            <a:extLst>
              <a:ext uri="{FF2B5EF4-FFF2-40B4-BE49-F238E27FC236}">
                <a16:creationId xmlns:a16="http://schemas.microsoft.com/office/drawing/2014/main" id="{3F8340D6-2935-466B-A6B0-1AEEF5228B47}"/>
              </a:ext>
            </a:extLst>
          </p:cNvPr>
          <p:cNvSpPr/>
          <p:nvPr/>
        </p:nvSpPr>
        <p:spPr>
          <a:xfrm>
            <a:off x="5312999" y="846293"/>
            <a:ext cx="870404" cy="870403"/>
          </a:xfrm>
          <a:prstGeom prst="roundRect">
            <a:avLst>
              <a:gd name="adj" fmla="val 4214"/>
            </a:avLst>
          </a:prstGeom>
          <a:gradFill>
            <a:gsLst>
              <a:gs pos="0">
                <a:schemeClr val="accent1"/>
              </a:gs>
              <a:gs pos="88000">
                <a:schemeClr val="accent1">
                  <a:lumMod val="50000"/>
                  <a:alpha val="0"/>
                </a:schemeClr>
              </a:gs>
            </a:gsLst>
            <a:lin ang="18900000" scaled="1"/>
          </a:gradFill>
          <a:ln>
            <a:noFill/>
          </a:ln>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25" name="矩形: 圆角 24">
            <a:extLst>
              <a:ext uri="{FF2B5EF4-FFF2-40B4-BE49-F238E27FC236}">
                <a16:creationId xmlns:a16="http://schemas.microsoft.com/office/drawing/2014/main" id="{3E799ABD-FD38-4E84-8AA0-C41B006FE1C1}"/>
              </a:ext>
            </a:extLst>
          </p:cNvPr>
          <p:cNvSpPr/>
          <p:nvPr/>
        </p:nvSpPr>
        <p:spPr>
          <a:xfrm>
            <a:off x="5312999" y="708423"/>
            <a:ext cx="870404" cy="870403"/>
          </a:xfrm>
          <a:prstGeom prst="roundRect">
            <a:avLst>
              <a:gd name="adj" fmla="val 4214"/>
            </a:avLst>
          </a:prstGeom>
          <a:gradFill flip="none" rotWithShape="1">
            <a:gsLst>
              <a:gs pos="0">
                <a:schemeClr val="accent1"/>
              </a:gs>
              <a:gs pos="87000">
                <a:schemeClr val="accent1">
                  <a:lumMod val="50000"/>
                </a:schemeClr>
              </a:gs>
            </a:gsLst>
            <a:lin ang="18900000" scaled="1"/>
            <a:tileRect/>
          </a:gradFill>
          <a:ln>
            <a:noFill/>
          </a:ln>
          <a:scene3d>
            <a:camera prst="isometricTopUp"/>
            <a:lightRig rig="threePt" dir="t"/>
          </a:scene3d>
          <a:sp3d extrusionH="1905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8" name="矩形: 圆角 7">
            <a:extLst>
              <a:ext uri="{FF2B5EF4-FFF2-40B4-BE49-F238E27FC236}">
                <a16:creationId xmlns:a16="http://schemas.microsoft.com/office/drawing/2014/main" id="{06BD3CD8-8D0A-4180-AD91-DDA89136FC9C}"/>
              </a:ext>
            </a:extLst>
          </p:cNvPr>
          <p:cNvSpPr/>
          <p:nvPr/>
        </p:nvSpPr>
        <p:spPr>
          <a:xfrm>
            <a:off x="787401" y="1557681"/>
            <a:ext cx="870404" cy="870403"/>
          </a:xfrm>
          <a:prstGeom prst="roundRect">
            <a:avLst>
              <a:gd name="adj" fmla="val 4214"/>
            </a:avLst>
          </a:prstGeom>
          <a:noFill/>
          <a:ln w="12700">
            <a:gradFill flip="none" rotWithShape="1">
              <a:gsLst>
                <a:gs pos="0">
                  <a:schemeClr val="accent1">
                    <a:lumMod val="60000"/>
                    <a:lumOff val="40000"/>
                  </a:schemeClr>
                </a:gs>
                <a:gs pos="88000">
                  <a:schemeClr val="accent1">
                    <a:lumMod val="20000"/>
                    <a:lumOff val="80000"/>
                    <a:alpha val="0"/>
                  </a:schemeClr>
                </a:gs>
              </a:gsLst>
              <a:lin ang="18900000" scaled="1"/>
              <a:tileRect/>
            </a:gradFill>
          </a:ln>
          <a:effectLst/>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9" name="矩形: 圆角 8">
            <a:extLst>
              <a:ext uri="{FF2B5EF4-FFF2-40B4-BE49-F238E27FC236}">
                <a16:creationId xmlns:a16="http://schemas.microsoft.com/office/drawing/2014/main" id="{113D3443-37B7-4A7C-BF8D-DA43EF595C9B}"/>
              </a:ext>
            </a:extLst>
          </p:cNvPr>
          <p:cNvSpPr/>
          <p:nvPr/>
        </p:nvSpPr>
        <p:spPr>
          <a:xfrm>
            <a:off x="787401" y="1385719"/>
            <a:ext cx="870404" cy="870403"/>
          </a:xfrm>
          <a:prstGeom prst="roundRect">
            <a:avLst>
              <a:gd name="adj" fmla="val 4214"/>
            </a:avLst>
          </a:prstGeom>
          <a:gradFill>
            <a:gsLst>
              <a:gs pos="0">
                <a:schemeClr val="accent1"/>
              </a:gs>
              <a:gs pos="88000">
                <a:schemeClr val="accent1">
                  <a:lumMod val="50000"/>
                  <a:alpha val="0"/>
                </a:schemeClr>
              </a:gs>
            </a:gsLst>
            <a:lin ang="18900000" scaled="1"/>
          </a:gradFill>
          <a:ln>
            <a:noFill/>
          </a:ln>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10" name="矩形: 圆角 9">
            <a:extLst>
              <a:ext uri="{FF2B5EF4-FFF2-40B4-BE49-F238E27FC236}">
                <a16:creationId xmlns:a16="http://schemas.microsoft.com/office/drawing/2014/main" id="{1865BC20-F3F7-4BCE-88E9-DAE0FA1670B9}"/>
              </a:ext>
            </a:extLst>
          </p:cNvPr>
          <p:cNvSpPr/>
          <p:nvPr/>
        </p:nvSpPr>
        <p:spPr>
          <a:xfrm>
            <a:off x="787401" y="1247849"/>
            <a:ext cx="870404" cy="870403"/>
          </a:xfrm>
          <a:prstGeom prst="roundRect">
            <a:avLst>
              <a:gd name="adj" fmla="val 4214"/>
            </a:avLst>
          </a:prstGeom>
          <a:gradFill flip="none" rotWithShape="1">
            <a:gsLst>
              <a:gs pos="0">
                <a:schemeClr val="accent1"/>
              </a:gs>
              <a:gs pos="87000">
                <a:schemeClr val="accent1">
                  <a:lumMod val="50000"/>
                </a:schemeClr>
              </a:gs>
            </a:gsLst>
            <a:lin ang="18900000" scaled="1"/>
            <a:tileRect/>
          </a:gradFill>
          <a:ln>
            <a:noFill/>
          </a:ln>
          <a:scene3d>
            <a:camera prst="isometricTopUp"/>
            <a:lightRig rig="threePt" dir="t"/>
          </a:scene3d>
          <a:sp3d extrusionH="1905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28" name="矩形: 圆角 27">
            <a:extLst>
              <a:ext uri="{FF2B5EF4-FFF2-40B4-BE49-F238E27FC236}">
                <a16:creationId xmlns:a16="http://schemas.microsoft.com/office/drawing/2014/main" id="{CE21FBD7-C6BC-4BFE-940E-104D1698877F}"/>
              </a:ext>
            </a:extLst>
          </p:cNvPr>
          <p:cNvSpPr/>
          <p:nvPr/>
        </p:nvSpPr>
        <p:spPr>
          <a:xfrm>
            <a:off x="7486196" y="1557681"/>
            <a:ext cx="870404" cy="870403"/>
          </a:xfrm>
          <a:prstGeom prst="roundRect">
            <a:avLst>
              <a:gd name="adj" fmla="val 4214"/>
            </a:avLst>
          </a:prstGeom>
          <a:noFill/>
          <a:ln w="12700">
            <a:gradFill flip="none" rotWithShape="1">
              <a:gsLst>
                <a:gs pos="0">
                  <a:schemeClr val="accent1">
                    <a:lumMod val="60000"/>
                    <a:lumOff val="40000"/>
                  </a:schemeClr>
                </a:gs>
                <a:gs pos="88000">
                  <a:schemeClr val="accent1">
                    <a:lumMod val="20000"/>
                    <a:lumOff val="80000"/>
                    <a:alpha val="0"/>
                  </a:schemeClr>
                </a:gs>
              </a:gsLst>
              <a:lin ang="18900000" scaled="1"/>
              <a:tileRect/>
            </a:gradFill>
          </a:ln>
          <a:effectLst/>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29" name="矩形: 圆角 28">
            <a:extLst>
              <a:ext uri="{FF2B5EF4-FFF2-40B4-BE49-F238E27FC236}">
                <a16:creationId xmlns:a16="http://schemas.microsoft.com/office/drawing/2014/main" id="{8A957FC8-1A7C-4CE4-8568-AD326505B9B1}"/>
              </a:ext>
            </a:extLst>
          </p:cNvPr>
          <p:cNvSpPr/>
          <p:nvPr/>
        </p:nvSpPr>
        <p:spPr>
          <a:xfrm>
            <a:off x="7486196" y="1385719"/>
            <a:ext cx="870404" cy="870403"/>
          </a:xfrm>
          <a:prstGeom prst="roundRect">
            <a:avLst>
              <a:gd name="adj" fmla="val 4214"/>
            </a:avLst>
          </a:prstGeom>
          <a:gradFill>
            <a:gsLst>
              <a:gs pos="0">
                <a:schemeClr val="accent1"/>
              </a:gs>
              <a:gs pos="88000">
                <a:schemeClr val="accent1">
                  <a:lumMod val="50000"/>
                  <a:alpha val="0"/>
                </a:schemeClr>
              </a:gs>
            </a:gsLst>
            <a:lin ang="18900000" scaled="1"/>
          </a:gradFill>
          <a:ln>
            <a:noFill/>
          </a:ln>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30" name="矩形: 圆角 29">
            <a:extLst>
              <a:ext uri="{FF2B5EF4-FFF2-40B4-BE49-F238E27FC236}">
                <a16:creationId xmlns:a16="http://schemas.microsoft.com/office/drawing/2014/main" id="{A5A3B0B9-322A-4CCE-AF1C-9B2E5236BF30}"/>
              </a:ext>
            </a:extLst>
          </p:cNvPr>
          <p:cNvSpPr/>
          <p:nvPr/>
        </p:nvSpPr>
        <p:spPr>
          <a:xfrm>
            <a:off x="7486196" y="1247849"/>
            <a:ext cx="870404" cy="870403"/>
          </a:xfrm>
          <a:prstGeom prst="roundRect">
            <a:avLst>
              <a:gd name="adj" fmla="val 4214"/>
            </a:avLst>
          </a:prstGeom>
          <a:gradFill flip="none" rotWithShape="1">
            <a:gsLst>
              <a:gs pos="0">
                <a:schemeClr val="accent1"/>
              </a:gs>
              <a:gs pos="87000">
                <a:schemeClr val="accent1">
                  <a:lumMod val="50000"/>
                </a:schemeClr>
              </a:gs>
            </a:gsLst>
            <a:lin ang="18900000" scaled="1"/>
            <a:tileRect/>
          </a:gradFill>
          <a:ln>
            <a:noFill/>
          </a:ln>
          <a:scene3d>
            <a:camera prst="isometricTopUp"/>
            <a:lightRig rig="threePt" dir="t"/>
          </a:scene3d>
          <a:sp3d extrusionH="1905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33" name="矩形: 圆角 32">
            <a:extLst>
              <a:ext uri="{FF2B5EF4-FFF2-40B4-BE49-F238E27FC236}">
                <a16:creationId xmlns:a16="http://schemas.microsoft.com/office/drawing/2014/main" id="{F73FA9D1-F033-4B5D-9CB8-B09CE8ECCB66}"/>
              </a:ext>
            </a:extLst>
          </p:cNvPr>
          <p:cNvSpPr/>
          <p:nvPr/>
        </p:nvSpPr>
        <p:spPr>
          <a:xfrm>
            <a:off x="787401" y="3105267"/>
            <a:ext cx="870404" cy="870403"/>
          </a:xfrm>
          <a:prstGeom prst="roundRect">
            <a:avLst>
              <a:gd name="adj" fmla="val 4214"/>
            </a:avLst>
          </a:prstGeom>
          <a:noFill/>
          <a:ln w="12700">
            <a:gradFill flip="none" rotWithShape="1">
              <a:gsLst>
                <a:gs pos="0">
                  <a:schemeClr val="accent1">
                    <a:lumMod val="60000"/>
                    <a:lumOff val="40000"/>
                  </a:schemeClr>
                </a:gs>
                <a:gs pos="88000">
                  <a:schemeClr val="accent1">
                    <a:lumMod val="20000"/>
                    <a:lumOff val="80000"/>
                    <a:alpha val="0"/>
                  </a:schemeClr>
                </a:gs>
              </a:gsLst>
              <a:lin ang="18900000" scaled="1"/>
              <a:tileRect/>
            </a:gradFill>
          </a:ln>
          <a:effectLst/>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34" name="矩形: 圆角 33">
            <a:extLst>
              <a:ext uri="{FF2B5EF4-FFF2-40B4-BE49-F238E27FC236}">
                <a16:creationId xmlns:a16="http://schemas.microsoft.com/office/drawing/2014/main" id="{9BE83DC9-A7DD-43CD-9403-2B39714FF6AB}"/>
              </a:ext>
            </a:extLst>
          </p:cNvPr>
          <p:cNvSpPr/>
          <p:nvPr/>
        </p:nvSpPr>
        <p:spPr>
          <a:xfrm>
            <a:off x="787401" y="2933306"/>
            <a:ext cx="870404" cy="870403"/>
          </a:xfrm>
          <a:prstGeom prst="roundRect">
            <a:avLst>
              <a:gd name="adj" fmla="val 4214"/>
            </a:avLst>
          </a:prstGeom>
          <a:gradFill>
            <a:gsLst>
              <a:gs pos="0">
                <a:schemeClr val="accent1"/>
              </a:gs>
              <a:gs pos="88000">
                <a:schemeClr val="accent1">
                  <a:lumMod val="50000"/>
                  <a:alpha val="0"/>
                </a:schemeClr>
              </a:gs>
            </a:gsLst>
            <a:lin ang="18900000" scaled="1"/>
          </a:gradFill>
          <a:ln>
            <a:noFill/>
          </a:ln>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35" name="矩形: 圆角 34">
            <a:extLst>
              <a:ext uri="{FF2B5EF4-FFF2-40B4-BE49-F238E27FC236}">
                <a16:creationId xmlns:a16="http://schemas.microsoft.com/office/drawing/2014/main" id="{B84DD182-B38B-44D3-9456-914CC35D9D8E}"/>
              </a:ext>
            </a:extLst>
          </p:cNvPr>
          <p:cNvSpPr/>
          <p:nvPr/>
        </p:nvSpPr>
        <p:spPr>
          <a:xfrm>
            <a:off x="787401" y="2795436"/>
            <a:ext cx="870404" cy="870403"/>
          </a:xfrm>
          <a:prstGeom prst="roundRect">
            <a:avLst>
              <a:gd name="adj" fmla="val 4214"/>
            </a:avLst>
          </a:prstGeom>
          <a:gradFill flip="none" rotWithShape="1">
            <a:gsLst>
              <a:gs pos="0">
                <a:schemeClr val="accent1"/>
              </a:gs>
              <a:gs pos="87000">
                <a:schemeClr val="accent1">
                  <a:lumMod val="50000"/>
                </a:schemeClr>
              </a:gs>
            </a:gsLst>
            <a:lin ang="18900000" scaled="1"/>
            <a:tileRect/>
          </a:gradFill>
          <a:ln>
            <a:noFill/>
          </a:ln>
          <a:scene3d>
            <a:camera prst="isometricTopUp"/>
            <a:lightRig rig="threePt" dir="t"/>
          </a:scene3d>
          <a:sp3d extrusionH="1905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37" name="矩形: 圆角 36">
            <a:extLst>
              <a:ext uri="{FF2B5EF4-FFF2-40B4-BE49-F238E27FC236}">
                <a16:creationId xmlns:a16="http://schemas.microsoft.com/office/drawing/2014/main" id="{47790AA5-1270-4311-B932-27DD212FEBBE}"/>
              </a:ext>
            </a:extLst>
          </p:cNvPr>
          <p:cNvSpPr/>
          <p:nvPr/>
        </p:nvSpPr>
        <p:spPr>
          <a:xfrm>
            <a:off x="7486196" y="3105267"/>
            <a:ext cx="870404" cy="870403"/>
          </a:xfrm>
          <a:prstGeom prst="roundRect">
            <a:avLst>
              <a:gd name="adj" fmla="val 4214"/>
            </a:avLst>
          </a:prstGeom>
          <a:noFill/>
          <a:ln w="12700">
            <a:gradFill flip="none" rotWithShape="1">
              <a:gsLst>
                <a:gs pos="0">
                  <a:schemeClr val="accent1">
                    <a:lumMod val="60000"/>
                    <a:lumOff val="40000"/>
                  </a:schemeClr>
                </a:gs>
                <a:gs pos="88000">
                  <a:schemeClr val="accent1">
                    <a:lumMod val="20000"/>
                    <a:lumOff val="80000"/>
                    <a:alpha val="0"/>
                  </a:schemeClr>
                </a:gs>
              </a:gsLst>
              <a:lin ang="18900000" scaled="1"/>
              <a:tileRect/>
            </a:gradFill>
          </a:ln>
          <a:effectLst/>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38" name="矩形: 圆角 37">
            <a:extLst>
              <a:ext uri="{FF2B5EF4-FFF2-40B4-BE49-F238E27FC236}">
                <a16:creationId xmlns:a16="http://schemas.microsoft.com/office/drawing/2014/main" id="{6190F198-05AD-498B-93A3-6223EBC6B842}"/>
              </a:ext>
            </a:extLst>
          </p:cNvPr>
          <p:cNvSpPr/>
          <p:nvPr/>
        </p:nvSpPr>
        <p:spPr>
          <a:xfrm>
            <a:off x="7486196" y="2933306"/>
            <a:ext cx="870404" cy="870403"/>
          </a:xfrm>
          <a:prstGeom prst="roundRect">
            <a:avLst>
              <a:gd name="adj" fmla="val 4214"/>
            </a:avLst>
          </a:prstGeom>
          <a:gradFill>
            <a:gsLst>
              <a:gs pos="0">
                <a:schemeClr val="accent1"/>
              </a:gs>
              <a:gs pos="88000">
                <a:schemeClr val="accent1">
                  <a:lumMod val="50000"/>
                  <a:alpha val="0"/>
                </a:schemeClr>
              </a:gs>
            </a:gsLst>
            <a:lin ang="18900000" scaled="1"/>
          </a:gradFill>
          <a:ln>
            <a:noFill/>
          </a:ln>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39" name="矩形: 圆角 38">
            <a:extLst>
              <a:ext uri="{FF2B5EF4-FFF2-40B4-BE49-F238E27FC236}">
                <a16:creationId xmlns:a16="http://schemas.microsoft.com/office/drawing/2014/main" id="{856F6861-FE35-4F90-9380-A8BBAACF0C81}"/>
              </a:ext>
            </a:extLst>
          </p:cNvPr>
          <p:cNvSpPr/>
          <p:nvPr/>
        </p:nvSpPr>
        <p:spPr>
          <a:xfrm>
            <a:off x="7554776" y="2972976"/>
            <a:ext cx="696437" cy="637998"/>
          </a:xfrm>
          <a:prstGeom prst="roundRect">
            <a:avLst>
              <a:gd name="adj" fmla="val 4214"/>
            </a:avLst>
          </a:prstGeom>
          <a:gradFill flip="none" rotWithShape="1">
            <a:gsLst>
              <a:gs pos="0">
                <a:schemeClr val="accent1"/>
              </a:gs>
              <a:gs pos="87000">
                <a:schemeClr val="accent1">
                  <a:lumMod val="50000"/>
                </a:schemeClr>
              </a:gs>
            </a:gsLst>
            <a:lin ang="18900000" scaled="1"/>
            <a:tileRect/>
          </a:gradFill>
          <a:ln>
            <a:noFill/>
          </a:ln>
          <a:scene3d>
            <a:camera prst="isometricTopUp"/>
            <a:lightRig rig="threePt" dir="t"/>
          </a:scene3d>
          <a:sp3d extrusionH="1905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41" name="矩形: 圆角 40">
            <a:extLst>
              <a:ext uri="{FF2B5EF4-FFF2-40B4-BE49-F238E27FC236}">
                <a16:creationId xmlns:a16="http://schemas.microsoft.com/office/drawing/2014/main" id="{890C7C2C-C659-4A95-BEFA-E4E4562ACFDE}"/>
              </a:ext>
            </a:extLst>
          </p:cNvPr>
          <p:cNvSpPr/>
          <p:nvPr/>
        </p:nvSpPr>
        <p:spPr>
          <a:xfrm>
            <a:off x="2960599" y="3808344"/>
            <a:ext cx="870404" cy="870403"/>
          </a:xfrm>
          <a:prstGeom prst="roundRect">
            <a:avLst>
              <a:gd name="adj" fmla="val 4214"/>
            </a:avLst>
          </a:prstGeom>
          <a:noFill/>
          <a:ln w="12700">
            <a:gradFill flip="none" rotWithShape="1">
              <a:gsLst>
                <a:gs pos="0">
                  <a:schemeClr val="accent1">
                    <a:lumMod val="60000"/>
                    <a:lumOff val="40000"/>
                  </a:schemeClr>
                </a:gs>
                <a:gs pos="88000">
                  <a:schemeClr val="accent1">
                    <a:lumMod val="20000"/>
                    <a:lumOff val="80000"/>
                    <a:alpha val="0"/>
                  </a:schemeClr>
                </a:gs>
              </a:gsLst>
              <a:lin ang="18900000" scaled="1"/>
              <a:tileRect/>
            </a:gradFill>
          </a:ln>
          <a:effectLst/>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42" name="矩形: 圆角 41">
            <a:extLst>
              <a:ext uri="{FF2B5EF4-FFF2-40B4-BE49-F238E27FC236}">
                <a16:creationId xmlns:a16="http://schemas.microsoft.com/office/drawing/2014/main" id="{AC4C357B-58E7-479A-BA9C-673437B84BE3}"/>
              </a:ext>
            </a:extLst>
          </p:cNvPr>
          <p:cNvSpPr/>
          <p:nvPr/>
        </p:nvSpPr>
        <p:spPr>
          <a:xfrm>
            <a:off x="2960599" y="3636382"/>
            <a:ext cx="870404" cy="870403"/>
          </a:xfrm>
          <a:prstGeom prst="roundRect">
            <a:avLst>
              <a:gd name="adj" fmla="val 4214"/>
            </a:avLst>
          </a:prstGeom>
          <a:gradFill>
            <a:gsLst>
              <a:gs pos="0">
                <a:schemeClr val="accent1"/>
              </a:gs>
              <a:gs pos="88000">
                <a:schemeClr val="accent1">
                  <a:lumMod val="50000"/>
                  <a:alpha val="0"/>
                </a:schemeClr>
              </a:gs>
            </a:gsLst>
            <a:lin ang="18900000" scaled="1"/>
          </a:gradFill>
          <a:ln>
            <a:noFill/>
          </a:ln>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43" name="矩形: 圆角 42">
            <a:extLst>
              <a:ext uri="{FF2B5EF4-FFF2-40B4-BE49-F238E27FC236}">
                <a16:creationId xmlns:a16="http://schemas.microsoft.com/office/drawing/2014/main" id="{F8D1642F-EF17-47D4-AF2D-F5E91E8A6755}"/>
              </a:ext>
            </a:extLst>
          </p:cNvPr>
          <p:cNvSpPr/>
          <p:nvPr/>
        </p:nvSpPr>
        <p:spPr>
          <a:xfrm>
            <a:off x="2960599" y="3498512"/>
            <a:ext cx="870404" cy="870403"/>
          </a:xfrm>
          <a:prstGeom prst="roundRect">
            <a:avLst>
              <a:gd name="adj" fmla="val 4214"/>
            </a:avLst>
          </a:prstGeom>
          <a:gradFill flip="none" rotWithShape="1">
            <a:gsLst>
              <a:gs pos="0">
                <a:schemeClr val="accent1"/>
              </a:gs>
              <a:gs pos="87000">
                <a:schemeClr val="accent1">
                  <a:lumMod val="50000"/>
                </a:schemeClr>
              </a:gs>
            </a:gsLst>
            <a:lin ang="18900000" scaled="1"/>
            <a:tileRect/>
          </a:gradFill>
          <a:ln>
            <a:noFill/>
          </a:ln>
          <a:scene3d>
            <a:camera prst="isometricTopUp"/>
            <a:lightRig rig="threePt" dir="t"/>
          </a:scene3d>
          <a:sp3d extrusionH="1905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45" name="矩形: 圆角 44">
            <a:extLst>
              <a:ext uri="{FF2B5EF4-FFF2-40B4-BE49-F238E27FC236}">
                <a16:creationId xmlns:a16="http://schemas.microsoft.com/office/drawing/2014/main" id="{B06F0B98-CA8F-43E0-B8E1-E858A297BED7}"/>
              </a:ext>
            </a:extLst>
          </p:cNvPr>
          <p:cNvSpPr/>
          <p:nvPr/>
        </p:nvSpPr>
        <p:spPr>
          <a:xfrm>
            <a:off x="5312999" y="3808344"/>
            <a:ext cx="870404" cy="870403"/>
          </a:xfrm>
          <a:prstGeom prst="roundRect">
            <a:avLst>
              <a:gd name="adj" fmla="val 4214"/>
            </a:avLst>
          </a:prstGeom>
          <a:noFill/>
          <a:ln w="12700">
            <a:gradFill flip="none" rotWithShape="1">
              <a:gsLst>
                <a:gs pos="0">
                  <a:schemeClr val="accent1">
                    <a:lumMod val="60000"/>
                    <a:lumOff val="40000"/>
                  </a:schemeClr>
                </a:gs>
                <a:gs pos="88000">
                  <a:schemeClr val="accent1">
                    <a:lumMod val="20000"/>
                    <a:lumOff val="80000"/>
                    <a:alpha val="0"/>
                  </a:schemeClr>
                </a:gs>
              </a:gsLst>
              <a:lin ang="18900000" scaled="1"/>
              <a:tileRect/>
            </a:gradFill>
          </a:ln>
          <a:effectLst/>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46" name="矩形: 圆角 45">
            <a:extLst>
              <a:ext uri="{FF2B5EF4-FFF2-40B4-BE49-F238E27FC236}">
                <a16:creationId xmlns:a16="http://schemas.microsoft.com/office/drawing/2014/main" id="{633E4822-5C20-462B-BA29-DE688127399D}"/>
              </a:ext>
            </a:extLst>
          </p:cNvPr>
          <p:cNvSpPr/>
          <p:nvPr/>
        </p:nvSpPr>
        <p:spPr>
          <a:xfrm>
            <a:off x="5312999" y="3636382"/>
            <a:ext cx="870404" cy="870403"/>
          </a:xfrm>
          <a:prstGeom prst="roundRect">
            <a:avLst>
              <a:gd name="adj" fmla="val 4214"/>
            </a:avLst>
          </a:prstGeom>
          <a:gradFill>
            <a:gsLst>
              <a:gs pos="0">
                <a:schemeClr val="accent1"/>
              </a:gs>
              <a:gs pos="88000">
                <a:schemeClr val="accent1">
                  <a:lumMod val="50000"/>
                  <a:alpha val="0"/>
                </a:schemeClr>
              </a:gs>
            </a:gsLst>
            <a:lin ang="18900000" scaled="1"/>
          </a:gradFill>
          <a:ln>
            <a:noFill/>
          </a:ln>
          <a:scene3d>
            <a:camera prst="isometricTopUp"/>
            <a:lightRig rig="threePt" dir="t"/>
          </a:scene3d>
          <a:sp3d>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47" name="矩形: 圆角 46">
            <a:extLst>
              <a:ext uri="{FF2B5EF4-FFF2-40B4-BE49-F238E27FC236}">
                <a16:creationId xmlns:a16="http://schemas.microsoft.com/office/drawing/2014/main" id="{1339D18E-5C46-46F8-95E5-A663BEF22A45}"/>
              </a:ext>
            </a:extLst>
          </p:cNvPr>
          <p:cNvSpPr/>
          <p:nvPr/>
        </p:nvSpPr>
        <p:spPr>
          <a:xfrm>
            <a:off x="5312999" y="3498512"/>
            <a:ext cx="870404" cy="870403"/>
          </a:xfrm>
          <a:prstGeom prst="roundRect">
            <a:avLst>
              <a:gd name="adj" fmla="val 4214"/>
            </a:avLst>
          </a:prstGeom>
          <a:gradFill flip="none" rotWithShape="1">
            <a:gsLst>
              <a:gs pos="0">
                <a:schemeClr val="accent1"/>
              </a:gs>
              <a:gs pos="87000">
                <a:schemeClr val="accent1">
                  <a:lumMod val="50000"/>
                </a:schemeClr>
              </a:gs>
            </a:gsLst>
            <a:lin ang="18900000" scaled="1"/>
            <a:tileRect/>
          </a:gradFill>
          <a:ln>
            <a:noFill/>
          </a:ln>
          <a:scene3d>
            <a:camera prst="isometricTopUp"/>
            <a:lightRig rig="threePt" dir="t"/>
          </a:scene3d>
          <a:sp3d extrusionH="19050">
            <a:extrusionClr>
              <a:schemeClr val="accent1">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grpSp>
        <p:nvGrpSpPr>
          <p:cNvPr id="59" name="组合 58">
            <a:extLst>
              <a:ext uri="{FF2B5EF4-FFF2-40B4-BE49-F238E27FC236}">
                <a16:creationId xmlns:a16="http://schemas.microsoft.com/office/drawing/2014/main" id="{C2CD6D32-1C4A-4210-9C21-5C9882726ABC}"/>
              </a:ext>
            </a:extLst>
          </p:cNvPr>
          <p:cNvGrpSpPr/>
          <p:nvPr/>
        </p:nvGrpSpPr>
        <p:grpSpPr>
          <a:xfrm>
            <a:off x="3132464" y="2310394"/>
            <a:ext cx="2879072" cy="371477"/>
            <a:chOff x="3721971" y="3429000"/>
            <a:chExt cx="3838762" cy="495303"/>
          </a:xfrm>
        </p:grpSpPr>
        <p:grpSp>
          <p:nvGrpSpPr>
            <p:cNvPr id="54" name="组合 53">
              <a:extLst>
                <a:ext uri="{FF2B5EF4-FFF2-40B4-BE49-F238E27FC236}">
                  <a16:creationId xmlns:a16="http://schemas.microsoft.com/office/drawing/2014/main" id="{601EE014-7E50-46FF-8014-E0D56D225BC0}"/>
                </a:ext>
              </a:extLst>
            </p:cNvPr>
            <p:cNvGrpSpPr/>
            <p:nvPr/>
          </p:nvGrpSpPr>
          <p:grpSpPr>
            <a:xfrm>
              <a:off x="3721971" y="3429000"/>
              <a:ext cx="1856922" cy="495303"/>
              <a:chOff x="6946327" y="2775696"/>
              <a:chExt cx="1525416" cy="495303"/>
            </a:xfrm>
          </p:grpSpPr>
          <p:sp>
            <p:nvSpPr>
              <p:cNvPr id="52" name="矩形: 圆角 51">
                <a:extLst>
                  <a:ext uri="{FF2B5EF4-FFF2-40B4-BE49-F238E27FC236}">
                    <a16:creationId xmlns:a16="http://schemas.microsoft.com/office/drawing/2014/main" id="{0909E070-4467-4971-BB64-97EE0E8BBB97}"/>
                  </a:ext>
                </a:extLst>
              </p:cNvPr>
              <p:cNvSpPr/>
              <p:nvPr/>
            </p:nvSpPr>
            <p:spPr>
              <a:xfrm>
                <a:off x="6946327" y="2775696"/>
                <a:ext cx="1525416" cy="474133"/>
              </a:xfrm>
              <a:prstGeom prst="roundRect">
                <a:avLst>
                  <a:gd name="adj" fmla="val 50000"/>
                </a:avLst>
              </a:prstGeom>
              <a:gradFill flip="none" rotWithShape="1">
                <a:gsLst>
                  <a:gs pos="0">
                    <a:schemeClr val="accent1">
                      <a:lumMod val="40000"/>
                      <a:lumOff val="60000"/>
                    </a:schemeClr>
                  </a:gs>
                  <a:gs pos="75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思源宋体 CN Heavy"/>
                  <a:ea typeface="思源宋体 CN Heavy"/>
                </a:endParaRPr>
              </a:p>
            </p:txBody>
          </p:sp>
          <p:sp>
            <p:nvSpPr>
              <p:cNvPr id="53" name="矩形: 圆角 52">
                <a:extLst>
                  <a:ext uri="{FF2B5EF4-FFF2-40B4-BE49-F238E27FC236}">
                    <a16:creationId xmlns:a16="http://schemas.microsoft.com/office/drawing/2014/main" id="{E73EAAA4-829E-420F-8013-763733EAA344}"/>
                  </a:ext>
                </a:extLst>
              </p:cNvPr>
              <p:cNvSpPr/>
              <p:nvPr/>
            </p:nvSpPr>
            <p:spPr>
              <a:xfrm>
                <a:off x="6946327" y="2796866"/>
                <a:ext cx="1525416" cy="474133"/>
              </a:xfrm>
              <a:prstGeom prst="roundRect">
                <a:avLst>
                  <a:gd name="adj" fmla="val 50000"/>
                </a:avLst>
              </a:prstGeom>
              <a:gradFill flip="none" rotWithShape="1">
                <a:gsLst>
                  <a:gs pos="0">
                    <a:schemeClr val="accent1"/>
                  </a:gs>
                  <a:gs pos="100000">
                    <a:schemeClr val="accent1">
                      <a:lumMod val="50000"/>
                    </a:schemeClr>
                  </a:gs>
                </a:gsLst>
                <a:lin ang="2700000" scaled="1"/>
                <a:tileRect/>
              </a:gradFill>
              <a:ln>
                <a:noFill/>
              </a:ln>
              <a:effectLst>
                <a:reflection blurRad="50800" stA="41000" endPos="3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dirty="0">
                    <a:solidFill>
                      <a:prstClr val="white"/>
                    </a:solidFill>
                    <a:latin typeface="思源宋体 CN Heavy"/>
                    <a:ea typeface="思源宋体 CN Heavy"/>
                  </a:rPr>
                  <a:t>Basic info</a:t>
                </a:r>
                <a:endParaRPr lang="zh-CN" altLang="en-US" dirty="0">
                  <a:solidFill>
                    <a:prstClr val="white"/>
                  </a:solidFill>
                  <a:latin typeface="思源宋体 CN Heavy"/>
                  <a:ea typeface="思源宋体 CN Heavy"/>
                </a:endParaRPr>
              </a:p>
            </p:txBody>
          </p:sp>
        </p:grpSp>
        <p:grpSp>
          <p:nvGrpSpPr>
            <p:cNvPr id="56" name="组合 55">
              <a:extLst>
                <a:ext uri="{FF2B5EF4-FFF2-40B4-BE49-F238E27FC236}">
                  <a16:creationId xmlns:a16="http://schemas.microsoft.com/office/drawing/2014/main" id="{174CA30F-B086-42FA-BDC4-4AAF240C697D}"/>
                </a:ext>
              </a:extLst>
            </p:cNvPr>
            <p:cNvGrpSpPr/>
            <p:nvPr/>
          </p:nvGrpSpPr>
          <p:grpSpPr>
            <a:xfrm>
              <a:off x="5703811" y="3429000"/>
              <a:ext cx="1856922" cy="495303"/>
              <a:chOff x="6946327" y="2775696"/>
              <a:chExt cx="1525416" cy="495303"/>
            </a:xfrm>
          </p:grpSpPr>
          <p:sp>
            <p:nvSpPr>
              <p:cNvPr id="57" name="矩形: 圆角 56">
                <a:extLst>
                  <a:ext uri="{FF2B5EF4-FFF2-40B4-BE49-F238E27FC236}">
                    <a16:creationId xmlns:a16="http://schemas.microsoft.com/office/drawing/2014/main" id="{272DC458-17B1-455D-AC8E-6583C10C171F}"/>
                  </a:ext>
                </a:extLst>
              </p:cNvPr>
              <p:cNvSpPr/>
              <p:nvPr/>
            </p:nvSpPr>
            <p:spPr>
              <a:xfrm>
                <a:off x="6946327" y="2775696"/>
                <a:ext cx="1525416" cy="474133"/>
              </a:xfrm>
              <a:prstGeom prst="roundRect">
                <a:avLst>
                  <a:gd name="adj" fmla="val 50000"/>
                </a:avLst>
              </a:prstGeom>
              <a:gradFill flip="none" rotWithShape="1">
                <a:gsLst>
                  <a:gs pos="0">
                    <a:schemeClr val="accent1">
                      <a:lumMod val="40000"/>
                      <a:lumOff val="60000"/>
                    </a:schemeClr>
                  </a:gs>
                  <a:gs pos="75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思源宋体 CN Heavy"/>
                  <a:ea typeface="思源宋体 CN Heavy"/>
                </a:endParaRPr>
              </a:p>
            </p:txBody>
          </p:sp>
          <p:sp>
            <p:nvSpPr>
              <p:cNvPr id="58" name="矩形: 圆角 57">
                <a:extLst>
                  <a:ext uri="{FF2B5EF4-FFF2-40B4-BE49-F238E27FC236}">
                    <a16:creationId xmlns:a16="http://schemas.microsoft.com/office/drawing/2014/main" id="{87E40007-85CF-456E-9480-845A3F9F33E9}"/>
                  </a:ext>
                </a:extLst>
              </p:cNvPr>
              <p:cNvSpPr/>
              <p:nvPr/>
            </p:nvSpPr>
            <p:spPr>
              <a:xfrm>
                <a:off x="6946327" y="2796866"/>
                <a:ext cx="1525416" cy="474133"/>
              </a:xfrm>
              <a:prstGeom prst="roundRect">
                <a:avLst>
                  <a:gd name="adj" fmla="val 50000"/>
                </a:avLst>
              </a:prstGeom>
              <a:gradFill flip="none" rotWithShape="1">
                <a:gsLst>
                  <a:gs pos="0">
                    <a:schemeClr val="accent1"/>
                  </a:gs>
                  <a:gs pos="100000">
                    <a:schemeClr val="accent1">
                      <a:lumMod val="50000"/>
                    </a:schemeClr>
                  </a:gs>
                </a:gsLst>
                <a:lin ang="2700000" scaled="1"/>
                <a:tileRect/>
              </a:gradFill>
              <a:ln>
                <a:noFill/>
              </a:ln>
              <a:effectLst>
                <a:reflection blurRad="50800" stA="41000" endPos="3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dirty="0">
                    <a:solidFill>
                      <a:prstClr val="white"/>
                    </a:solidFill>
                    <a:latin typeface="思源宋体 CN Heavy"/>
                    <a:ea typeface="思源宋体 CN Heavy"/>
                  </a:rPr>
                  <a:t>Legal fact</a:t>
                </a:r>
                <a:endParaRPr lang="zh-CN" altLang="en-US" dirty="0">
                  <a:solidFill>
                    <a:prstClr val="white"/>
                  </a:solidFill>
                  <a:latin typeface="思源宋体 CN Heavy"/>
                  <a:ea typeface="思源宋体 CN Heavy"/>
                </a:endParaRPr>
              </a:p>
            </p:txBody>
          </p:sp>
        </p:grpSp>
      </p:grpSp>
      <p:sp>
        <p:nvSpPr>
          <p:cNvPr id="60" name="文本框 59">
            <a:extLst>
              <a:ext uri="{FF2B5EF4-FFF2-40B4-BE49-F238E27FC236}">
                <a16:creationId xmlns:a16="http://schemas.microsoft.com/office/drawing/2014/main" id="{7939949F-2460-4DFF-865D-2D2D00E56203}"/>
              </a:ext>
            </a:extLst>
          </p:cNvPr>
          <p:cNvSpPr txBox="1"/>
          <p:nvPr/>
        </p:nvSpPr>
        <p:spPr>
          <a:xfrm>
            <a:off x="469270" y="2365571"/>
            <a:ext cx="1547218" cy="300082"/>
          </a:xfrm>
          <a:prstGeom prst="rect">
            <a:avLst/>
          </a:prstGeom>
          <a:noFill/>
        </p:spPr>
        <p:txBody>
          <a:bodyPr wrap="none" rtlCol="0">
            <a:spAutoFit/>
          </a:bodyPr>
          <a:lstStyle/>
          <a:p>
            <a:pPr defTabSz="685800">
              <a:defRPr/>
            </a:pPr>
            <a:r>
              <a:rPr lang="en" altLang="zh-CN" dirty="0" err="1">
                <a:solidFill>
                  <a:srgbClr val="7B2E40"/>
                </a:solidFill>
                <a:latin typeface="Roboto"/>
                <a:ea typeface="思源黑体 CN Regular"/>
              </a:rPr>
              <a:t>Authorized_agent</a:t>
            </a:r>
            <a:endParaRPr lang="en" altLang="zh-CN" dirty="0">
              <a:solidFill>
                <a:srgbClr val="7B2E40"/>
              </a:solidFill>
              <a:latin typeface="Roboto"/>
              <a:ea typeface="思源黑体 CN Regular"/>
            </a:endParaRPr>
          </a:p>
        </p:txBody>
      </p:sp>
      <p:sp>
        <p:nvSpPr>
          <p:cNvPr id="61" name="文本框 60">
            <a:extLst>
              <a:ext uri="{FF2B5EF4-FFF2-40B4-BE49-F238E27FC236}">
                <a16:creationId xmlns:a16="http://schemas.microsoft.com/office/drawing/2014/main" id="{580C862D-0860-4788-90AD-9C8AF3E6E0B7}"/>
              </a:ext>
            </a:extLst>
          </p:cNvPr>
          <p:cNvSpPr txBox="1"/>
          <p:nvPr/>
        </p:nvSpPr>
        <p:spPr>
          <a:xfrm>
            <a:off x="2840401" y="1824714"/>
            <a:ext cx="1104790" cy="300082"/>
          </a:xfrm>
          <a:prstGeom prst="rect">
            <a:avLst/>
          </a:prstGeom>
          <a:noFill/>
        </p:spPr>
        <p:txBody>
          <a:bodyPr wrap="none" rtlCol="0">
            <a:spAutoFit/>
          </a:bodyPr>
          <a:lstStyle/>
          <a:p>
            <a:pPr defTabSz="685800">
              <a:defRPr/>
            </a:pPr>
            <a:r>
              <a:rPr lang="en" altLang="zh-CN" dirty="0" err="1">
                <a:solidFill>
                  <a:srgbClr val="7B2E40"/>
                </a:solidFill>
                <a:latin typeface="Roboto"/>
                <a:ea typeface="思源黑体 CN Regular"/>
              </a:rPr>
              <a:t>BrandName</a:t>
            </a:r>
            <a:endParaRPr lang="en" altLang="zh-CN" dirty="0">
              <a:solidFill>
                <a:srgbClr val="7B2E40"/>
              </a:solidFill>
              <a:latin typeface="Roboto"/>
              <a:ea typeface="思源黑体 CN Regular"/>
            </a:endParaRPr>
          </a:p>
        </p:txBody>
      </p:sp>
      <p:sp>
        <p:nvSpPr>
          <p:cNvPr id="62" name="文本框 61">
            <a:extLst>
              <a:ext uri="{FF2B5EF4-FFF2-40B4-BE49-F238E27FC236}">
                <a16:creationId xmlns:a16="http://schemas.microsoft.com/office/drawing/2014/main" id="{B6A5FF1C-13E0-465B-9630-665D47378E6A}"/>
              </a:ext>
            </a:extLst>
          </p:cNvPr>
          <p:cNvSpPr txBox="1"/>
          <p:nvPr/>
        </p:nvSpPr>
        <p:spPr>
          <a:xfrm>
            <a:off x="4976834" y="1837966"/>
            <a:ext cx="1584088" cy="300082"/>
          </a:xfrm>
          <a:prstGeom prst="rect">
            <a:avLst/>
          </a:prstGeom>
          <a:noFill/>
        </p:spPr>
        <p:txBody>
          <a:bodyPr wrap="none" rtlCol="0">
            <a:spAutoFit/>
          </a:bodyPr>
          <a:lstStyle/>
          <a:p>
            <a:pPr defTabSz="685800">
              <a:defRPr/>
            </a:pPr>
            <a:r>
              <a:rPr lang="en" altLang="zh-CN" dirty="0" err="1">
                <a:solidFill>
                  <a:srgbClr val="7B2E40"/>
                </a:solidFill>
                <a:latin typeface="Roboto"/>
                <a:ea typeface="思源黑体 CN Regular"/>
              </a:rPr>
              <a:t>Cited_BrandName</a:t>
            </a:r>
            <a:endParaRPr lang="en" altLang="zh-CN" dirty="0">
              <a:solidFill>
                <a:srgbClr val="7B2E40"/>
              </a:solidFill>
              <a:latin typeface="Roboto"/>
              <a:ea typeface="思源黑体 CN Regular"/>
            </a:endParaRPr>
          </a:p>
        </p:txBody>
      </p:sp>
      <p:sp>
        <p:nvSpPr>
          <p:cNvPr id="63" name="文本框 62">
            <a:extLst>
              <a:ext uri="{FF2B5EF4-FFF2-40B4-BE49-F238E27FC236}">
                <a16:creationId xmlns:a16="http://schemas.microsoft.com/office/drawing/2014/main" id="{C3C4B0A3-7606-481A-8385-9BB3ECF8E3C1}"/>
              </a:ext>
            </a:extLst>
          </p:cNvPr>
          <p:cNvSpPr txBox="1"/>
          <p:nvPr/>
        </p:nvSpPr>
        <p:spPr>
          <a:xfrm>
            <a:off x="7320487" y="3803708"/>
            <a:ext cx="1048685" cy="300082"/>
          </a:xfrm>
          <a:prstGeom prst="rect">
            <a:avLst/>
          </a:prstGeom>
          <a:noFill/>
        </p:spPr>
        <p:txBody>
          <a:bodyPr wrap="none" rtlCol="0">
            <a:spAutoFit/>
          </a:bodyPr>
          <a:lstStyle/>
          <a:p>
            <a:pPr defTabSz="685800">
              <a:defRPr/>
            </a:pPr>
            <a:r>
              <a:rPr lang="en" altLang="zh-CN" dirty="0" err="1">
                <a:solidFill>
                  <a:srgbClr val="7B2E40"/>
                </a:solidFill>
                <a:latin typeface="Roboto"/>
                <a:ea typeface="思源黑体 CN Regular"/>
              </a:rPr>
              <a:t>legal_basis</a:t>
            </a:r>
            <a:endParaRPr lang="en" altLang="zh-CN" dirty="0">
              <a:solidFill>
                <a:srgbClr val="7B2E40"/>
              </a:solidFill>
              <a:latin typeface="Roboto"/>
              <a:ea typeface="思源黑体 CN Regular"/>
            </a:endParaRPr>
          </a:p>
        </p:txBody>
      </p:sp>
      <p:sp>
        <p:nvSpPr>
          <p:cNvPr id="64" name="文本框 63">
            <a:extLst>
              <a:ext uri="{FF2B5EF4-FFF2-40B4-BE49-F238E27FC236}">
                <a16:creationId xmlns:a16="http://schemas.microsoft.com/office/drawing/2014/main" id="{1A5E0DCA-01DC-4644-9224-575F3150F4E4}"/>
              </a:ext>
            </a:extLst>
          </p:cNvPr>
          <p:cNvSpPr txBox="1"/>
          <p:nvPr/>
        </p:nvSpPr>
        <p:spPr>
          <a:xfrm>
            <a:off x="7201084" y="2365571"/>
            <a:ext cx="1555234" cy="300082"/>
          </a:xfrm>
          <a:prstGeom prst="rect">
            <a:avLst/>
          </a:prstGeom>
          <a:noFill/>
        </p:spPr>
        <p:txBody>
          <a:bodyPr wrap="none" rtlCol="0">
            <a:spAutoFit/>
          </a:bodyPr>
          <a:lstStyle/>
          <a:p>
            <a:pPr defTabSz="685800">
              <a:defRPr/>
            </a:pPr>
            <a:r>
              <a:rPr lang="en" altLang="zh-CN" dirty="0">
                <a:solidFill>
                  <a:srgbClr val="7B2E40"/>
                </a:solidFill>
                <a:latin typeface="Roboto"/>
                <a:ea typeface="思源黑体 CN Regular"/>
              </a:rPr>
              <a:t>Category &amp; goods</a:t>
            </a:r>
          </a:p>
        </p:txBody>
      </p:sp>
      <p:sp>
        <p:nvSpPr>
          <p:cNvPr id="65" name="文本框 64">
            <a:extLst>
              <a:ext uri="{FF2B5EF4-FFF2-40B4-BE49-F238E27FC236}">
                <a16:creationId xmlns:a16="http://schemas.microsoft.com/office/drawing/2014/main" id="{9C9B0F4C-1F12-4F5D-B538-6AF5C3A922F2}"/>
              </a:ext>
            </a:extLst>
          </p:cNvPr>
          <p:cNvSpPr txBox="1"/>
          <p:nvPr/>
        </p:nvSpPr>
        <p:spPr>
          <a:xfrm>
            <a:off x="2865643" y="4586094"/>
            <a:ext cx="1181734" cy="300082"/>
          </a:xfrm>
          <a:prstGeom prst="rect">
            <a:avLst/>
          </a:prstGeom>
          <a:noFill/>
        </p:spPr>
        <p:txBody>
          <a:bodyPr wrap="none" rtlCol="0">
            <a:spAutoFit/>
          </a:bodyPr>
          <a:lstStyle/>
          <a:p>
            <a:pPr defTabSz="685800">
              <a:defRPr/>
            </a:pPr>
            <a:r>
              <a:rPr lang="en" altLang="zh-CN" dirty="0" err="1">
                <a:solidFill>
                  <a:srgbClr val="7B2E40"/>
                </a:solidFill>
                <a:latin typeface="Roboto"/>
                <a:ea typeface="思源黑体 CN Regular"/>
              </a:rPr>
              <a:t>Main_reason</a:t>
            </a:r>
            <a:endParaRPr lang="en" altLang="zh-CN" dirty="0">
              <a:solidFill>
                <a:srgbClr val="7B2E40"/>
              </a:solidFill>
              <a:latin typeface="Roboto"/>
              <a:ea typeface="思源黑体 CN Regular"/>
            </a:endParaRPr>
          </a:p>
        </p:txBody>
      </p:sp>
      <p:sp>
        <p:nvSpPr>
          <p:cNvPr id="67" name="文本框 66">
            <a:extLst>
              <a:ext uri="{FF2B5EF4-FFF2-40B4-BE49-F238E27FC236}">
                <a16:creationId xmlns:a16="http://schemas.microsoft.com/office/drawing/2014/main" id="{CEBDE25D-5F4F-4CDE-AA70-BE848103E7A8}"/>
              </a:ext>
            </a:extLst>
          </p:cNvPr>
          <p:cNvSpPr txBox="1"/>
          <p:nvPr/>
        </p:nvSpPr>
        <p:spPr>
          <a:xfrm>
            <a:off x="828746" y="3803708"/>
            <a:ext cx="904415" cy="300082"/>
          </a:xfrm>
          <a:prstGeom prst="rect">
            <a:avLst/>
          </a:prstGeom>
          <a:noFill/>
        </p:spPr>
        <p:txBody>
          <a:bodyPr wrap="none" rtlCol="0">
            <a:spAutoFit/>
          </a:bodyPr>
          <a:lstStyle/>
          <a:p>
            <a:pPr defTabSz="685800">
              <a:defRPr/>
            </a:pPr>
            <a:r>
              <a:rPr lang="en" altLang="zh-CN" dirty="0">
                <a:solidFill>
                  <a:srgbClr val="7B2E40"/>
                </a:solidFill>
                <a:latin typeface="Roboto"/>
                <a:ea typeface="思源黑体 CN Regular"/>
              </a:rPr>
              <a:t>applicant</a:t>
            </a:r>
          </a:p>
        </p:txBody>
      </p:sp>
      <p:sp>
        <p:nvSpPr>
          <p:cNvPr id="68" name="文本框 67">
            <a:extLst>
              <a:ext uri="{FF2B5EF4-FFF2-40B4-BE49-F238E27FC236}">
                <a16:creationId xmlns:a16="http://schemas.microsoft.com/office/drawing/2014/main" id="{8731370B-DA11-485F-AA56-53C1D3017AC2}"/>
              </a:ext>
            </a:extLst>
          </p:cNvPr>
          <p:cNvSpPr txBox="1"/>
          <p:nvPr/>
        </p:nvSpPr>
        <p:spPr>
          <a:xfrm>
            <a:off x="5079628" y="4586094"/>
            <a:ext cx="1380506" cy="300082"/>
          </a:xfrm>
          <a:prstGeom prst="rect">
            <a:avLst/>
          </a:prstGeom>
          <a:noFill/>
        </p:spPr>
        <p:txBody>
          <a:bodyPr wrap="none" rtlCol="0">
            <a:spAutoFit/>
          </a:bodyPr>
          <a:lstStyle/>
          <a:p>
            <a:pPr defTabSz="685800">
              <a:defRPr/>
            </a:pPr>
            <a:r>
              <a:rPr lang="en" altLang="zh-CN" dirty="0" err="1">
                <a:solidFill>
                  <a:srgbClr val="7B2E40"/>
                </a:solidFill>
                <a:latin typeface="Roboto"/>
                <a:ea typeface="思源黑体 CN Regular"/>
              </a:rPr>
              <a:t>rejection_result</a:t>
            </a:r>
            <a:endParaRPr lang="en" altLang="zh-CN" dirty="0">
              <a:solidFill>
                <a:srgbClr val="7B2E40"/>
              </a:solidFill>
              <a:latin typeface="Roboto"/>
              <a:ea typeface="思源黑体 CN Regular"/>
            </a:endParaRPr>
          </a:p>
        </p:txBody>
      </p:sp>
      <p:sp>
        <p:nvSpPr>
          <p:cNvPr id="74" name="图形 72">
            <a:extLst>
              <a:ext uri="{FF2B5EF4-FFF2-40B4-BE49-F238E27FC236}">
                <a16:creationId xmlns:a16="http://schemas.microsoft.com/office/drawing/2014/main" id="{CA69463D-1D0B-2A5F-66EE-0B3C78EEB99F}"/>
              </a:ext>
            </a:extLst>
          </p:cNvPr>
          <p:cNvSpPr/>
          <p:nvPr/>
        </p:nvSpPr>
        <p:spPr>
          <a:xfrm>
            <a:off x="5480453" y="791428"/>
            <a:ext cx="599663" cy="505829"/>
          </a:xfrm>
          <a:custGeom>
            <a:avLst/>
            <a:gdLst>
              <a:gd name="connsiteX0" fmla="*/ 3 w 1746253"/>
              <a:gd name="connsiteY0" fmla="*/ 873125 h 1746253"/>
              <a:gd name="connsiteX1" fmla="*/ 873128 w 1746253"/>
              <a:gd name="connsiteY1" fmla="*/ 0 h 1746253"/>
              <a:gd name="connsiteX2" fmla="*/ 1746253 w 1746253"/>
              <a:gd name="connsiteY2" fmla="*/ 873125 h 1746253"/>
              <a:gd name="connsiteX3" fmla="*/ 873128 w 1746253"/>
              <a:gd name="connsiteY3" fmla="*/ 1746250 h 1746253"/>
              <a:gd name="connsiteX4" fmla="*/ 3 w 1746253"/>
              <a:gd name="connsiteY4" fmla="*/ 877894 h 1746253"/>
              <a:gd name="connsiteX5" fmla="*/ 3 w 1746253"/>
              <a:gd name="connsiteY5" fmla="*/ 873125 h 1746253"/>
              <a:gd name="connsiteX6" fmla="*/ 912816 w 1746253"/>
              <a:gd name="connsiteY6" fmla="*/ 928688 h 1746253"/>
              <a:gd name="connsiteX7" fmla="*/ 1127128 w 1746253"/>
              <a:gd name="connsiteY7" fmla="*/ 1357313 h 1746253"/>
              <a:gd name="connsiteX8" fmla="*/ 1277941 w 1746253"/>
              <a:gd name="connsiteY8" fmla="*/ 1357313 h 1746253"/>
              <a:gd name="connsiteX9" fmla="*/ 1039816 w 1746253"/>
              <a:gd name="connsiteY9" fmla="*/ 912812 h 1746253"/>
              <a:gd name="connsiteX10" fmla="*/ 1087441 w 1746253"/>
              <a:gd name="connsiteY10" fmla="*/ 889000 h 1746253"/>
              <a:gd name="connsiteX11" fmla="*/ 1190628 w 1746253"/>
              <a:gd name="connsiteY11" fmla="*/ 785812 h 1746253"/>
              <a:gd name="connsiteX12" fmla="*/ 1230316 w 1746253"/>
              <a:gd name="connsiteY12" fmla="*/ 635000 h 1746253"/>
              <a:gd name="connsiteX13" fmla="*/ 1190628 w 1746253"/>
              <a:gd name="connsiteY13" fmla="*/ 484187 h 1746253"/>
              <a:gd name="connsiteX14" fmla="*/ 1087441 w 1746253"/>
              <a:gd name="connsiteY14" fmla="*/ 381000 h 1746253"/>
              <a:gd name="connsiteX15" fmla="*/ 936628 w 1746253"/>
              <a:gd name="connsiteY15" fmla="*/ 341312 h 1746253"/>
              <a:gd name="connsiteX16" fmla="*/ 539753 w 1746253"/>
              <a:gd name="connsiteY16" fmla="*/ 341313 h 1746253"/>
              <a:gd name="connsiteX17" fmla="*/ 539753 w 1746253"/>
              <a:gd name="connsiteY17" fmla="*/ 1357313 h 1746253"/>
              <a:gd name="connsiteX18" fmla="*/ 658816 w 1746253"/>
              <a:gd name="connsiteY18" fmla="*/ 1357313 h 1746253"/>
              <a:gd name="connsiteX19" fmla="*/ 658816 w 1746253"/>
              <a:gd name="connsiteY19" fmla="*/ 928688 h 1746253"/>
              <a:gd name="connsiteX20" fmla="*/ 650878 w 1746253"/>
              <a:gd name="connsiteY20" fmla="*/ 809625 h 1746253"/>
              <a:gd name="connsiteX21" fmla="*/ 650878 w 1746253"/>
              <a:gd name="connsiteY21" fmla="*/ 452438 h 1746253"/>
              <a:gd name="connsiteX22" fmla="*/ 936628 w 1746253"/>
              <a:gd name="connsiteY22" fmla="*/ 452438 h 1746253"/>
              <a:gd name="connsiteX23" fmla="*/ 1023941 w 1746253"/>
              <a:gd name="connsiteY23" fmla="*/ 476250 h 1746253"/>
              <a:gd name="connsiteX24" fmla="*/ 1079503 w 1746253"/>
              <a:gd name="connsiteY24" fmla="*/ 539750 h 1746253"/>
              <a:gd name="connsiteX25" fmla="*/ 1103316 w 1746253"/>
              <a:gd name="connsiteY25" fmla="*/ 635000 h 1746253"/>
              <a:gd name="connsiteX26" fmla="*/ 1079503 w 1746253"/>
              <a:gd name="connsiteY26" fmla="*/ 730250 h 1746253"/>
              <a:gd name="connsiteX27" fmla="*/ 1023941 w 1746253"/>
              <a:gd name="connsiteY27" fmla="*/ 785813 h 1746253"/>
              <a:gd name="connsiteX28" fmla="*/ 936628 w 1746253"/>
              <a:gd name="connsiteY28" fmla="*/ 809625 h 174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46253" h="1746253">
                <a:moveTo>
                  <a:pt x="3" y="873125"/>
                </a:moveTo>
                <a:cubicBezTo>
                  <a:pt x="3" y="390911"/>
                  <a:pt x="390915" y="0"/>
                  <a:pt x="873128" y="0"/>
                </a:cubicBezTo>
                <a:cubicBezTo>
                  <a:pt x="1355342" y="0"/>
                  <a:pt x="1746253" y="390911"/>
                  <a:pt x="1746253" y="873125"/>
                </a:cubicBezTo>
                <a:cubicBezTo>
                  <a:pt x="1746253" y="1355339"/>
                  <a:pt x="1355342" y="1746250"/>
                  <a:pt x="873128" y="1746250"/>
                </a:cubicBezTo>
                <a:cubicBezTo>
                  <a:pt x="392232" y="1747567"/>
                  <a:pt x="1320" y="1358791"/>
                  <a:pt x="3" y="877894"/>
                </a:cubicBezTo>
                <a:cubicBezTo>
                  <a:pt x="-1" y="876304"/>
                  <a:pt x="-1" y="874715"/>
                  <a:pt x="3" y="873125"/>
                </a:cubicBezTo>
                <a:close/>
                <a:moveTo>
                  <a:pt x="912816" y="928688"/>
                </a:moveTo>
                <a:lnTo>
                  <a:pt x="1127128" y="1357313"/>
                </a:lnTo>
                <a:lnTo>
                  <a:pt x="1277941" y="1357313"/>
                </a:lnTo>
                <a:lnTo>
                  <a:pt x="1039816" y="912812"/>
                </a:lnTo>
                <a:lnTo>
                  <a:pt x="1087441" y="889000"/>
                </a:lnTo>
                <a:cubicBezTo>
                  <a:pt x="1131073" y="865282"/>
                  <a:pt x="1166910" y="829445"/>
                  <a:pt x="1190628" y="785812"/>
                </a:cubicBezTo>
                <a:cubicBezTo>
                  <a:pt x="1216849" y="739890"/>
                  <a:pt x="1230536" y="687881"/>
                  <a:pt x="1230316" y="635000"/>
                </a:cubicBezTo>
                <a:cubicBezTo>
                  <a:pt x="1229414" y="582268"/>
                  <a:pt x="1215799" y="530533"/>
                  <a:pt x="1190628" y="484187"/>
                </a:cubicBezTo>
                <a:cubicBezTo>
                  <a:pt x="1167066" y="440439"/>
                  <a:pt x="1131190" y="404562"/>
                  <a:pt x="1087441" y="381000"/>
                </a:cubicBezTo>
                <a:cubicBezTo>
                  <a:pt x="1041503" y="354817"/>
                  <a:pt x="989504" y="341133"/>
                  <a:pt x="936628" y="341312"/>
                </a:cubicBezTo>
                <a:lnTo>
                  <a:pt x="539753" y="341313"/>
                </a:lnTo>
                <a:lnTo>
                  <a:pt x="539753" y="1357313"/>
                </a:lnTo>
                <a:lnTo>
                  <a:pt x="658816" y="1357313"/>
                </a:lnTo>
                <a:lnTo>
                  <a:pt x="658816" y="928688"/>
                </a:lnTo>
                <a:close/>
                <a:moveTo>
                  <a:pt x="650878" y="809625"/>
                </a:moveTo>
                <a:lnTo>
                  <a:pt x="650878" y="452438"/>
                </a:lnTo>
                <a:lnTo>
                  <a:pt x="936628" y="452438"/>
                </a:lnTo>
                <a:cubicBezTo>
                  <a:pt x="967421" y="451781"/>
                  <a:pt x="997745" y="460051"/>
                  <a:pt x="1023941" y="476250"/>
                </a:cubicBezTo>
                <a:cubicBezTo>
                  <a:pt x="1048227" y="491582"/>
                  <a:pt x="1067531" y="513644"/>
                  <a:pt x="1079503" y="539750"/>
                </a:cubicBezTo>
                <a:cubicBezTo>
                  <a:pt x="1094637" y="569255"/>
                  <a:pt x="1102784" y="601844"/>
                  <a:pt x="1103316" y="635000"/>
                </a:cubicBezTo>
                <a:cubicBezTo>
                  <a:pt x="1104787" y="668388"/>
                  <a:pt x="1096513" y="701483"/>
                  <a:pt x="1079503" y="730250"/>
                </a:cubicBezTo>
                <a:cubicBezTo>
                  <a:pt x="1067422" y="754251"/>
                  <a:pt x="1047942" y="773731"/>
                  <a:pt x="1023941" y="785813"/>
                </a:cubicBezTo>
                <a:cubicBezTo>
                  <a:pt x="997745" y="802011"/>
                  <a:pt x="967421" y="810282"/>
                  <a:pt x="936628" y="809625"/>
                </a:cubicBezTo>
                <a:close/>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grpSp>
        <p:nvGrpSpPr>
          <p:cNvPr id="80" name="组合 79">
            <a:extLst>
              <a:ext uri="{FF2B5EF4-FFF2-40B4-BE49-F238E27FC236}">
                <a16:creationId xmlns:a16="http://schemas.microsoft.com/office/drawing/2014/main" id="{25218003-AB11-1E66-1D49-D292D029BE6B}"/>
              </a:ext>
            </a:extLst>
          </p:cNvPr>
          <p:cNvGrpSpPr>
            <a:grpSpLocks noChangeAspect="1"/>
          </p:cNvGrpSpPr>
          <p:nvPr/>
        </p:nvGrpSpPr>
        <p:grpSpPr>
          <a:xfrm>
            <a:off x="3136215" y="751666"/>
            <a:ext cx="555211" cy="555211"/>
            <a:chOff x="5262562" y="2595562"/>
            <a:chExt cx="1666875" cy="1666875"/>
          </a:xfrm>
        </p:grpSpPr>
        <p:sp>
          <p:nvSpPr>
            <p:cNvPr id="78" name="任意形状 77">
              <a:extLst>
                <a:ext uri="{FF2B5EF4-FFF2-40B4-BE49-F238E27FC236}">
                  <a16:creationId xmlns:a16="http://schemas.microsoft.com/office/drawing/2014/main" id="{9A675AF8-31BA-447E-CD27-2B82F7E98709}"/>
                </a:ext>
              </a:extLst>
            </p:cNvPr>
            <p:cNvSpPr/>
            <p:nvPr/>
          </p:nvSpPr>
          <p:spPr>
            <a:xfrm>
              <a:off x="5262562" y="2595562"/>
              <a:ext cx="1666875" cy="1666875"/>
            </a:xfrm>
            <a:custGeom>
              <a:avLst/>
              <a:gdLst>
                <a:gd name="connsiteX0" fmla="*/ 0 w 1666875"/>
                <a:gd name="connsiteY0" fmla="*/ 833438 h 1666875"/>
                <a:gd name="connsiteX1" fmla="*/ 833438 w 1666875"/>
                <a:gd name="connsiteY1" fmla="*/ 1666875 h 1666875"/>
                <a:gd name="connsiteX2" fmla="*/ 1666875 w 1666875"/>
                <a:gd name="connsiteY2" fmla="*/ 833438 h 1666875"/>
                <a:gd name="connsiteX3" fmla="*/ 833438 w 1666875"/>
                <a:gd name="connsiteY3" fmla="*/ 0 h 1666875"/>
                <a:gd name="connsiteX4" fmla="*/ 0 w 1666875"/>
                <a:gd name="connsiteY4" fmla="*/ 833438 h 166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75" h="1666875">
                  <a:moveTo>
                    <a:pt x="0" y="833438"/>
                  </a:moveTo>
                  <a:cubicBezTo>
                    <a:pt x="0" y="1293732"/>
                    <a:pt x="373143" y="1666875"/>
                    <a:pt x="833438" y="1666875"/>
                  </a:cubicBezTo>
                  <a:cubicBezTo>
                    <a:pt x="1293732" y="1666875"/>
                    <a:pt x="1666875" y="1293732"/>
                    <a:pt x="1666875" y="833438"/>
                  </a:cubicBezTo>
                  <a:cubicBezTo>
                    <a:pt x="1666875" y="373143"/>
                    <a:pt x="1293732" y="0"/>
                    <a:pt x="833438" y="0"/>
                  </a:cubicBezTo>
                  <a:cubicBezTo>
                    <a:pt x="373143" y="0"/>
                    <a:pt x="0" y="373143"/>
                    <a:pt x="0" y="833438"/>
                  </a:cubicBezTo>
                  <a:close/>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sp>
          <p:nvSpPr>
            <p:cNvPr id="79" name="任意形状 78">
              <a:extLst>
                <a:ext uri="{FF2B5EF4-FFF2-40B4-BE49-F238E27FC236}">
                  <a16:creationId xmlns:a16="http://schemas.microsoft.com/office/drawing/2014/main" id="{5630E03B-61D1-2A99-EA4B-7E8D7E2BA7AD}"/>
                </a:ext>
              </a:extLst>
            </p:cNvPr>
            <p:cNvSpPr/>
            <p:nvPr/>
          </p:nvSpPr>
          <p:spPr>
            <a:xfrm>
              <a:off x="5488781" y="3095624"/>
              <a:ext cx="1162843" cy="682625"/>
            </a:xfrm>
            <a:custGeom>
              <a:avLst/>
              <a:gdLst>
                <a:gd name="connsiteX0" fmla="*/ 472281 w 1162843"/>
                <a:gd name="connsiteY0" fmla="*/ 115094 h 682625"/>
                <a:gd name="connsiteX1" fmla="*/ 305594 w 1162843"/>
                <a:gd name="connsiteY1" fmla="*/ 115094 h 682625"/>
                <a:gd name="connsiteX2" fmla="*/ 305594 w 1162843"/>
                <a:gd name="connsiteY2" fmla="*/ 678656 h 682625"/>
                <a:gd name="connsiteX3" fmla="*/ 166688 w 1162843"/>
                <a:gd name="connsiteY3" fmla="*/ 678656 h 682625"/>
                <a:gd name="connsiteX4" fmla="*/ 166688 w 1162843"/>
                <a:gd name="connsiteY4" fmla="*/ 115094 h 682625"/>
                <a:gd name="connsiteX5" fmla="*/ 0 w 1162843"/>
                <a:gd name="connsiteY5" fmla="*/ 115094 h 682625"/>
                <a:gd name="connsiteX6" fmla="*/ 0 w 1162843"/>
                <a:gd name="connsiteY6" fmla="*/ 0 h 682625"/>
                <a:gd name="connsiteX7" fmla="*/ 472281 w 1162843"/>
                <a:gd name="connsiteY7" fmla="*/ 0 h 682625"/>
                <a:gd name="connsiteX8" fmla="*/ 472281 w 1162843"/>
                <a:gd name="connsiteY8" fmla="*/ 115094 h 682625"/>
                <a:gd name="connsiteX9" fmla="*/ 730250 w 1162843"/>
                <a:gd name="connsiteY9" fmla="*/ 0 h 682625"/>
                <a:gd name="connsiteX10" fmla="*/ 857250 w 1162843"/>
                <a:gd name="connsiteY10" fmla="*/ 492125 h 682625"/>
                <a:gd name="connsiteX11" fmla="*/ 984250 w 1162843"/>
                <a:gd name="connsiteY11" fmla="*/ 0 h 682625"/>
                <a:gd name="connsiteX12" fmla="*/ 1162844 w 1162843"/>
                <a:gd name="connsiteY12" fmla="*/ 0 h 682625"/>
                <a:gd name="connsiteX13" fmla="*/ 1162844 w 1162843"/>
                <a:gd name="connsiteY13" fmla="*/ 678656 h 682625"/>
                <a:gd name="connsiteX14" fmla="*/ 1023938 w 1162843"/>
                <a:gd name="connsiteY14" fmla="*/ 678656 h 682625"/>
                <a:gd name="connsiteX15" fmla="*/ 1023938 w 1162843"/>
                <a:gd name="connsiteY15" fmla="*/ 496094 h 682625"/>
                <a:gd name="connsiteX16" fmla="*/ 1035844 w 1162843"/>
                <a:gd name="connsiteY16" fmla="*/ 214313 h 682625"/>
                <a:gd name="connsiteX17" fmla="*/ 900906 w 1162843"/>
                <a:gd name="connsiteY17" fmla="*/ 682625 h 682625"/>
                <a:gd name="connsiteX18" fmla="*/ 805656 w 1162843"/>
                <a:gd name="connsiteY18" fmla="*/ 682625 h 682625"/>
                <a:gd name="connsiteX19" fmla="*/ 674688 w 1162843"/>
                <a:gd name="connsiteY19" fmla="*/ 214313 h 682625"/>
                <a:gd name="connsiteX20" fmla="*/ 686594 w 1162843"/>
                <a:gd name="connsiteY20" fmla="*/ 496094 h 682625"/>
                <a:gd name="connsiteX21" fmla="*/ 686594 w 1162843"/>
                <a:gd name="connsiteY21" fmla="*/ 678656 h 682625"/>
                <a:gd name="connsiteX22" fmla="*/ 547688 w 1162843"/>
                <a:gd name="connsiteY22" fmla="*/ 678656 h 682625"/>
                <a:gd name="connsiteX23" fmla="*/ 547688 w 1162843"/>
                <a:gd name="connsiteY23" fmla="*/ 0 h 682625"/>
                <a:gd name="connsiteX24" fmla="*/ 730250 w 1162843"/>
                <a:gd name="connsiteY24" fmla="*/ 0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62843" h="682625">
                  <a:moveTo>
                    <a:pt x="472281" y="115094"/>
                  </a:moveTo>
                  <a:lnTo>
                    <a:pt x="305594" y="115094"/>
                  </a:lnTo>
                  <a:lnTo>
                    <a:pt x="305594" y="678656"/>
                  </a:lnTo>
                  <a:lnTo>
                    <a:pt x="166688" y="678656"/>
                  </a:lnTo>
                  <a:lnTo>
                    <a:pt x="166688" y="115094"/>
                  </a:lnTo>
                  <a:lnTo>
                    <a:pt x="0" y="115094"/>
                  </a:lnTo>
                  <a:lnTo>
                    <a:pt x="0" y="0"/>
                  </a:lnTo>
                  <a:lnTo>
                    <a:pt x="472281" y="0"/>
                  </a:lnTo>
                  <a:lnTo>
                    <a:pt x="472281" y="115094"/>
                  </a:lnTo>
                  <a:close/>
                  <a:moveTo>
                    <a:pt x="730250" y="0"/>
                  </a:moveTo>
                  <a:lnTo>
                    <a:pt x="857250" y="492125"/>
                  </a:lnTo>
                  <a:lnTo>
                    <a:pt x="984250" y="0"/>
                  </a:lnTo>
                  <a:lnTo>
                    <a:pt x="1162844" y="0"/>
                  </a:lnTo>
                  <a:lnTo>
                    <a:pt x="1162844" y="678656"/>
                  </a:lnTo>
                  <a:lnTo>
                    <a:pt x="1023938" y="678656"/>
                  </a:lnTo>
                  <a:lnTo>
                    <a:pt x="1023938" y="496094"/>
                  </a:lnTo>
                  <a:lnTo>
                    <a:pt x="1035844" y="214313"/>
                  </a:lnTo>
                  <a:lnTo>
                    <a:pt x="900906" y="682625"/>
                  </a:lnTo>
                  <a:lnTo>
                    <a:pt x="805656" y="682625"/>
                  </a:lnTo>
                  <a:lnTo>
                    <a:pt x="674688" y="214313"/>
                  </a:lnTo>
                  <a:lnTo>
                    <a:pt x="686594" y="496094"/>
                  </a:lnTo>
                  <a:lnTo>
                    <a:pt x="686594" y="678656"/>
                  </a:lnTo>
                  <a:lnTo>
                    <a:pt x="547688" y="678656"/>
                  </a:lnTo>
                  <a:lnTo>
                    <a:pt x="547688" y="0"/>
                  </a:lnTo>
                  <a:lnTo>
                    <a:pt x="730250" y="0"/>
                  </a:lnTo>
                  <a:close/>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grpSp>
      <p:grpSp>
        <p:nvGrpSpPr>
          <p:cNvPr id="124" name="组合 123">
            <a:extLst>
              <a:ext uri="{FF2B5EF4-FFF2-40B4-BE49-F238E27FC236}">
                <a16:creationId xmlns:a16="http://schemas.microsoft.com/office/drawing/2014/main" id="{0177B694-CBD3-7B53-D340-C03D10B32B7D}"/>
              </a:ext>
            </a:extLst>
          </p:cNvPr>
          <p:cNvGrpSpPr/>
          <p:nvPr/>
        </p:nvGrpSpPr>
        <p:grpSpPr>
          <a:xfrm>
            <a:off x="974560" y="1259768"/>
            <a:ext cx="566323" cy="508373"/>
            <a:chOff x="1244320" y="1470843"/>
            <a:chExt cx="943717" cy="924746"/>
          </a:xfrm>
        </p:grpSpPr>
        <p:sp>
          <p:nvSpPr>
            <p:cNvPr id="122" name="任意形状 121">
              <a:extLst>
                <a:ext uri="{FF2B5EF4-FFF2-40B4-BE49-F238E27FC236}">
                  <a16:creationId xmlns:a16="http://schemas.microsoft.com/office/drawing/2014/main" id="{22B1D100-654C-3640-43F2-0A3CC5B4FA3A}"/>
                </a:ext>
              </a:extLst>
            </p:cNvPr>
            <p:cNvSpPr/>
            <p:nvPr/>
          </p:nvSpPr>
          <p:spPr>
            <a:xfrm>
              <a:off x="1244320" y="1470843"/>
              <a:ext cx="943717" cy="924746"/>
            </a:xfrm>
            <a:custGeom>
              <a:avLst/>
              <a:gdLst>
                <a:gd name="connsiteX0" fmla="*/ 689170 w 943717"/>
                <a:gd name="connsiteY0" fmla="*/ 408298 h 924746"/>
                <a:gd name="connsiteX1" fmla="*/ 745984 w 943717"/>
                <a:gd name="connsiteY1" fmla="*/ 96711 h 924746"/>
                <a:gd name="connsiteX2" fmla="*/ 435443 w 943717"/>
                <a:gd name="connsiteY2" fmla="*/ 39707 h 924746"/>
                <a:gd name="connsiteX3" fmla="*/ 432815 w 943717"/>
                <a:gd name="connsiteY3" fmla="*/ 41556 h 924746"/>
                <a:gd name="connsiteX4" fmla="*/ 151613 w 943717"/>
                <a:gd name="connsiteY4" fmla="*/ 232005 h 924746"/>
                <a:gd name="connsiteX5" fmla="*/ 254649 w 943717"/>
                <a:gd name="connsiteY5" fmla="*/ 478536 h 924746"/>
                <a:gd name="connsiteX6" fmla="*/ 0 w 943717"/>
                <a:gd name="connsiteY6" fmla="*/ 843629 h 924746"/>
                <a:gd name="connsiteX7" fmla="*/ 0 w 943717"/>
                <a:gd name="connsiteY7" fmla="*/ 893040 h 924746"/>
                <a:gd name="connsiteX8" fmla="*/ 31614 w 943717"/>
                <a:gd name="connsiteY8" fmla="*/ 924747 h 924746"/>
                <a:gd name="connsiteX9" fmla="*/ 63217 w 943717"/>
                <a:gd name="connsiteY9" fmla="*/ 893040 h 924746"/>
                <a:gd name="connsiteX10" fmla="*/ 63217 w 943717"/>
                <a:gd name="connsiteY10" fmla="*/ 843629 h 924746"/>
                <a:gd name="connsiteX11" fmla="*/ 387109 w 943717"/>
                <a:gd name="connsiteY11" fmla="*/ 518603 h 924746"/>
                <a:gd name="connsiteX12" fmla="*/ 387215 w 943717"/>
                <a:gd name="connsiteY12" fmla="*/ 518603 h 924746"/>
                <a:gd name="connsiteX13" fmla="*/ 711106 w 943717"/>
                <a:gd name="connsiteY13" fmla="*/ 843629 h 924746"/>
                <a:gd name="connsiteX14" fmla="*/ 711106 w 943717"/>
                <a:gd name="connsiteY14" fmla="*/ 893040 h 924746"/>
                <a:gd name="connsiteX15" fmla="*/ 742720 w 943717"/>
                <a:gd name="connsiteY15" fmla="*/ 924747 h 924746"/>
                <a:gd name="connsiteX16" fmla="*/ 774323 w 943717"/>
                <a:gd name="connsiteY16" fmla="*/ 893040 h 924746"/>
                <a:gd name="connsiteX17" fmla="*/ 774323 w 943717"/>
                <a:gd name="connsiteY17" fmla="*/ 843629 h 924746"/>
                <a:gd name="connsiteX18" fmla="*/ 519675 w 943717"/>
                <a:gd name="connsiteY18" fmla="*/ 478536 h 924746"/>
                <a:gd name="connsiteX19" fmla="*/ 556551 w 943717"/>
                <a:gd name="connsiteY19" fmla="*/ 448301 h 924746"/>
                <a:gd name="connsiteX20" fmla="*/ 880496 w 943717"/>
                <a:gd name="connsiteY20" fmla="*/ 773337 h 924746"/>
                <a:gd name="connsiteX21" fmla="*/ 880496 w 943717"/>
                <a:gd name="connsiteY21" fmla="*/ 801606 h 924746"/>
                <a:gd name="connsiteX22" fmla="*/ 912102 w 943717"/>
                <a:gd name="connsiteY22" fmla="*/ 833322 h 924746"/>
                <a:gd name="connsiteX23" fmla="*/ 943717 w 943717"/>
                <a:gd name="connsiteY23" fmla="*/ 801606 h 924746"/>
                <a:gd name="connsiteX24" fmla="*/ 943717 w 943717"/>
                <a:gd name="connsiteY24" fmla="*/ 773337 h 924746"/>
                <a:gd name="connsiteX25" fmla="*/ 689170 w 943717"/>
                <a:gd name="connsiteY25" fmla="*/ 408298 h 924746"/>
                <a:gd name="connsiteX26" fmla="*/ 561946 w 943717"/>
                <a:gd name="connsiteY26" fmla="*/ 63535 h 924746"/>
                <a:gd name="connsiteX27" fmla="*/ 722053 w 943717"/>
                <a:gd name="connsiteY27" fmla="*/ 223886 h 924746"/>
                <a:gd name="connsiteX28" fmla="*/ 604986 w 943717"/>
                <a:gd name="connsiteY28" fmla="*/ 378655 h 924746"/>
                <a:gd name="connsiteX29" fmla="*/ 511404 w 943717"/>
                <a:gd name="connsiteY29" fmla="*/ 71929 h 924746"/>
                <a:gd name="connsiteX30" fmla="*/ 561946 w 943717"/>
                <a:gd name="connsiteY30" fmla="*/ 63535 h 924746"/>
                <a:gd name="connsiteX31" fmla="*/ 387130 w 943717"/>
                <a:gd name="connsiteY31" fmla="*/ 455151 h 924746"/>
                <a:gd name="connsiteX32" fmla="*/ 210470 w 943717"/>
                <a:gd name="connsiteY32" fmla="*/ 277833 h 924746"/>
                <a:gd name="connsiteX33" fmla="*/ 387193 w 943717"/>
                <a:gd name="connsiteY33" fmla="*/ 100578 h 924746"/>
                <a:gd name="connsiteX34" fmla="*/ 563853 w 943717"/>
                <a:gd name="connsiteY34" fmla="*/ 277896 h 924746"/>
                <a:gd name="connsiteX35" fmla="*/ 387193 w 943717"/>
                <a:gd name="connsiteY35" fmla="*/ 455151 h 92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43717" h="924746">
                  <a:moveTo>
                    <a:pt x="689170" y="408298"/>
                  </a:moveTo>
                  <a:cubicBezTo>
                    <a:pt x="790612" y="337997"/>
                    <a:pt x="816048" y="198495"/>
                    <a:pt x="745984" y="96711"/>
                  </a:cubicBezTo>
                  <a:cubicBezTo>
                    <a:pt x="675918" y="-5072"/>
                    <a:pt x="536885" y="-30594"/>
                    <a:pt x="435443" y="39707"/>
                  </a:cubicBezTo>
                  <a:cubicBezTo>
                    <a:pt x="434563" y="40317"/>
                    <a:pt x="433687" y="40933"/>
                    <a:pt x="432815" y="41556"/>
                  </a:cubicBezTo>
                  <a:cubicBezTo>
                    <a:pt x="302749" y="16234"/>
                    <a:pt x="176851" y="101500"/>
                    <a:pt x="151613" y="232005"/>
                  </a:cubicBezTo>
                  <a:cubicBezTo>
                    <a:pt x="133141" y="327524"/>
                    <a:pt x="173800" y="424807"/>
                    <a:pt x="254649" y="478536"/>
                  </a:cubicBezTo>
                  <a:cubicBezTo>
                    <a:pt x="101747" y="534464"/>
                    <a:pt x="3" y="680336"/>
                    <a:pt x="0" y="843629"/>
                  </a:cubicBezTo>
                  <a:lnTo>
                    <a:pt x="0" y="893040"/>
                  </a:lnTo>
                  <a:cubicBezTo>
                    <a:pt x="3" y="910552"/>
                    <a:pt x="14157" y="924756"/>
                    <a:pt x="31614" y="924747"/>
                  </a:cubicBezTo>
                  <a:cubicBezTo>
                    <a:pt x="49066" y="924747"/>
                    <a:pt x="63214" y="910552"/>
                    <a:pt x="63217" y="893040"/>
                  </a:cubicBezTo>
                  <a:lnTo>
                    <a:pt x="63217" y="843629"/>
                  </a:lnTo>
                  <a:cubicBezTo>
                    <a:pt x="63217" y="664138"/>
                    <a:pt x="208222" y="518626"/>
                    <a:pt x="387109" y="518603"/>
                  </a:cubicBezTo>
                  <a:lnTo>
                    <a:pt x="387215" y="518603"/>
                  </a:lnTo>
                  <a:cubicBezTo>
                    <a:pt x="566102" y="518626"/>
                    <a:pt x="711106" y="664138"/>
                    <a:pt x="711106" y="843629"/>
                  </a:cubicBezTo>
                  <a:lnTo>
                    <a:pt x="711106" y="893040"/>
                  </a:lnTo>
                  <a:cubicBezTo>
                    <a:pt x="711110" y="910552"/>
                    <a:pt x="725263" y="924756"/>
                    <a:pt x="742720" y="924747"/>
                  </a:cubicBezTo>
                  <a:cubicBezTo>
                    <a:pt x="760173" y="924747"/>
                    <a:pt x="774321" y="910552"/>
                    <a:pt x="774323" y="893040"/>
                  </a:cubicBezTo>
                  <a:lnTo>
                    <a:pt x="774323" y="843629"/>
                  </a:lnTo>
                  <a:cubicBezTo>
                    <a:pt x="774320" y="680336"/>
                    <a:pt x="672576" y="534464"/>
                    <a:pt x="519675" y="478536"/>
                  </a:cubicBezTo>
                  <a:cubicBezTo>
                    <a:pt x="532929" y="469700"/>
                    <a:pt x="545281" y="459572"/>
                    <a:pt x="556551" y="448301"/>
                  </a:cubicBezTo>
                  <a:cubicBezTo>
                    <a:pt x="735461" y="448301"/>
                    <a:pt x="880496" y="593825"/>
                    <a:pt x="880496" y="773337"/>
                  </a:cubicBezTo>
                  <a:lnTo>
                    <a:pt x="880496" y="801606"/>
                  </a:lnTo>
                  <a:cubicBezTo>
                    <a:pt x="880496" y="819122"/>
                    <a:pt x="894648" y="833322"/>
                    <a:pt x="912102" y="833322"/>
                  </a:cubicBezTo>
                  <a:cubicBezTo>
                    <a:pt x="929562" y="833322"/>
                    <a:pt x="943717" y="819122"/>
                    <a:pt x="943717" y="801606"/>
                  </a:cubicBezTo>
                  <a:lnTo>
                    <a:pt x="943717" y="773337"/>
                  </a:lnTo>
                  <a:cubicBezTo>
                    <a:pt x="943708" y="610091"/>
                    <a:pt x="842012" y="464254"/>
                    <a:pt x="689170" y="408298"/>
                  </a:cubicBezTo>
                  <a:close/>
                  <a:moveTo>
                    <a:pt x="561946" y="63535"/>
                  </a:moveTo>
                  <a:cubicBezTo>
                    <a:pt x="650289" y="63453"/>
                    <a:pt x="721972" y="135245"/>
                    <a:pt x="722053" y="223886"/>
                  </a:cubicBezTo>
                  <a:cubicBezTo>
                    <a:pt x="722120" y="296007"/>
                    <a:pt x="674233" y="359316"/>
                    <a:pt x="604986" y="378655"/>
                  </a:cubicBezTo>
                  <a:cubicBezTo>
                    <a:pt x="656116" y="267415"/>
                    <a:pt x="615835" y="135386"/>
                    <a:pt x="511404" y="71929"/>
                  </a:cubicBezTo>
                  <a:cubicBezTo>
                    <a:pt x="527684" y="66391"/>
                    <a:pt x="544756" y="63556"/>
                    <a:pt x="561946" y="63535"/>
                  </a:cubicBezTo>
                  <a:close/>
                  <a:moveTo>
                    <a:pt x="387130" y="455151"/>
                  </a:moveTo>
                  <a:cubicBezTo>
                    <a:pt x="289546" y="455134"/>
                    <a:pt x="210453" y="375746"/>
                    <a:pt x="210470" y="277833"/>
                  </a:cubicBezTo>
                  <a:cubicBezTo>
                    <a:pt x="210487" y="179920"/>
                    <a:pt x="289609" y="100560"/>
                    <a:pt x="387193" y="100578"/>
                  </a:cubicBezTo>
                  <a:cubicBezTo>
                    <a:pt x="484777" y="100596"/>
                    <a:pt x="563870" y="179984"/>
                    <a:pt x="563853" y="277896"/>
                  </a:cubicBezTo>
                  <a:cubicBezTo>
                    <a:pt x="563836" y="375785"/>
                    <a:pt x="484752" y="455134"/>
                    <a:pt x="387193" y="455151"/>
                  </a:cubicBezTo>
                  <a:close/>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sp>
          <p:nvSpPr>
            <p:cNvPr id="123" name="任意形状 122">
              <a:extLst>
                <a:ext uri="{FF2B5EF4-FFF2-40B4-BE49-F238E27FC236}">
                  <a16:creationId xmlns:a16="http://schemas.microsoft.com/office/drawing/2014/main" id="{CAC7A56D-6582-246A-8489-1E788ED69C15}"/>
                </a:ext>
              </a:extLst>
            </p:cNvPr>
            <p:cNvSpPr/>
            <p:nvPr/>
          </p:nvSpPr>
          <p:spPr>
            <a:xfrm>
              <a:off x="1578131" y="2034303"/>
              <a:ext cx="106558" cy="317726"/>
            </a:xfrm>
            <a:custGeom>
              <a:avLst/>
              <a:gdLst>
                <a:gd name="connsiteX0" fmla="*/ 76772 w 106558"/>
                <a:gd name="connsiteY0" fmla="*/ 21522 h 317726"/>
                <a:gd name="connsiteX1" fmla="*/ 70682 w 106558"/>
                <a:gd name="connsiteY1" fmla="*/ 11342 h 317726"/>
                <a:gd name="connsiteX2" fmla="*/ 56617 w 106558"/>
                <a:gd name="connsiteY2" fmla="*/ 1088 h 317726"/>
                <a:gd name="connsiteX3" fmla="*/ 49937 w 106558"/>
                <a:gd name="connsiteY3" fmla="*/ 1088 h 317726"/>
                <a:gd name="connsiteX4" fmla="*/ 35871 w 106558"/>
                <a:gd name="connsiteY4" fmla="*/ 11342 h 317726"/>
                <a:gd name="connsiteX5" fmla="*/ 29781 w 106558"/>
                <a:gd name="connsiteY5" fmla="*/ 21522 h 317726"/>
                <a:gd name="connsiteX6" fmla="*/ 490 w 106558"/>
                <a:gd name="connsiteY6" fmla="*/ 232364 h 317726"/>
                <a:gd name="connsiteX7" fmla="*/ 8604 w 106558"/>
                <a:gd name="connsiteY7" fmla="*/ 267726 h 317726"/>
                <a:gd name="connsiteX8" fmla="*/ 35787 w 106558"/>
                <a:gd name="connsiteY8" fmla="*/ 308374 h 317726"/>
                <a:gd name="connsiteX9" fmla="*/ 65030 w 106558"/>
                <a:gd name="connsiteY9" fmla="*/ 314130 h 317726"/>
                <a:gd name="connsiteX10" fmla="*/ 70767 w 106558"/>
                <a:gd name="connsiteY10" fmla="*/ 308374 h 317726"/>
                <a:gd name="connsiteX11" fmla="*/ 97950 w 106558"/>
                <a:gd name="connsiteY11" fmla="*/ 267726 h 317726"/>
                <a:gd name="connsiteX12" fmla="*/ 106074 w 106558"/>
                <a:gd name="connsiteY12" fmla="*/ 232364 h 31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558" h="317726">
                  <a:moveTo>
                    <a:pt x="76772" y="21522"/>
                  </a:moveTo>
                  <a:cubicBezTo>
                    <a:pt x="76206" y="17439"/>
                    <a:pt x="74008" y="13763"/>
                    <a:pt x="70682" y="11342"/>
                  </a:cubicBezTo>
                  <a:lnTo>
                    <a:pt x="56617" y="1088"/>
                  </a:lnTo>
                  <a:cubicBezTo>
                    <a:pt x="54625" y="-363"/>
                    <a:pt x="51929" y="-363"/>
                    <a:pt x="49937" y="1088"/>
                  </a:cubicBezTo>
                  <a:lnTo>
                    <a:pt x="35871" y="11342"/>
                  </a:lnTo>
                  <a:cubicBezTo>
                    <a:pt x="32546" y="13763"/>
                    <a:pt x="30347" y="17439"/>
                    <a:pt x="29781" y="21522"/>
                  </a:cubicBezTo>
                  <a:lnTo>
                    <a:pt x="490" y="232364"/>
                  </a:lnTo>
                  <a:cubicBezTo>
                    <a:pt x="-1241" y="244751"/>
                    <a:pt x="1648" y="257345"/>
                    <a:pt x="8604" y="267726"/>
                  </a:cubicBezTo>
                  <a:lnTo>
                    <a:pt x="35787" y="308374"/>
                  </a:lnTo>
                  <a:cubicBezTo>
                    <a:pt x="42278" y="318066"/>
                    <a:pt x="55370" y="320643"/>
                    <a:pt x="65030" y="314130"/>
                  </a:cubicBezTo>
                  <a:cubicBezTo>
                    <a:pt x="67296" y="312603"/>
                    <a:pt x="69244" y="310647"/>
                    <a:pt x="70767" y="308374"/>
                  </a:cubicBezTo>
                  <a:lnTo>
                    <a:pt x="97950" y="267726"/>
                  </a:lnTo>
                  <a:cubicBezTo>
                    <a:pt x="104901" y="257343"/>
                    <a:pt x="107794" y="244752"/>
                    <a:pt x="106074" y="232364"/>
                  </a:cubicBezTo>
                  <a:close/>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grpSp>
      <p:sp>
        <p:nvSpPr>
          <p:cNvPr id="117" name="图形 83">
            <a:extLst>
              <a:ext uri="{FF2B5EF4-FFF2-40B4-BE49-F238E27FC236}">
                <a16:creationId xmlns:a16="http://schemas.microsoft.com/office/drawing/2014/main" id="{FB256672-FF47-A2B9-B279-27109462A125}"/>
              </a:ext>
            </a:extLst>
          </p:cNvPr>
          <p:cNvSpPr>
            <a:spLocks noChangeAspect="1"/>
          </p:cNvSpPr>
          <p:nvPr/>
        </p:nvSpPr>
        <p:spPr>
          <a:xfrm>
            <a:off x="7712728" y="1332531"/>
            <a:ext cx="501043" cy="459000"/>
          </a:xfrm>
          <a:custGeom>
            <a:avLst/>
            <a:gdLst>
              <a:gd name="connsiteX0" fmla="*/ 636075 w 693900"/>
              <a:gd name="connsiteY0" fmla="*/ 115650 h 693900"/>
              <a:gd name="connsiteX1" fmla="*/ 462600 w 693900"/>
              <a:gd name="connsiteY1" fmla="*/ 115650 h 693900"/>
              <a:gd name="connsiteX2" fmla="*/ 462600 w 693900"/>
              <a:gd name="connsiteY2" fmla="*/ 29635 h 693900"/>
              <a:gd name="connsiteX3" fmla="*/ 432965 w 693900"/>
              <a:gd name="connsiteY3" fmla="*/ 0 h 693900"/>
              <a:gd name="connsiteX4" fmla="*/ 260213 w 693900"/>
              <a:gd name="connsiteY4" fmla="*/ 0 h 693900"/>
              <a:gd name="connsiteX5" fmla="*/ 230577 w 693900"/>
              <a:gd name="connsiteY5" fmla="*/ 29635 h 693900"/>
              <a:gd name="connsiteX6" fmla="*/ 230577 w 693900"/>
              <a:gd name="connsiteY6" fmla="*/ 115650 h 693900"/>
              <a:gd name="connsiteX7" fmla="*/ 57825 w 693900"/>
              <a:gd name="connsiteY7" fmla="*/ 115650 h 693900"/>
              <a:gd name="connsiteX8" fmla="*/ 0 w 693900"/>
              <a:gd name="connsiteY8" fmla="*/ 636075 h 693900"/>
              <a:gd name="connsiteX9" fmla="*/ 57825 w 693900"/>
              <a:gd name="connsiteY9" fmla="*/ 693900 h 693900"/>
              <a:gd name="connsiteX10" fmla="*/ 636075 w 693900"/>
              <a:gd name="connsiteY10" fmla="*/ 693900 h 693900"/>
              <a:gd name="connsiteX11" fmla="*/ 693900 w 693900"/>
              <a:gd name="connsiteY11" fmla="*/ 636075 h 693900"/>
              <a:gd name="connsiteX12" fmla="*/ 636075 w 693900"/>
              <a:gd name="connsiteY12" fmla="*/ 115650 h 693900"/>
              <a:gd name="connsiteX13" fmla="*/ 289125 w 693900"/>
              <a:gd name="connsiteY13" fmla="*/ 57825 h 693900"/>
              <a:gd name="connsiteX14" fmla="*/ 404775 w 693900"/>
              <a:gd name="connsiteY14" fmla="*/ 57825 h 693900"/>
              <a:gd name="connsiteX15" fmla="*/ 404775 w 693900"/>
              <a:gd name="connsiteY15" fmla="*/ 115650 h 693900"/>
              <a:gd name="connsiteX16" fmla="*/ 289125 w 693900"/>
              <a:gd name="connsiteY16" fmla="*/ 115650 h 693900"/>
              <a:gd name="connsiteX17" fmla="*/ 289125 w 693900"/>
              <a:gd name="connsiteY17" fmla="*/ 57825 h 693900"/>
              <a:gd name="connsiteX18" fmla="*/ 288402 w 693900"/>
              <a:gd name="connsiteY18" fmla="*/ 231300 h 693900"/>
              <a:gd name="connsiteX19" fmla="*/ 231300 w 693900"/>
              <a:gd name="connsiteY19" fmla="*/ 231300 h 693900"/>
              <a:gd name="connsiteX20" fmla="*/ 231300 w 693900"/>
              <a:gd name="connsiteY20" fmla="*/ 174198 h 693900"/>
              <a:gd name="connsiteX21" fmla="*/ 288402 w 693900"/>
              <a:gd name="connsiteY21" fmla="*/ 174198 h 693900"/>
              <a:gd name="connsiteX22" fmla="*/ 288402 w 693900"/>
              <a:gd name="connsiteY22" fmla="*/ 231300 h 693900"/>
              <a:gd name="connsiteX23" fmla="*/ 462600 w 693900"/>
              <a:gd name="connsiteY23" fmla="*/ 231300 h 693900"/>
              <a:gd name="connsiteX24" fmla="*/ 405498 w 693900"/>
              <a:gd name="connsiteY24" fmla="*/ 231300 h 693900"/>
              <a:gd name="connsiteX25" fmla="*/ 405498 w 693900"/>
              <a:gd name="connsiteY25" fmla="*/ 174198 h 693900"/>
              <a:gd name="connsiteX26" fmla="*/ 462600 w 693900"/>
              <a:gd name="connsiteY26" fmla="*/ 174198 h 693900"/>
              <a:gd name="connsiteX27" fmla="*/ 462600 w 693900"/>
              <a:gd name="connsiteY27" fmla="*/ 231300 h 69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93900" h="693900">
                <a:moveTo>
                  <a:pt x="636075" y="115650"/>
                </a:moveTo>
                <a:lnTo>
                  <a:pt x="462600" y="115650"/>
                </a:lnTo>
                <a:lnTo>
                  <a:pt x="462600" y="29635"/>
                </a:lnTo>
                <a:cubicBezTo>
                  <a:pt x="462600" y="13733"/>
                  <a:pt x="449589" y="0"/>
                  <a:pt x="432965" y="0"/>
                </a:cubicBezTo>
                <a:lnTo>
                  <a:pt x="260213" y="0"/>
                </a:lnTo>
                <a:cubicBezTo>
                  <a:pt x="244311" y="0"/>
                  <a:pt x="230577" y="13011"/>
                  <a:pt x="230577" y="29635"/>
                </a:cubicBezTo>
                <a:lnTo>
                  <a:pt x="230577" y="115650"/>
                </a:lnTo>
                <a:lnTo>
                  <a:pt x="57825" y="115650"/>
                </a:lnTo>
                <a:lnTo>
                  <a:pt x="0" y="636075"/>
                </a:lnTo>
                <a:cubicBezTo>
                  <a:pt x="0" y="667879"/>
                  <a:pt x="26021" y="693900"/>
                  <a:pt x="57825" y="693900"/>
                </a:cubicBezTo>
                <a:lnTo>
                  <a:pt x="636075" y="693900"/>
                </a:lnTo>
                <a:cubicBezTo>
                  <a:pt x="667879" y="693900"/>
                  <a:pt x="693900" y="667879"/>
                  <a:pt x="693900" y="636075"/>
                </a:cubicBezTo>
                <a:lnTo>
                  <a:pt x="636075" y="115650"/>
                </a:lnTo>
                <a:close/>
                <a:moveTo>
                  <a:pt x="289125" y="57825"/>
                </a:moveTo>
                <a:lnTo>
                  <a:pt x="404775" y="57825"/>
                </a:lnTo>
                <a:lnTo>
                  <a:pt x="404775" y="115650"/>
                </a:lnTo>
                <a:lnTo>
                  <a:pt x="289125" y="115650"/>
                </a:lnTo>
                <a:lnTo>
                  <a:pt x="289125" y="57825"/>
                </a:lnTo>
                <a:close/>
                <a:moveTo>
                  <a:pt x="288402" y="231300"/>
                </a:moveTo>
                <a:lnTo>
                  <a:pt x="231300" y="231300"/>
                </a:lnTo>
                <a:lnTo>
                  <a:pt x="231300" y="174198"/>
                </a:lnTo>
                <a:lnTo>
                  <a:pt x="288402" y="174198"/>
                </a:lnTo>
                <a:lnTo>
                  <a:pt x="288402" y="231300"/>
                </a:lnTo>
                <a:close/>
                <a:moveTo>
                  <a:pt x="462600" y="231300"/>
                </a:moveTo>
                <a:lnTo>
                  <a:pt x="405498" y="231300"/>
                </a:lnTo>
                <a:lnTo>
                  <a:pt x="405498" y="174198"/>
                </a:lnTo>
                <a:lnTo>
                  <a:pt x="462600" y="174198"/>
                </a:lnTo>
                <a:lnTo>
                  <a:pt x="462600" y="231300"/>
                </a:lnTo>
                <a:close/>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sp>
        <p:nvSpPr>
          <p:cNvPr id="116" name="图形 87">
            <a:extLst>
              <a:ext uri="{FF2B5EF4-FFF2-40B4-BE49-F238E27FC236}">
                <a16:creationId xmlns:a16="http://schemas.microsoft.com/office/drawing/2014/main" id="{653F7D67-5DBB-D94A-B271-E72F7AF80F88}"/>
              </a:ext>
            </a:extLst>
          </p:cNvPr>
          <p:cNvSpPr/>
          <p:nvPr/>
        </p:nvSpPr>
        <p:spPr>
          <a:xfrm>
            <a:off x="977779" y="2815818"/>
            <a:ext cx="523379" cy="467506"/>
          </a:xfrm>
          <a:custGeom>
            <a:avLst/>
            <a:gdLst>
              <a:gd name="connsiteX0" fmla="*/ 872155 w 872156"/>
              <a:gd name="connsiteY0" fmla="*/ 213342 h 850406"/>
              <a:gd name="connsiteX1" fmla="*/ 596201 w 872156"/>
              <a:gd name="connsiteY1" fmla="*/ 0 h 850406"/>
              <a:gd name="connsiteX2" fmla="*/ 320243 w 872156"/>
              <a:gd name="connsiteY2" fmla="*/ 0 h 850406"/>
              <a:gd name="connsiteX3" fmla="*/ 320243 w 872156"/>
              <a:gd name="connsiteY3" fmla="*/ 206521 h 850406"/>
              <a:gd name="connsiteX4" fmla="*/ 112427 w 872156"/>
              <a:gd name="connsiteY4" fmla="*/ 414338 h 850406"/>
              <a:gd name="connsiteX5" fmla="*/ 214632 w 872156"/>
              <a:gd name="connsiteY5" fmla="*/ 591488 h 850406"/>
              <a:gd name="connsiteX6" fmla="*/ 0 w 872156"/>
              <a:gd name="connsiteY6" fmla="*/ 850407 h 850406"/>
              <a:gd name="connsiteX7" fmla="*/ 637085 w 872156"/>
              <a:gd name="connsiteY7" fmla="*/ 850407 h 850406"/>
              <a:gd name="connsiteX8" fmla="*/ 551908 w 872156"/>
              <a:gd name="connsiteY8" fmla="*/ 673248 h 850406"/>
              <a:gd name="connsiteX9" fmla="*/ 872156 w 872156"/>
              <a:gd name="connsiteY9" fmla="*/ 673248 h 850406"/>
              <a:gd name="connsiteX10" fmla="*/ 872156 w 872156"/>
              <a:gd name="connsiteY10" fmla="*/ 213342 h 850406"/>
              <a:gd name="connsiteX11" fmla="*/ 780169 w 872156"/>
              <a:gd name="connsiteY11" fmla="*/ 581274 h 850406"/>
              <a:gd name="connsiteX12" fmla="*/ 439489 w 872156"/>
              <a:gd name="connsiteY12" fmla="*/ 581274 h 850406"/>
              <a:gd name="connsiteX13" fmla="*/ 487184 w 872156"/>
              <a:gd name="connsiteY13" fmla="*/ 536990 h 850406"/>
              <a:gd name="connsiteX14" fmla="*/ 735884 w 872156"/>
              <a:gd name="connsiteY14" fmla="*/ 536990 h 850406"/>
              <a:gd name="connsiteX15" fmla="*/ 735884 w 872156"/>
              <a:gd name="connsiteY15" fmla="*/ 489288 h 850406"/>
              <a:gd name="connsiteX16" fmla="*/ 514433 w 872156"/>
              <a:gd name="connsiteY16" fmla="*/ 489288 h 850406"/>
              <a:gd name="connsiteX17" fmla="*/ 528058 w 872156"/>
              <a:gd name="connsiteY17" fmla="*/ 445005 h 850406"/>
              <a:gd name="connsiteX18" fmla="*/ 735875 w 872156"/>
              <a:gd name="connsiteY18" fmla="*/ 445005 h 850406"/>
              <a:gd name="connsiteX19" fmla="*/ 735875 w 872156"/>
              <a:gd name="connsiteY19" fmla="*/ 397312 h 850406"/>
              <a:gd name="connsiteX20" fmla="*/ 528058 w 872156"/>
              <a:gd name="connsiteY20" fmla="*/ 397312 h 850406"/>
              <a:gd name="connsiteX21" fmla="*/ 521245 w 872156"/>
              <a:gd name="connsiteY21" fmla="*/ 353027 h 850406"/>
              <a:gd name="connsiteX22" fmla="*/ 735873 w 872156"/>
              <a:gd name="connsiteY22" fmla="*/ 353027 h 850406"/>
              <a:gd name="connsiteX23" fmla="*/ 735873 w 872156"/>
              <a:gd name="connsiteY23" fmla="*/ 305331 h 850406"/>
              <a:gd name="connsiteX24" fmla="*/ 500809 w 872156"/>
              <a:gd name="connsiteY24" fmla="*/ 305331 h 850406"/>
              <a:gd name="connsiteX25" fmla="*/ 415635 w 872156"/>
              <a:gd name="connsiteY25" fmla="*/ 226974 h 850406"/>
              <a:gd name="connsiteX26" fmla="*/ 415635 w 872156"/>
              <a:gd name="connsiteY26" fmla="*/ 91987 h 850406"/>
              <a:gd name="connsiteX27" fmla="*/ 551911 w 872156"/>
              <a:gd name="connsiteY27" fmla="*/ 91987 h 850406"/>
              <a:gd name="connsiteX28" fmla="*/ 551911 w 872156"/>
              <a:gd name="connsiteY28" fmla="*/ 257633 h 850406"/>
              <a:gd name="connsiteX29" fmla="*/ 780169 w 872156"/>
              <a:gd name="connsiteY29" fmla="*/ 257633 h 850406"/>
              <a:gd name="connsiteX30" fmla="*/ 780169 w 872156"/>
              <a:gd name="connsiteY30" fmla="*/ 581274 h 850406"/>
              <a:gd name="connsiteX31" fmla="*/ 596201 w 872156"/>
              <a:gd name="connsiteY31" fmla="*/ 213342 h 850406"/>
              <a:gd name="connsiteX32" fmla="*/ 596201 w 872156"/>
              <a:gd name="connsiteY32" fmla="*/ 91987 h 850406"/>
              <a:gd name="connsiteX33" fmla="*/ 780168 w 872156"/>
              <a:gd name="connsiteY33" fmla="*/ 213342 h 850406"/>
              <a:gd name="connsiteX34" fmla="*/ 596201 w 872156"/>
              <a:gd name="connsiteY34" fmla="*/ 213342 h 85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2156" h="850406">
                <a:moveTo>
                  <a:pt x="872155" y="213342"/>
                </a:moveTo>
                <a:lnTo>
                  <a:pt x="596201" y="0"/>
                </a:lnTo>
                <a:lnTo>
                  <a:pt x="320243" y="0"/>
                </a:lnTo>
                <a:lnTo>
                  <a:pt x="320243" y="206521"/>
                </a:lnTo>
                <a:cubicBezTo>
                  <a:pt x="204408" y="206521"/>
                  <a:pt x="112427" y="298507"/>
                  <a:pt x="112427" y="414338"/>
                </a:cubicBezTo>
                <a:cubicBezTo>
                  <a:pt x="112427" y="489285"/>
                  <a:pt x="153306" y="557422"/>
                  <a:pt x="214632" y="591488"/>
                </a:cubicBezTo>
                <a:cubicBezTo>
                  <a:pt x="102205" y="628960"/>
                  <a:pt x="17031" y="727768"/>
                  <a:pt x="0" y="850407"/>
                </a:cubicBezTo>
                <a:lnTo>
                  <a:pt x="637085" y="850407"/>
                </a:lnTo>
                <a:cubicBezTo>
                  <a:pt x="627169" y="784127"/>
                  <a:pt x="597483" y="722383"/>
                  <a:pt x="551908" y="673248"/>
                </a:cubicBezTo>
                <a:lnTo>
                  <a:pt x="872156" y="673248"/>
                </a:lnTo>
                <a:lnTo>
                  <a:pt x="872156" y="213342"/>
                </a:lnTo>
                <a:close/>
                <a:moveTo>
                  <a:pt x="780169" y="581274"/>
                </a:moveTo>
                <a:lnTo>
                  <a:pt x="439489" y="581274"/>
                </a:lnTo>
                <a:cubicBezTo>
                  <a:pt x="456523" y="567649"/>
                  <a:pt x="473560" y="554015"/>
                  <a:pt x="487184" y="536990"/>
                </a:cubicBezTo>
                <a:lnTo>
                  <a:pt x="735884" y="536990"/>
                </a:lnTo>
                <a:lnTo>
                  <a:pt x="735884" y="489288"/>
                </a:lnTo>
                <a:lnTo>
                  <a:pt x="514433" y="489288"/>
                </a:lnTo>
                <a:cubicBezTo>
                  <a:pt x="521250" y="475664"/>
                  <a:pt x="524657" y="458629"/>
                  <a:pt x="528058" y="445005"/>
                </a:cubicBezTo>
                <a:lnTo>
                  <a:pt x="735875" y="445005"/>
                </a:lnTo>
                <a:lnTo>
                  <a:pt x="735875" y="397312"/>
                </a:lnTo>
                <a:lnTo>
                  <a:pt x="528058" y="397312"/>
                </a:lnTo>
                <a:cubicBezTo>
                  <a:pt x="528058" y="380278"/>
                  <a:pt x="524651" y="366648"/>
                  <a:pt x="521245" y="353027"/>
                </a:cubicBezTo>
                <a:lnTo>
                  <a:pt x="735873" y="353027"/>
                </a:lnTo>
                <a:lnTo>
                  <a:pt x="735873" y="305331"/>
                </a:lnTo>
                <a:lnTo>
                  <a:pt x="500809" y="305331"/>
                </a:lnTo>
                <a:cubicBezTo>
                  <a:pt x="480368" y="271259"/>
                  <a:pt x="449699" y="244007"/>
                  <a:pt x="415635" y="226974"/>
                </a:cubicBezTo>
                <a:lnTo>
                  <a:pt x="415635" y="91987"/>
                </a:lnTo>
                <a:lnTo>
                  <a:pt x="551911" y="91987"/>
                </a:lnTo>
                <a:lnTo>
                  <a:pt x="551911" y="257633"/>
                </a:lnTo>
                <a:lnTo>
                  <a:pt x="780169" y="257633"/>
                </a:lnTo>
                <a:lnTo>
                  <a:pt x="780169" y="581274"/>
                </a:lnTo>
                <a:close/>
                <a:moveTo>
                  <a:pt x="596201" y="213342"/>
                </a:moveTo>
                <a:lnTo>
                  <a:pt x="596201" y="91987"/>
                </a:lnTo>
                <a:lnTo>
                  <a:pt x="780168" y="213342"/>
                </a:lnTo>
                <a:lnTo>
                  <a:pt x="596201" y="213342"/>
                </a:lnTo>
                <a:close/>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sp>
        <p:nvSpPr>
          <p:cNvPr id="115" name="图形 92">
            <a:extLst>
              <a:ext uri="{FF2B5EF4-FFF2-40B4-BE49-F238E27FC236}">
                <a16:creationId xmlns:a16="http://schemas.microsoft.com/office/drawing/2014/main" id="{A87E4D90-3E40-5FA0-BDDE-2340FAB8BDB8}"/>
              </a:ext>
            </a:extLst>
          </p:cNvPr>
          <p:cNvSpPr>
            <a:spLocks noChangeAspect="1"/>
          </p:cNvSpPr>
          <p:nvPr/>
        </p:nvSpPr>
        <p:spPr>
          <a:xfrm>
            <a:off x="7719261" y="2872211"/>
            <a:ext cx="437400" cy="486000"/>
          </a:xfrm>
          <a:custGeom>
            <a:avLst/>
            <a:gdLst>
              <a:gd name="connsiteX0" fmla="*/ 616800 w 693900"/>
              <a:gd name="connsiteY0" fmla="*/ 0 h 771000"/>
              <a:gd name="connsiteX1" fmla="*/ 77100 w 693900"/>
              <a:gd name="connsiteY1" fmla="*/ 0 h 771000"/>
              <a:gd name="connsiteX2" fmla="*/ 0 w 693900"/>
              <a:gd name="connsiteY2" fmla="*/ 77100 h 771000"/>
              <a:gd name="connsiteX3" fmla="*/ 0 w 693900"/>
              <a:gd name="connsiteY3" fmla="*/ 693900 h 771000"/>
              <a:gd name="connsiteX4" fmla="*/ 77100 w 693900"/>
              <a:gd name="connsiteY4" fmla="*/ 771000 h 771000"/>
              <a:gd name="connsiteX5" fmla="*/ 616800 w 693900"/>
              <a:gd name="connsiteY5" fmla="*/ 771000 h 771000"/>
              <a:gd name="connsiteX6" fmla="*/ 693900 w 693900"/>
              <a:gd name="connsiteY6" fmla="*/ 693900 h 771000"/>
              <a:gd name="connsiteX7" fmla="*/ 693900 w 693900"/>
              <a:gd name="connsiteY7" fmla="*/ 77100 h 771000"/>
              <a:gd name="connsiteX8" fmla="*/ 616800 w 693900"/>
              <a:gd name="connsiteY8" fmla="*/ 0 h 771000"/>
              <a:gd name="connsiteX9" fmla="*/ 418846 w 693900"/>
              <a:gd name="connsiteY9" fmla="*/ 673083 h 771000"/>
              <a:gd name="connsiteX10" fmla="*/ 83075 w 693900"/>
              <a:gd name="connsiteY10" fmla="*/ 673083 h 771000"/>
              <a:gd name="connsiteX11" fmla="*/ 67081 w 693900"/>
              <a:gd name="connsiteY11" fmla="*/ 657081 h 771000"/>
              <a:gd name="connsiteX12" fmla="*/ 83075 w 693900"/>
              <a:gd name="connsiteY12" fmla="*/ 641087 h 771000"/>
              <a:gd name="connsiteX13" fmla="*/ 418846 w 693900"/>
              <a:gd name="connsiteY13" fmla="*/ 641087 h 771000"/>
              <a:gd name="connsiteX14" fmla="*/ 434848 w 693900"/>
              <a:gd name="connsiteY14" fmla="*/ 657081 h 771000"/>
              <a:gd name="connsiteX15" fmla="*/ 418853 w 693900"/>
              <a:gd name="connsiteY15" fmla="*/ 673083 h 771000"/>
              <a:gd name="connsiteX16" fmla="*/ 418846 w 693900"/>
              <a:gd name="connsiteY16" fmla="*/ 673083 h 771000"/>
              <a:gd name="connsiteX17" fmla="*/ 622968 w 693900"/>
              <a:gd name="connsiteY17" fmla="*/ 653808 h 771000"/>
              <a:gd name="connsiteX18" fmla="*/ 534303 w 693900"/>
              <a:gd name="connsiteY18" fmla="*/ 653808 h 771000"/>
              <a:gd name="connsiteX19" fmla="*/ 298763 w 693900"/>
              <a:gd name="connsiteY19" fmla="*/ 418460 h 771000"/>
              <a:gd name="connsiteX20" fmla="*/ 272356 w 693900"/>
              <a:gd name="connsiteY20" fmla="*/ 445060 h 771000"/>
              <a:gd name="connsiteX21" fmla="*/ 269079 w 693900"/>
              <a:gd name="connsiteY21" fmla="*/ 447180 h 771000"/>
              <a:gd name="connsiteX22" fmla="*/ 274862 w 693900"/>
              <a:gd name="connsiteY22" fmla="*/ 452963 h 771000"/>
              <a:gd name="connsiteX23" fmla="*/ 274862 w 693900"/>
              <a:gd name="connsiteY23" fmla="*/ 543555 h 771000"/>
              <a:gd name="connsiteX24" fmla="*/ 184269 w 693900"/>
              <a:gd name="connsiteY24" fmla="*/ 543555 h 771000"/>
              <a:gd name="connsiteX25" fmla="*/ 71318 w 693900"/>
              <a:gd name="connsiteY25" fmla="*/ 430411 h 771000"/>
              <a:gd name="connsiteX26" fmla="*/ 70871 w 693900"/>
              <a:gd name="connsiteY26" fmla="*/ 340457 h 771000"/>
              <a:gd name="connsiteX27" fmla="*/ 71318 w 693900"/>
              <a:gd name="connsiteY27" fmla="*/ 340011 h 771000"/>
              <a:gd name="connsiteX28" fmla="*/ 161717 w 693900"/>
              <a:gd name="connsiteY28" fmla="*/ 340011 h 771000"/>
              <a:gd name="connsiteX29" fmla="*/ 183498 w 693900"/>
              <a:gd name="connsiteY29" fmla="*/ 361792 h 771000"/>
              <a:gd name="connsiteX30" fmla="*/ 185618 w 693900"/>
              <a:gd name="connsiteY30" fmla="*/ 358515 h 771000"/>
              <a:gd name="connsiteX31" fmla="*/ 324398 w 693900"/>
              <a:gd name="connsiteY31" fmla="*/ 219735 h 771000"/>
              <a:gd name="connsiteX32" fmla="*/ 311099 w 693900"/>
              <a:gd name="connsiteY32" fmla="*/ 206628 h 771000"/>
              <a:gd name="connsiteX33" fmla="*/ 311099 w 693900"/>
              <a:gd name="connsiteY33" fmla="*/ 116036 h 771000"/>
              <a:gd name="connsiteX34" fmla="*/ 401691 w 693900"/>
              <a:gd name="connsiteY34" fmla="*/ 116036 h 771000"/>
              <a:gd name="connsiteX35" fmla="*/ 514643 w 693900"/>
              <a:gd name="connsiteY35" fmla="*/ 229180 h 771000"/>
              <a:gd name="connsiteX36" fmla="*/ 513740 w 693900"/>
              <a:gd name="connsiteY36" fmla="*/ 319675 h 771000"/>
              <a:gd name="connsiteX37" fmla="*/ 424050 w 693900"/>
              <a:gd name="connsiteY37" fmla="*/ 319580 h 771000"/>
              <a:gd name="connsiteX38" fmla="*/ 410750 w 693900"/>
              <a:gd name="connsiteY38" fmla="*/ 306280 h 771000"/>
              <a:gd name="connsiteX39" fmla="*/ 387428 w 693900"/>
              <a:gd name="connsiteY39" fmla="*/ 329795 h 771000"/>
              <a:gd name="connsiteX40" fmla="*/ 622968 w 693900"/>
              <a:gd name="connsiteY40" fmla="*/ 565336 h 771000"/>
              <a:gd name="connsiteX41" fmla="*/ 623041 w 693900"/>
              <a:gd name="connsiteY41" fmla="*/ 653927 h 771000"/>
              <a:gd name="connsiteX42" fmla="*/ 622968 w 693900"/>
              <a:gd name="connsiteY42" fmla="*/ 654001 h 771000"/>
              <a:gd name="connsiteX43" fmla="*/ 139166 w 693900"/>
              <a:gd name="connsiteY43" fmla="*/ 362563 h 771000"/>
              <a:gd name="connsiteX44" fmla="*/ 115650 w 693900"/>
              <a:gd name="connsiteY44" fmla="*/ 353118 h 771000"/>
              <a:gd name="connsiteX45" fmla="*/ 84425 w 693900"/>
              <a:gd name="connsiteY45" fmla="*/ 385500 h 771000"/>
              <a:gd name="connsiteX46" fmla="*/ 93869 w 693900"/>
              <a:gd name="connsiteY46" fmla="*/ 408245 h 771000"/>
              <a:gd name="connsiteX47" fmla="*/ 207014 w 693900"/>
              <a:gd name="connsiteY47" fmla="*/ 520425 h 771000"/>
              <a:gd name="connsiteX48" fmla="*/ 252117 w 693900"/>
              <a:gd name="connsiteY48" fmla="*/ 520425 h 771000"/>
              <a:gd name="connsiteX49" fmla="*/ 252518 w 693900"/>
              <a:gd name="connsiteY49" fmla="*/ 475722 h 771000"/>
              <a:gd name="connsiteX50" fmla="*/ 252117 w 693900"/>
              <a:gd name="connsiteY50" fmla="*/ 475322 h 771000"/>
              <a:gd name="connsiteX51" fmla="*/ 447566 w 693900"/>
              <a:gd name="connsiteY51" fmla="*/ 297028 h 771000"/>
              <a:gd name="connsiteX52" fmla="*/ 492862 w 693900"/>
              <a:gd name="connsiteY52" fmla="*/ 297028 h 771000"/>
              <a:gd name="connsiteX53" fmla="*/ 501150 w 693900"/>
              <a:gd name="connsiteY53" fmla="*/ 274476 h 771000"/>
              <a:gd name="connsiteX54" fmla="*/ 491705 w 693900"/>
              <a:gd name="connsiteY54" fmla="*/ 251731 h 771000"/>
              <a:gd name="connsiteX55" fmla="*/ 378947 w 693900"/>
              <a:gd name="connsiteY55" fmla="*/ 138780 h 771000"/>
              <a:gd name="connsiteX56" fmla="*/ 333843 w 693900"/>
              <a:gd name="connsiteY56" fmla="*/ 138780 h 771000"/>
              <a:gd name="connsiteX57" fmla="*/ 333843 w 693900"/>
              <a:gd name="connsiteY57" fmla="*/ 183884 h 771000"/>
              <a:gd name="connsiteX58" fmla="*/ 346950 w 693900"/>
              <a:gd name="connsiteY58" fmla="*/ 242480 h 771000"/>
              <a:gd name="connsiteX59" fmla="*/ 208363 w 693900"/>
              <a:gd name="connsiteY59" fmla="*/ 381067 h 771000"/>
              <a:gd name="connsiteX60" fmla="*/ 205086 w 693900"/>
              <a:gd name="connsiteY60" fmla="*/ 383187 h 771000"/>
              <a:gd name="connsiteX61" fmla="*/ 247491 w 693900"/>
              <a:gd name="connsiteY61" fmla="*/ 425785 h 771000"/>
              <a:gd name="connsiteX62" fmla="*/ 249611 w 693900"/>
              <a:gd name="connsiteY62" fmla="*/ 422508 h 771000"/>
              <a:gd name="connsiteX63" fmla="*/ 388391 w 693900"/>
              <a:gd name="connsiteY63" fmla="*/ 283728 h 771000"/>
              <a:gd name="connsiteX64" fmla="*/ 364876 w 693900"/>
              <a:gd name="connsiteY64" fmla="*/ 352347 h 771000"/>
              <a:gd name="connsiteX65" fmla="*/ 321314 w 693900"/>
              <a:gd name="connsiteY65" fmla="*/ 395909 h 771000"/>
              <a:gd name="connsiteX66" fmla="*/ 556855 w 693900"/>
              <a:gd name="connsiteY66" fmla="*/ 631449 h 771000"/>
              <a:gd name="connsiteX67" fmla="*/ 600416 w 693900"/>
              <a:gd name="connsiteY67" fmla="*/ 629303 h 771000"/>
              <a:gd name="connsiteX68" fmla="*/ 600416 w 693900"/>
              <a:gd name="connsiteY68" fmla="*/ 587888 h 77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93900" h="771000">
                <a:moveTo>
                  <a:pt x="616800" y="0"/>
                </a:moveTo>
                <a:lnTo>
                  <a:pt x="77100" y="0"/>
                </a:lnTo>
                <a:cubicBezTo>
                  <a:pt x="34519" y="0"/>
                  <a:pt x="0" y="34519"/>
                  <a:pt x="0" y="77100"/>
                </a:cubicBezTo>
                <a:lnTo>
                  <a:pt x="0" y="693900"/>
                </a:lnTo>
                <a:cubicBezTo>
                  <a:pt x="0" y="736481"/>
                  <a:pt x="34519" y="771000"/>
                  <a:pt x="77100" y="771000"/>
                </a:cubicBezTo>
                <a:lnTo>
                  <a:pt x="616800" y="771000"/>
                </a:lnTo>
                <a:cubicBezTo>
                  <a:pt x="659381" y="771000"/>
                  <a:pt x="693900" y="736481"/>
                  <a:pt x="693900" y="693900"/>
                </a:cubicBezTo>
                <a:lnTo>
                  <a:pt x="693900" y="77100"/>
                </a:lnTo>
                <a:cubicBezTo>
                  <a:pt x="693900" y="34519"/>
                  <a:pt x="659381" y="0"/>
                  <a:pt x="616800" y="0"/>
                </a:cubicBezTo>
                <a:close/>
                <a:moveTo>
                  <a:pt x="418846" y="673083"/>
                </a:moveTo>
                <a:lnTo>
                  <a:pt x="83075" y="673083"/>
                </a:lnTo>
                <a:cubicBezTo>
                  <a:pt x="74240" y="673081"/>
                  <a:pt x="67079" y="665917"/>
                  <a:pt x="67081" y="657081"/>
                </a:cubicBezTo>
                <a:cubicBezTo>
                  <a:pt x="67083" y="648248"/>
                  <a:pt x="74243" y="641089"/>
                  <a:pt x="83075" y="641087"/>
                </a:cubicBezTo>
                <a:lnTo>
                  <a:pt x="418846" y="641087"/>
                </a:lnTo>
                <a:cubicBezTo>
                  <a:pt x="427681" y="641084"/>
                  <a:pt x="434846" y="648245"/>
                  <a:pt x="434848" y="657081"/>
                </a:cubicBezTo>
                <a:cubicBezTo>
                  <a:pt x="434850" y="665917"/>
                  <a:pt x="427689" y="673081"/>
                  <a:pt x="418853" y="673083"/>
                </a:cubicBezTo>
                <a:cubicBezTo>
                  <a:pt x="418851" y="673083"/>
                  <a:pt x="418848" y="673083"/>
                  <a:pt x="418846" y="673083"/>
                </a:cubicBezTo>
                <a:close/>
                <a:moveTo>
                  <a:pt x="622968" y="653808"/>
                </a:moveTo>
                <a:cubicBezTo>
                  <a:pt x="598452" y="678215"/>
                  <a:pt x="558819" y="678215"/>
                  <a:pt x="534303" y="653808"/>
                </a:cubicBezTo>
                <a:lnTo>
                  <a:pt x="298763" y="418460"/>
                </a:lnTo>
                <a:lnTo>
                  <a:pt x="272356" y="445060"/>
                </a:lnTo>
                <a:cubicBezTo>
                  <a:pt x="271355" y="445899"/>
                  <a:pt x="270255" y="446611"/>
                  <a:pt x="269079" y="447180"/>
                </a:cubicBezTo>
                <a:lnTo>
                  <a:pt x="274862" y="452963"/>
                </a:lnTo>
                <a:cubicBezTo>
                  <a:pt x="299878" y="477979"/>
                  <a:pt x="299878" y="518539"/>
                  <a:pt x="274862" y="543555"/>
                </a:cubicBezTo>
                <a:cubicBezTo>
                  <a:pt x="249845" y="568571"/>
                  <a:pt x="209285" y="568571"/>
                  <a:pt x="184269" y="543555"/>
                </a:cubicBezTo>
                <a:lnTo>
                  <a:pt x="71318" y="430411"/>
                </a:lnTo>
                <a:cubicBezTo>
                  <a:pt x="46354" y="405694"/>
                  <a:pt x="46155" y="365420"/>
                  <a:pt x="70871" y="340457"/>
                </a:cubicBezTo>
                <a:cubicBezTo>
                  <a:pt x="71019" y="340308"/>
                  <a:pt x="71168" y="340159"/>
                  <a:pt x="71318" y="340011"/>
                </a:cubicBezTo>
                <a:cubicBezTo>
                  <a:pt x="96549" y="315704"/>
                  <a:pt x="136486" y="315704"/>
                  <a:pt x="161717" y="340011"/>
                </a:cubicBezTo>
                <a:lnTo>
                  <a:pt x="183498" y="361792"/>
                </a:lnTo>
                <a:cubicBezTo>
                  <a:pt x="184092" y="360631"/>
                  <a:pt x="184802" y="359533"/>
                  <a:pt x="185618" y="358515"/>
                </a:cubicBezTo>
                <a:lnTo>
                  <a:pt x="324398" y="219735"/>
                </a:lnTo>
                <a:lnTo>
                  <a:pt x="311099" y="206628"/>
                </a:lnTo>
                <a:cubicBezTo>
                  <a:pt x="286152" y="181583"/>
                  <a:pt x="286152" y="141081"/>
                  <a:pt x="311099" y="116036"/>
                </a:cubicBezTo>
                <a:cubicBezTo>
                  <a:pt x="336474" y="91902"/>
                  <a:pt x="376315" y="91902"/>
                  <a:pt x="401691" y="116036"/>
                </a:cubicBezTo>
                <a:lnTo>
                  <a:pt x="514643" y="229180"/>
                </a:lnTo>
                <a:cubicBezTo>
                  <a:pt x="539383" y="254419"/>
                  <a:pt x="538979" y="294935"/>
                  <a:pt x="513740" y="319675"/>
                </a:cubicBezTo>
                <a:cubicBezTo>
                  <a:pt x="488818" y="344104"/>
                  <a:pt x="448919" y="344062"/>
                  <a:pt x="424050" y="319580"/>
                </a:cubicBezTo>
                <a:lnTo>
                  <a:pt x="410750" y="306280"/>
                </a:lnTo>
                <a:lnTo>
                  <a:pt x="387428" y="329795"/>
                </a:lnTo>
                <a:lnTo>
                  <a:pt x="622968" y="565336"/>
                </a:lnTo>
                <a:cubicBezTo>
                  <a:pt x="647452" y="589779"/>
                  <a:pt x="647485" y="629443"/>
                  <a:pt x="623041" y="653927"/>
                </a:cubicBezTo>
                <a:cubicBezTo>
                  <a:pt x="623017" y="653952"/>
                  <a:pt x="622993" y="653976"/>
                  <a:pt x="622968" y="654001"/>
                </a:cubicBezTo>
                <a:close/>
                <a:moveTo>
                  <a:pt x="139166" y="362563"/>
                </a:moveTo>
                <a:cubicBezTo>
                  <a:pt x="132935" y="356351"/>
                  <a:pt x="124446" y="352941"/>
                  <a:pt x="115650" y="353118"/>
                </a:cubicBezTo>
                <a:cubicBezTo>
                  <a:pt x="98175" y="353641"/>
                  <a:pt x="84312" y="368017"/>
                  <a:pt x="84425" y="385500"/>
                </a:cubicBezTo>
                <a:cubicBezTo>
                  <a:pt x="84454" y="394030"/>
                  <a:pt x="87848" y="402203"/>
                  <a:pt x="93869" y="408245"/>
                </a:cubicBezTo>
                <a:lnTo>
                  <a:pt x="207014" y="520425"/>
                </a:lnTo>
                <a:cubicBezTo>
                  <a:pt x="219576" y="532617"/>
                  <a:pt x="239554" y="532617"/>
                  <a:pt x="252117" y="520425"/>
                </a:cubicBezTo>
                <a:cubicBezTo>
                  <a:pt x="264572" y="508191"/>
                  <a:pt x="264751" y="488177"/>
                  <a:pt x="252518" y="475722"/>
                </a:cubicBezTo>
                <a:cubicBezTo>
                  <a:pt x="252385" y="475587"/>
                  <a:pt x="252252" y="475454"/>
                  <a:pt x="252117" y="475322"/>
                </a:cubicBezTo>
                <a:close/>
                <a:moveTo>
                  <a:pt x="447566" y="297028"/>
                </a:moveTo>
                <a:cubicBezTo>
                  <a:pt x="460234" y="309144"/>
                  <a:pt x="480194" y="309144"/>
                  <a:pt x="492862" y="297028"/>
                </a:cubicBezTo>
                <a:cubicBezTo>
                  <a:pt x="498449" y="290873"/>
                  <a:pt x="501422" y="282785"/>
                  <a:pt x="501150" y="274476"/>
                </a:cubicBezTo>
                <a:cubicBezTo>
                  <a:pt x="501120" y="265946"/>
                  <a:pt x="497726" y="257773"/>
                  <a:pt x="491705" y="251731"/>
                </a:cubicBezTo>
                <a:lnTo>
                  <a:pt x="378947" y="138780"/>
                </a:lnTo>
                <a:cubicBezTo>
                  <a:pt x="366492" y="126325"/>
                  <a:pt x="346298" y="126325"/>
                  <a:pt x="333843" y="138780"/>
                </a:cubicBezTo>
                <a:cubicBezTo>
                  <a:pt x="321388" y="151235"/>
                  <a:pt x="321388" y="171429"/>
                  <a:pt x="333843" y="183884"/>
                </a:cubicBezTo>
                <a:close/>
                <a:moveTo>
                  <a:pt x="346950" y="242480"/>
                </a:moveTo>
                <a:lnTo>
                  <a:pt x="208363" y="381067"/>
                </a:lnTo>
                <a:cubicBezTo>
                  <a:pt x="207394" y="381948"/>
                  <a:pt x="206287" y="382665"/>
                  <a:pt x="205086" y="383187"/>
                </a:cubicBezTo>
                <a:lnTo>
                  <a:pt x="247491" y="425785"/>
                </a:lnTo>
                <a:cubicBezTo>
                  <a:pt x="248013" y="424584"/>
                  <a:pt x="248730" y="423477"/>
                  <a:pt x="249611" y="422508"/>
                </a:cubicBezTo>
                <a:lnTo>
                  <a:pt x="388391" y="283728"/>
                </a:lnTo>
                <a:close/>
                <a:moveTo>
                  <a:pt x="364876" y="352347"/>
                </a:moveTo>
                <a:lnTo>
                  <a:pt x="321314" y="395909"/>
                </a:lnTo>
                <a:lnTo>
                  <a:pt x="556855" y="631449"/>
                </a:lnTo>
                <a:cubicBezTo>
                  <a:pt x="569477" y="642886"/>
                  <a:pt x="588980" y="641925"/>
                  <a:pt x="600416" y="629303"/>
                </a:cubicBezTo>
                <a:cubicBezTo>
                  <a:pt x="611064" y="617551"/>
                  <a:pt x="611064" y="599639"/>
                  <a:pt x="600416" y="587888"/>
                </a:cubicBezTo>
                <a:close/>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sp>
        <p:nvSpPr>
          <p:cNvPr id="113" name="图形 97">
            <a:extLst>
              <a:ext uri="{FF2B5EF4-FFF2-40B4-BE49-F238E27FC236}">
                <a16:creationId xmlns:a16="http://schemas.microsoft.com/office/drawing/2014/main" id="{D004BCDF-2898-F6F0-F394-263ABFD46417}"/>
              </a:ext>
            </a:extLst>
          </p:cNvPr>
          <p:cNvSpPr/>
          <p:nvPr/>
        </p:nvSpPr>
        <p:spPr>
          <a:xfrm>
            <a:off x="5521486" y="3523901"/>
            <a:ext cx="451904" cy="507987"/>
          </a:xfrm>
          <a:custGeom>
            <a:avLst/>
            <a:gdLst>
              <a:gd name="connsiteX0" fmla="*/ 68465 w 753051"/>
              <a:gd name="connsiteY0" fmla="*/ 106691 h 924043"/>
              <a:gd name="connsiteX1" fmla="*/ 34231 w 753051"/>
              <a:gd name="connsiteY1" fmla="*/ 71207 h 924043"/>
              <a:gd name="connsiteX2" fmla="*/ 34232 w 753051"/>
              <a:gd name="connsiteY2" fmla="*/ 71132 h 924043"/>
              <a:gd name="connsiteX3" fmla="*/ 68465 w 753051"/>
              <a:gd name="connsiteY3" fmla="*/ 35620 h 924043"/>
              <a:gd name="connsiteX4" fmla="*/ 743522 w 753051"/>
              <a:gd name="connsiteY4" fmla="*/ 35620 h 924043"/>
              <a:gd name="connsiteX5" fmla="*/ 684648 w 753051"/>
              <a:gd name="connsiteY5" fmla="*/ 0 h 924043"/>
              <a:gd name="connsiteX6" fmla="*/ 68465 w 753051"/>
              <a:gd name="connsiteY6" fmla="*/ 0 h 924043"/>
              <a:gd name="connsiteX7" fmla="*/ 0 w 753051"/>
              <a:gd name="connsiteY7" fmla="*/ 71071 h 924043"/>
              <a:gd name="connsiteX8" fmla="*/ 0 w 753051"/>
              <a:gd name="connsiteY8" fmla="*/ 177638 h 924043"/>
              <a:gd name="connsiteX9" fmla="*/ 17116 w 753051"/>
              <a:gd name="connsiteY9" fmla="*/ 177638 h 924043"/>
              <a:gd name="connsiteX10" fmla="*/ 68465 w 753051"/>
              <a:gd name="connsiteY10" fmla="*/ 231007 h 924043"/>
              <a:gd name="connsiteX11" fmla="*/ 17116 w 753051"/>
              <a:gd name="connsiteY11" fmla="*/ 284329 h 924043"/>
              <a:gd name="connsiteX12" fmla="*/ 0 w 753051"/>
              <a:gd name="connsiteY12" fmla="*/ 284329 h 924043"/>
              <a:gd name="connsiteX13" fmla="*/ 0 w 753051"/>
              <a:gd name="connsiteY13" fmla="*/ 319780 h 924043"/>
              <a:gd name="connsiteX14" fmla="*/ 17116 w 753051"/>
              <a:gd name="connsiteY14" fmla="*/ 319780 h 924043"/>
              <a:gd name="connsiteX15" fmla="*/ 68465 w 753051"/>
              <a:gd name="connsiteY15" fmla="*/ 373087 h 924043"/>
              <a:gd name="connsiteX16" fmla="*/ 17116 w 753051"/>
              <a:gd name="connsiteY16" fmla="*/ 426456 h 924043"/>
              <a:gd name="connsiteX17" fmla="*/ 0 w 753051"/>
              <a:gd name="connsiteY17" fmla="*/ 426456 h 924043"/>
              <a:gd name="connsiteX18" fmla="*/ 0 w 753051"/>
              <a:gd name="connsiteY18" fmla="*/ 462014 h 924043"/>
              <a:gd name="connsiteX19" fmla="*/ 17116 w 753051"/>
              <a:gd name="connsiteY19" fmla="*/ 462014 h 924043"/>
              <a:gd name="connsiteX20" fmla="*/ 68465 w 753051"/>
              <a:gd name="connsiteY20" fmla="*/ 515398 h 924043"/>
              <a:gd name="connsiteX21" fmla="*/ 17116 w 753051"/>
              <a:gd name="connsiteY21" fmla="*/ 568643 h 924043"/>
              <a:gd name="connsiteX22" fmla="*/ 0 w 753051"/>
              <a:gd name="connsiteY22" fmla="*/ 568643 h 924043"/>
              <a:gd name="connsiteX23" fmla="*/ 0 w 753051"/>
              <a:gd name="connsiteY23" fmla="*/ 604217 h 924043"/>
              <a:gd name="connsiteX24" fmla="*/ 17116 w 753051"/>
              <a:gd name="connsiteY24" fmla="*/ 604217 h 924043"/>
              <a:gd name="connsiteX25" fmla="*/ 68465 w 753051"/>
              <a:gd name="connsiteY25" fmla="*/ 657524 h 924043"/>
              <a:gd name="connsiteX26" fmla="*/ 17116 w 753051"/>
              <a:gd name="connsiteY26" fmla="*/ 710908 h 924043"/>
              <a:gd name="connsiteX27" fmla="*/ 0 w 753051"/>
              <a:gd name="connsiteY27" fmla="*/ 710908 h 924043"/>
              <a:gd name="connsiteX28" fmla="*/ 0 w 753051"/>
              <a:gd name="connsiteY28" fmla="*/ 746282 h 924043"/>
              <a:gd name="connsiteX29" fmla="*/ 17116 w 753051"/>
              <a:gd name="connsiteY29" fmla="*/ 746282 h 924043"/>
              <a:gd name="connsiteX30" fmla="*/ 68465 w 753051"/>
              <a:gd name="connsiteY30" fmla="*/ 799712 h 924043"/>
              <a:gd name="connsiteX31" fmla="*/ 17116 w 753051"/>
              <a:gd name="connsiteY31" fmla="*/ 852973 h 924043"/>
              <a:gd name="connsiteX32" fmla="*/ 0 w 753051"/>
              <a:gd name="connsiteY32" fmla="*/ 852973 h 924043"/>
              <a:gd name="connsiteX33" fmla="*/ 68465 w 753051"/>
              <a:gd name="connsiteY33" fmla="*/ 924044 h 924043"/>
              <a:gd name="connsiteX34" fmla="*/ 684478 w 753051"/>
              <a:gd name="connsiteY34" fmla="*/ 924044 h 924043"/>
              <a:gd name="connsiteX35" fmla="*/ 753051 w 753051"/>
              <a:gd name="connsiteY35" fmla="*/ 852973 h 924043"/>
              <a:gd name="connsiteX36" fmla="*/ 753051 w 753051"/>
              <a:gd name="connsiteY36" fmla="*/ 106706 h 924043"/>
              <a:gd name="connsiteX37" fmla="*/ 68465 w 753051"/>
              <a:gd name="connsiteY37" fmla="*/ 106706 h 924043"/>
              <a:gd name="connsiteX38" fmla="*/ 342432 w 753051"/>
              <a:gd name="connsiteY38" fmla="*/ 274322 h 924043"/>
              <a:gd name="connsiteX39" fmla="*/ 371237 w 753051"/>
              <a:gd name="connsiteY39" fmla="*/ 266627 h 924043"/>
              <a:gd name="connsiteX40" fmla="*/ 498791 w 753051"/>
              <a:gd name="connsiteY40" fmla="*/ 340366 h 924043"/>
              <a:gd name="connsiteX41" fmla="*/ 506609 w 753051"/>
              <a:gd name="connsiteY41" fmla="*/ 369155 h 924043"/>
              <a:gd name="connsiteX42" fmla="*/ 477758 w 753051"/>
              <a:gd name="connsiteY42" fmla="*/ 376849 h 924043"/>
              <a:gd name="connsiteX43" fmla="*/ 350080 w 753051"/>
              <a:gd name="connsiteY43" fmla="*/ 303111 h 924043"/>
              <a:gd name="connsiteX44" fmla="*/ 342447 w 753051"/>
              <a:gd name="connsiteY44" fmla="*/ 274322 h 924043"/>
              <a:gd name="connsiteX45" fmla="*/ 226628 w 753051"/>
              <a:gd name="connsiteY45" fmla="*/ 474967 h 924043"/>
              <a:gd name="connsiteX46" fmla="*/ 255186 w 753051"/>
              <a:gd name="connsiteY46" fmla="*/ 467128 h 924043"/>
              <a:gd name="connsiteX47" fmla="*/ 255355 w 753051"/>
              <a:gd name="connsiteY47" fmla="*/ 467226 h 924043"/>
              <a:gd name="connsiteX48" fmla="*/ 383033 w 753051"/>
              <a:gd name="connsiteY48" fmla="*/ 541011 h 924043"/>
              <a:gd name="connsiteX49" fmla="*/ 389428 w 753051"/>
              <a:gd name="connsiteY49" fmla="*/ 570172 h 924043"/>
              <a:gd name="connsiteX50" fmla="*/ 361984 w 753051"/>
              <a:gd name="connsiteY50" fmla="*/ 577556 h 924043"/>
              <a:gd name="connsiteX51" fmla="*/ 234369 w 753051"/>
              <a:gd name="connsiteY51" fmla="*/ 503710 h 924043"/>
              <a:gd name="connsiteX52" fmla="*/ 226450 w 753051"/>
              <a:gd name="connsiteY52" fmla="*/ 475264 h 924043"/>
              <a:gd name="connsiteX53" fmla="*/ 226612 w 753051"/>
              <a:gd name="connsiteY53" fmla="*/ 474982 h 924043"/>
              <a:gd name="connsiteX54" fmla="*/ 464512 w 753051"/>
              <a:gd name="connsiteY54" fmla="*/ 711602 h 924043"/>
              <a:gd name="connsiteX55" fmla="*/ 189543 w 753051"/>
              <a:gd name="connsiteY55" fmla="*/ 711602 h 924043"/>
              <a:gd name="connsiteX56" fmla="*/ 189543 w 753051"/>
              <a:gd name="connsiteY56" fmla="*/ 690662 h 924043"/>
              <a:gd name="connsiteX57" fmla="*/ 211285 w 753051"/>
              <a:gd name="connsiteY57" fmla="*/ 690662 h 924043"/>
              <a:gd name="connsiteX58" fmla="*/ 211285 w 753051"/>
              <a:gd name="connsiteY58" fmla="*/ 669552 h 924043"/>
              <a:gd name="connsiteX59" fmla="*/ 232333 w 753051"/>
              <a:gd name="connsiteY59" fmla="*/ 648504 h 924043"/>
              <a:gd name="connsiteX60" fmla="*/ 421891 w 753051"/>
              <a:gd name="connsiteY60" fmla="*/ 648504 h 924043"/>
              <a:gd name="connsiteX61" fmla="*/ 442940 w 753051"/>
              <a:gd name="connsiteY61" fmla="*/ 669552 h 924043"/>
              <a:gd name="connsiteX62" fmla="*/ 442940 w 753051"/>
              <a:gd name="connsiteY62" fmla="*/ 690662 h 924043"/>
              <a:gd name="connsiteX63" fmla="*/ 464512 w 753051"/>
              <a:gd name="connsiteY63" fmla="*/ 690662 h 924043"/>
              <a:gd name="connsiteX64" fmla="*/ 464512 w 753051"/>
              <a:gd name="connsiteY64" fmla="*/ 711602 h 924043"/>
              <a:gd name="connsiteX65" fmla="*/ 685681 w 753051"/>
              <a:gd name="connsiteY65" fmla="*/ 606176 h 924043"/>
              <a:gd name="connsiteX66" fmla="*/ 643040 w 753051"/>
              <a:gd name="connsiteY66" fmla="*/ 617987 h 924043"/>
              <a:gd name="connsiteX67" fmla="*/ 642613 w 753051"/>
              <a:gd name="connsiteY67" fmla="*/ 617741 h 924043"/>
              <a:gd name="connsiteX68" fmla="*/ 419871 w 753051"/>
              <a:gd name="connsiteY68" fmla="*/ 477110 h 924043"/>
              <a:gd name="connsiteX69" fmla="*/ 393503 w 753051"/>
              <a:gd name="connsiteY69" fmla="*/ 522676 h 924043"/>
              <a:gd name="connsiteX70" fmla="*/ 265764 w 753051"/>
              <a:gd name="connsiteY70" fmla="*/ 448953 h 924043"/>
              <a:gd name="connsiteX71" fmla="*/ 339548 w 753051"/>
              <a:gd name="connsiteY71" fmla="*/ 321276 h 924043"/>
              <a:gd name="connsiteX72" fmla="*/ 467226 w 753051"/>
              <a:gd name="connsiteY72" fmla="*/ 394999 h 924043"/>
              <a:gd name="connsiteX73" fmla="*/ 440920 w 753051"/>
              <a:gd name="connsiteY73" fmla="*/ 440565 h 924043"/>
              <a:gd name="connsiteX74" fmla="*/ 674116 w 753051"/>
              <a:gd name="connsiteY74" fmla="*/ 563092 h 924043"/>
              <a:gd name="connsiteX75" fmla="*/ 685768 w 753051"/>
              <a:gd name="connsiteY75" fmla="*/ 606026 h 924043"/>
              <a:gd name="connsiteX76" fmla="*/ 685681 w 753051"/>
              <a:gd name="connsiteY76" fmla="*/ 606176 h 92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53051" h="924043">
                <a:moveTo>
                  <a:pt x="68465" y="106691"/>
                </a:moveTo>
                <a:cubicBezTo>
                  <a:pt x="49213" y="106346"/>
                  <a:pt x="33886" y="90459"/>
                  <a:pt x="34231" y="71207"/>
                </a:cubicBezTo>
                <a:cubicBezTo>
                  <a:pt x="34231" y="71182"/>
                  <a:pt x="34232" y="71157"/>
                  <a:pt x="34232" y="71132"/>
                </a:cubicBezTo>
                <a:cubicBezTo>
                  <a:pt x="34232" y="51518"/>
                  <a:pt x="49606" y="35620"/>
                  <a:pt x="68465" y="35620"/>
                </a:cubicBezTo>
                <a:lnTo>
                  <a:pt x="743522" y="35620"/>
                </a:lnTo>
                <a:cubicBezTo>
                  <a:pt x="731853" y="13907"/>
                  <a:pt x="709297" y="260"/>
                  <a:pt x="684648" y="0"/>
                </a:cubicBezTo>
                <a:lnTo>
                  <a:pt x="68465" y="0"/>
                </a:lnTo>
                <a:cubicBezTo>
                  <a:pt x="30655" y="0"/>
                  <a:pt x="0" y="31750"/>
                  <a:pt x="0" y="71071"/>
                </a:cubicBezTo>
                <a:lnTo>
                  <a:pt x="0" y="177638"/>
                </a:lnTo>
                <a:lnTo>
                  <a:pt x="17116" y="177638"/>
                </a:lnTo>
                <a:cubicBezTo>
                  <a:pt x="45443" y="177638"/>
                  <a:pt x="68465" y="201462"/>
                  <a:pt x="68465" y="231007"/>
                </a:cubicBezTo>
                <a:cubicBezTo>
                  <a:pt x="68465" y="260382"/>
                  <a:pt x="45458" y="284329"/>
                  <a:pt x="17116" y="284329"/>
                </a:cubicBezTo>
                <a:lnTo>
                  <a:pt x="0" y="284329"/>
                </a:lnTo>
                <a:lnTo>
                  <a:pt x="0" y="319780"/>
                </a:lnTo>
                <a:lnTo>
                  <a:pt x="17116" y="319780"/>
                </a:lnTo>
                <a:cubicBezTo>
                  <a:pt x="45443" y="319780"/>
                  <a:pt x="68465" y="343588"/>
                  <a:pt x="68465" y="373087"/>
                </a:cubicBezTo>
                <a:cubicBezTo>
                  <a:pt x="68465" y="402632"/>
                  <a:pt x="45458" y="426456"/>
                  <a:pt x="17116" y="426456"/>
                </a:cubicBezTo>
                <a:lnTo>
                  <a:pt x="0" y="426456"/>
                </a:lnTo>
                <a:lnTo>
                  <a:pt x="0" y="462014"/>
                </a:lnTo>
                <a:lnTo>
                  <a:pt x="17116" y="462014"/>
                </a:lnTo>
                <a:cubicBezTo>
                  <a:pt x="45443" y="462014"/>
                  <a:pt x="68465" y="485853"/>
                  <a:pt x="68465" y="515398"/>
                </a:cubicBezTo>
                <a:cubicBezTo>
                  <a:pt x="68465" y="544773"/>
                  <a:pt x="45458" y="568643"/>
                  <a:pt x="17116" y="568643"/>
                </a:cubicBezTo>
                <a:lnTo>
                  <a:pt x="0" y="568643"/>
                </a:lnTo>
                <a:lnTo>
                  <a:pt x="0" y="604217"/>
                </a:lnTo>
                <a:lnTo>
                  <a:pt x="17116" y="604217"/>
                </a:lnTo>
                <a:cubicBezTo>
                  <a:pt x="45443" y="604217"/>
                  <a:pt x="68465" y="628149"/>
                  <a:pt x="68465" y="657524"/>
                </a:cubicBezTo>
                <a:cubicBezTo>
                  <a:pt x="68465" y="687023"/>
                  <a:pt x="45458" y="710908"/>
                  <a:pt x="17116" y="710908"/>
                </a:cubicBezTo>
                <a:lnTo>
                  <a:pt x="0" y="710908"/>
                </a:lnTo>
                <a:lnTo>
                  <a:pt x="0" y="746282"/>
                </a:lnTo>
                <a:lnTo>
                  <a:pt x="17116" y="746282"/>
                </a:lnTo>
                <a:cubicBezTo>
                  <a:pt x="45443" y="746282"/>
                  <a:pt x="68465" y="770183"/>
                  <a:pt x="68465" y="799712"/>
                </a:cubicBezTo>
                <a:cubicBezTo>
                  <a:pt x="68465" y="829211"/>
                  <a:pt x="45458" y="852973"/>
                  <a:pt x="17116" y="852973"/>
                </a:cubicBezTo>
                <a:lnTo>
                  <a:pt x="0" y="852973"/>
                </a:lnTo>
                <a:cubicBezTo>
                  <a:pt x="0" y="892294"/>
                  <a:pt x="30640" y="924044"/>
                  <a:pt x="68465" y="924044"/>
                </a:cubicBezTo>
                <a:lnTo>
                  <a:pt x="684478" y="924044"/>
                </a:lnTo>
                <a:cubicBezTo>
                  <a:pt x="722350" y="924044"/>
                  <a:pt x="753051" y="892232"/>
                  <a:pt x="753051" y="852973"/>
                </a:cubicBezTo>
                <a:lnTo>
                  <a:pt x="753051" y="106706"/>
                </a:lnTo>
                <a:lnTo>
                  <a:pt x="68465" y="106706"/>
                </a:lnTo>
                <a:close/>
                <a:moveTo>
                  <a:pt x="342432" y="274322"/>
                </a:moveTo>
                <a:cubicBezTo>
                  <a:pt x="348271" y="264256"/>
                  <a:pt x="361155" y="260814"/>
                  <a:pt x="371237" y="266627"/>
                </a:cubicBezTo>
                <a:lnTo>
                  <a:pt x="498791" y="340366"/>
                </a:lnTo>
                <a:cubicBezTo>
                  <a:pt x="508860" y="346148"/>
                  <a:pt x="512330" y="359024"/>
                  <a:pt x="506609" y="369155"/>
                </a:cubicBezTo>
                <a:cubicBezTo>
                  <a:pt x="500729" y="379197"/>
                  <a:pt x="487858" y="382630"/>
                  <a:pt x="477758" y="376849"/>
                </a:cubicBezTo>
                <a:lnTo>
                  <a:pt x="350080" y="303111"/>
                </a:lnTo>
                <a:cubicBezTo>
                  <a:pt x="340046" y="297251"/>
                  <a:pt x="336635" y="284383"/>
                  <a:pt x="342447" y="274322"/>
                </a:cubicBezTo>
                <a:close/>
                <a:moveTo>
                  <a:pt x="226628" y="474967"/>
                </a:moveTo>
                <a:cubicBezTo>
                  <a:pt x="232349" y="464916"/>
                  <a:pt x="245135" y="461407"/>
                  <a:pt x="255186" y="467128"/>
                </a:cubicBezTo>
                <a:cubicBezTo>
                  <a:pt x="255242" y="467161"/>
                  <a:pt x="255299" y="467193"/>
                  <a:pt x="255355" y="467226"/>
                </a:cubicBezTo>
                <a:lnTo>
                  <a:pt x="383033" y="541011"/>
                </a:lnTo>
                <a:cubicBezTo>
                  <a:pt x="392851" y="547297"/>
                  <a:pt x="395715" y="560353"/>
                  <a:pt x="389428" y="570172"/>
                </a:cubicBezTo>
                <a:cubicBezTo>
                  <a:pt x="383555" y="579344"/>
                  <a:pt x="371668" y="582543"/>
                  <a:pt x="361984" y="577556"/>
                </a:cubicBezTo>
                <a:lnTo>
                  <a:pt x="234369" y="503710"/>
                </a:lnTo>
                <a:cubicBezTo>
                  <a:pt x="224327" y="498041"/>
                  <a:pt x="220782" y="485306"/>
                  <a:pt x="226450" y="475264"/>
                </a:cubicBezTo>
                <a:cubicBezTo>
                  <a:pt x="226503" y="475170"/>
                  <a:pt x="226558" y="475076"/>
                  <a:pt x="226612" y="474982"/>
                </a:cubicBezTo>
                <a:close/>
                <a:moveTo>
                  <a:pt x="464512" y="711602"/>
                </a:moveTo>
                <a:lnTo>
                  <a:pt x="189543" y="711602"/>
                </a:lnTo>
                <a:lnTo>
                  <a:pt x="189543" y="690662"/>
                </a:lnTo>
                <a:lnTo>
                  <a:pt x="211285" y="690662"/>
                </a:lnTo>
                <a:lnTo>
                  <a:pt x="211285" y="669552"/>
                </a:lnTo>
                <a:cubicBezTo>
                  <a:pt x="211285" y="657925"/>
                  <a:pt x="220660" y="648504"/>
                  <a:pt x="232333" y="648504"/>
                </a:cubicBezTo>
                <a:lnTo>
                  <a:pt x="421891" y="648504"/>
                </a:lnTo>
                <a:cubicBezTo>
                  <a:pt x="433580" y="648504"/>
                  <a:pt x="442940" y="657925"/>
                  <a:pt x="442940" y="669552"/>
                </a:cubicBezTo>
                <a:lnTo>
                  <a:pt x="442940" y="690662"/>
                </a:lnTo>
                <a:lnTo>
                  <a:pt x="464512" y="690662"/>
                </a:lnTo>
                <a:lnTo>
                  <a:pt x="464512" y="711602"/>
                </a:lnTo>
                <a:close/>
                <a:moveTo>
                  <a:pt x="685681" y="606176"/>
                </a:moveTo>
                <a:cubicBezTo>
                  <a:pt x="677168" y="621212"/>
                  <a:pt x="658077" y="626500"/>
                  <a:pt x="643040" y="617987"/>
                </a:cubicBezTo>
                <a:cubicBezTo>
                  <a:pt x="642897" y="617906"/>
                  <a:pt x="642755" y="617824"/>
                  <a:pt x="642613" y="617741"/>
                </a:cubicBezTo>
                <a:lnTo>
                  <a:pt x="419871" y="477110"/>
                </a:lnTo>
                <a:lnTo>
                  <a:pt x="393503" y="522676"/>
                </a:lnTo>
                <a:lnTo>
                  <a:pt x="265764" y="448953"/>
                </a:lnTo>
                <a:lnTo>
                  <a:pt x="339548" y="321276"/>
                </a:lnTo>
                <a:lnTo>
                  <a:pt x="467226" y="394999"/>
                </a:lnTo>
                <a:lnTo>
                  <a:pt x="440920" y="440565"/>
                </a:lnTo>
                <a:lnTo>
                  <a:pt x="674116" y="563092"/>
                </a:lnTo>
                <a:cubicBezTo>
                  <a:pt x="689189" y="571731"/>
                  <a:pt x="694406" y="590953"/>
                  <a:pt x="685768" y="606026"/>
                </a:cubicBezTo>
                <a:cubicBezTo>
                  <a:pt x="685739" y="606076"/>
                  <a:pt x="685710" y="606126"/>
                  <a:pt x="685681" y="606176"/>
                </a:cubicBezTo>
                <a:close/>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sp>
        <p:nvSpPr>
          <p:cNvPr id="112" name="图形 100">
            <a:extLst>
              <a:ext uri="{FF2B5EF4-FFF2-40B4-BE49-F238E27FC236}">
                <a16:creationId xmlns:a16="http://schemas.microsoft.com/office/drawing/2014/main" id="{8B7B93E9-1CFE-E443-0AE9-15E3F7D6A329}"/>
              </a:ext>
            </a:extLst>
          </p:cNvPr>
          <p:cNvSpPr/>
          <p:nvPr/>
        </p:nvSpPr>
        <p:spPr>
          <a:xfrm>
            <a:off x="3143500" y="3524672"/>
            <a:ext cx="499655" cy="508617"/>
          </a:xfrm>
          <a:custGeom>
            <a:avLst/>
            <a:gdLst>
              <a:gd name="connsiteX0" fmla="*/ 823891 w 832621"/>
              <a:gd name="connsiteY0" fmla="*/ 772659 h 925189"/>
              <a:gd name="connsiteX1" fmla="*/ 811093 w 832621"/>
              <a:gd name="connsiteY1" fmla="*/ 777097 h 925189"/>
              <a:gd name="connsiteX2" fmla="*/ 791531 w 832621"/>
              <a:gd name="connsiteY2" fmla="*/ 768943 h 925189"/>
              <a:gd name="connsiteX3" fmla="*/ 633781 w 832621"/>
              <a:gd name="connsiteY3" fmla="*/ 604840 h 925189"/>
              <a:gd name="connsiteX4" fmla="*/ 576279 w 832621"/>
              <a:gd name="connsiteY4" fmla="*/ 603703 h 925189"/>
              <a:gd name="connsiteX5" fmla="*/ 575302 w 832621"/>
              <a:gd name="connsiteY5" fmla="*/ 604675 h 925189"/>
              <a:gd name="connsiteX6" fmla="*/ 555966 w 832621"/>
              <a:gd name="connsiteY6" fmla="*/ 624546 h 925189"/>
              <a:gd name="connsiteX7" fmla="*/ 550942 w 832621"/>
              <a:gd name="connsiteY7" fmla="*/ 645220 h 925189"/>
              <a:gd name="connsiteX8" fmla="*/ 518480 w 832621"/>
              <a:gd name="connsiteY8" fmla="*/ 678989 h 925189"/>
              <a:gd name="connsiteX9" fmla="*/ 493554 w 832621"/>
              <a:gd name="connsiteY9" fmla="*/ 689903 h 925189"/>
              <a:gd name="connsiteX10" fmla="*/ 468525 w 832621"/>
              <a:gd name="connsiteY10" fmla="*/ 678989 h 925189"/>
              <a:gd name="connsiteX11" fmla="*/ 362480 w 832621"/>
              <a:gd name="connsiteY11" fmla="*/ 568620 h 925189"/>
              <a:gd name="connsiteX12" fmla="*/ 361059 w 832621"/>
              <a:gd name="connsiteY12" fmla="*/ 518171 h 925189"/>
              <a:gd name="connsiteX13" fmla="*/ 394726 w 832621"/>
              <a:gd name="connsiteY13" fmla="*/ 482671 h 925189"/>
              <a:gd name="connsiteX14" fmla="*/ 415842 w 832621"/>
              <a:gd name="connsiteY14" fmla="*/ 477719 h 925189"/>
              <a:gd name="connsiteX15" fmla="*/ 548100 w 832621"/>
              <a:gd name="connsiteY15" fmla="*/ 340087 h 925189"/>
              <a:gd name="connsiteX16" fmla="*/ 547009 w 832621"/>
              <a:gd name="connsiteY16" fmla="*/ 333199 h 925189"/>
              <a:gd name="connsiteX17" fmla="*/ 552878 w 832621"/>
              <a:gd name="connsiteY17" fmla="*/ 318383 h 925189"/>
              <a:gd name="connsiteX18" fmla="*/ 585124 w 832621"/>
              <a:gd name="connsiteY18" fmla="*/ 284500 h 925189"/>
              <a:gd name="connsiteX19" fmla="*/ 635295 w 832621"/>
              <a:gd name="connsiteY19" fmla="*/ 284500 h 925189"/>
              <a:gd name="connsiteX20" fmla="*/ 714242 w 832621"/>
              <a:gd name="connsiteY20" fmla="*/ 366423 h 925189"/>
              <a:gd name="connsiteX21" fmla="*/ 714396 w 832621"/>
              <a:gd name="connsiteY21" fmla="*/ 474981 h 925189"/>
              <a:gd name="connsiteX22" fmla="*/ 709176 w 832621"/>
              <a:gd name="connsiteY22" fmla="*/ 480427 h 925189"/>
              <a:gd name="connsiteX23" fmla="*/ 689285 w 832621"/>
              <a:gd name="connsiteY23" fmla="*/ 485698 h 925189"/>
              <a:gd name="connsiteX24" fmla="*/ 666635 w 832621"/>
              <a:gd name="connsiteY24" fmla="*/ 509183 h 925189"/>
              <a:gd name="connsiteX25" fmla="*/ 666161 w 832621"/>
              <a:gd name="connsiteY25" fmla="*/ 565243 h 925189"/>
              <a:gd name="connsiteX26" fmla="*/ 824199 w 832621"/>
              <a:gd name="connsiteY26" fmla="*/ 734967 h 925189"/>
              <a:gd name="connsiteX27" fmla="*/ 832621 w 832621"/>
              <a:gd name="connsiteY27" fmla="*/ 755939 h 925189"/>
              <a:gd name="connsiteX28" fmla="*/ 823829 w 832621"/>
              <a:gd name="connsiteY28" fmla="*/ 772659 h 925189"/>
              <a:gd name="connsiteX29" fmla="*/ 408975 w 832621"/>
              <a:gd name="connsiteY29" fmla="*/ 530711 h 925189"/>
              <a:gd name="connsiteX30" fmla="*/ 408316 w 832621"/>
              <a:gd name="connsiteY30" fmla="*/ 530824 h 925189"/>
              <a:gd name="connsiteX31" fmla="*/ 397609 w 832621"/>
              <a:gd name="connsiteY31" fmla="*/ 541975 h 925189"/>
              <a:gd name="connsiteX32" fmla="*/ 397722 w 832621"/>
              <a:gd name="connsiteY32" fmla="*/ 543117 h 925189"/>
              <a:gd name="connsiteX33" fmla="*/ 493235 w 832621"/>
              <a:gd name="connsiteY33" fmla="*/ 642450 h 925189"/>
              <a:gd name="connsiteX34" fmla="*/ 493770 w 832621"/>
              <a:gd name="connsiteY34" fmla="*/ 642450 h 925189"/>
              <a:gd name="connsiteX35" fmla="*/ 504488 w 832621"/>
              <a:gd name="connsiteY35" fmla="*/ 631217 h 925189"/>
              <a:gd name="connsiteX36" fmla="*/ 504375 w 832621"/>
              <a:gd name="connsiteY36" fmla="*/ 630064 h 925189"/>
              <a:gd name="connsiteX37" fmla="*/ 694474 w 832621"/>
              <a:gd name="connsiteY37" fmla="*/ 433098 h 925189"/>
              <a:gd name="connsiteX38" fmla="*/ 695565 w 832621"/>
              <a:gd name="connsiteY38" fmla="*/ 432974 h 925189"/>
              <a:gd name="connsiteX39" fmla="*/ 706499 w 832621"/>
              <a:gd name="connsiteY39" fmla="*/ 421649 h 925189"/>
              <a:gd name="connsiteX40" fmla="*/ 706396 w 832621"/>
              <a:gd name="connsiteY40" fmla="*/ 420506 h 925189"/>
              <a:gd name="connsiteX41" fmla="*/ 610976 w 832621"/>
              <a:gd name="connsiteY41" fmla="*/ 321163 h 925189"/>
              <a:gd name="connsiteX42" fmla="*/ 610317 w 832621"/>
              <a:gd name="connsiteY42" fmla="*/ 321287 h 925189"/>
              <a:gd name="connsiteX43" fmla="*/ 599383 w 832621"/>
              <a:gd name="connsiteY43" fmla="*/ 332612 h 925189"/>
              <a:gd name="connsiteX44" fmla="*/ 599167 w 832621"/>
              <a:gd name="connsiteY44" fmla="*/ 332839 h 925189"/>
              <a:gd name="connsiteX45" fmla="*/ 599054 w 832621"/>
              <a:gd name="connsiteY45" fmla="*/ 333065 h 925189"/>
              <a:gd name="connsiteX46" fmla="*/ 599280 w 832621"/>
              <a:gd name="connsiteY46" fmla="*/ 333642 h 925189"/>
              <a:gd name="connsiteX47" fmla="*/ 694474 w 832621"/>
              <a:gd name="connsiteY47" fmla="*/ 433098 h 925189"/>
              <a:gd name="connsiteX48" fmla="*/ 595636 w 832621"/>
              <a:gd name="connsiteY48" fmla="*/ 521177 h 925189"/>
              <a:gd name="connsiteX49" fmla="*/ 630270 w 832621"/>
              <a:gd name="connsiteY49" fmla="*/ 485142 h 925189"/>
              <a:gd name="connsiteX50" fmla="*/ 630270 w 832621"/>
              <a:gd name="connsiteY50" fmla="*/ 428671 h 925189"/>
              <a:gd name="connsiteX51" fmla="*/ 605849 w 832621"/>
              <a:gd name="connsiteY51" fmla="*/ 403251 h 925189"/>
              <a:gd name="connsiteX52" fmla="*/ 548363 w 832621"/>
              <a:gd name="connsiteY52" fmla="*/ 402051 h 925189"/>
              <a:gd name="connsiteX53" fmla="*/ 547164 w 832621"/>
              <a:gd name="connsiteY53" fmla="*/ 403251 h 925189"/>
              <a:gd name="connsiteX54" fmla="*/ 474250 w 832621"/>
              <a:gd name="connsiteY54" fmla="*/ 479150 h 925189"/>
              <a:gd name="connsiteX55" fmla="*/ 474250 w 832621"/>
              <a:gd name="connsiteY55" fmla="*/ 535674 h 925189"/>
              <a:gd name="connsiteX56" fmla="*/ 498702 w 832621"/>
              <a:gd name="connsiteY56" fmla="*/ 561052 h 925189"/>
              <a:gd name="connsiteX57" fmla="*/ 556219 w 832621"/>
              <a:gd name="connsiteY57" fmla="*/ 562159 h 925189"/>
              <a:gd name="connsiteX58" fmla="*/ 557325 w 832621"/>
              <a:gd name="connsiteY58" fmla="*/ 561052 h 925189"/>
              <a:gd name="connsiteX59" fmla="*/ 584321 w 832621"/>
              <a:gd name="connsiteY59" fmla="*/ 532966 h 925189"/>
              <a:gd name="connsiteX60" fmla="*/ 149617 w 832621"/>
              <a:gd name="connsiteY60" fmla="*/ 688286 h 925189"/>
              <a:gd name="connsiteX61" fmla="*/ 124114 w 832621"/>
              <a:gd name="connsiteY61" fmla="*/ 661518 h 925189"/>
              <a:gd name="connsiteX62" fmla="*/ 149617 w 832621"/>
              <a:gd name="connsiteY62" fmla="*/ 634749 h 925189"/>
              <a:gd name="connsiteX63" fmla="*/ 353286 w 832621"/>
              <a:gd name="connsiteY63" fmla="*/ 634749 h 925189"/>
              <a:gd name="connsiteX64" fmla="*/ 378788 w 832621"/>
              <a:gd name="connsiteY64" fmla="*/ 661518 h 925189"/>
              <a:gd name="connsiteX65" fmla="*/ 353286 w 832621"/>
              <a:gd name="connsiteY65" fmla="*/ 688286 h 925189"/>
              <a:gd name="connsiteX66" fmla="*/ 149617 w 832621"/>
              <a:gd name="connsiteY66" fmla="*/ 196153 h 925189"/>
              <a:gd name="connsiteX67" fmla="*/ 124114 w 832621"/>
              <a:gd name="connsiteY67" fmla="*/ 169384 h 925189"/>
              <a:gd name="connsiteX68" fmla="*/ 149617 w 832621"/>
              <a:gd name="connsiteY68" fmla="*/ 142616 h 925189"/>
              <a:gd name="connsiteX69" fmla="*/ 576990 w 832621"/>
              <a:gd name="connsiteY69" fmla="*/ 142616 h 925189"/>
              <a:gd name="connsiteX70" fmla="*/ 602503 w 832621"/>
              <a:gd name="connsiteY70" fmla="*/ 169384 h 925189"/>
              <a:gd name="connsiteX71" fmla="*/ 576990 w 832621"/>
              <a:gd name="connsiteY71" fmla="*/ 196153 h 925189"/>
              <a:gd name="connsiteX72" fmla="*/ 149617 w 832621"/>
              <a:gd name="connsiteY72" fmla="*/ 327372 h 925189"/>
              <a:gd name="connsiteX73" fmla="*/ 124114 w 832621"/>
              <a:gd name="connsiteY73" fmla="*/ 300603 h 925189"/>
              <a:gd name="connsiteX74" fmla="*/ 149617 w 832621"/>
              <a:gd name="connsiteY74" fmla="*/ 273834 h 925189"/>
              <a:gd name="connsiteX75" fmla="*/ 353286 w 832621"/>
              <a:gd name="connsiteY75" fmla="*/ 273834 h 925189"/>
              <a:gd name="connsiteX76" fmla="*/ 378788 w 832621"/>
              <a:gd name="connsiteY76" fmla="*/ 300603 h 925189"/>
              <a:gd name="connsiteX77" fmla="*/ 353286 w 832621"/>
              <a:gd name="connsiteY77" fmla="*/ 327372 h 925189"/>
              <a:gd name="connsiteX78" fmla="*/ 621159 w 832621"/>
              <a:gd name="connsiteY78" fmla="*/ 798018 h 925189"/>
              <a:gd name="connsiteX79" fmla="*/ 585999 w 832621"/>
              <a:gd name="connsiteY79" fmla="*/ 824786 h 925189"/>
              <a:gd name="connsiteX80" fmla="*/ 159264 w 832621"/>
              <a:gd name="connsiteY80" fmla="*/ 824786 h 925189"/>
              <a:gd name="connsiteX81" fmla="*/ 124114 w 832621"/>
              <a:gd name="connsiteY81" fmla="*/ 798018 h 925189"/>
              <a:gd name="connsiteX82" fmla="*/ 159264 w 832621"/>
              <a:gd name="connsiteY82" fmla="*/ 771249 h 925189"/>
              <a:gd name="connsiteX83" fmla="*/ 585947 w 832621"/>
              <a:gd name="connsiteY83" fmla="*/ 771249 h 925189"/>
              <a:gd name="connsiteX84" fmla="*/ 621107 w 832621"/>
              <a:gd name="connsiteY84" fmla="*/ 798018 h 925189"/>
              <a:gd name="connsiteX85" fmla="*/ 120511 w 832621"/>
              <a:gd name="connsiteY85" fmla="*/ 53537 h 925189"/>
              <a:gd name="connsiteX86" fmla="*/ 91631 w 832621"/>
              <a:gd name="connsiteY86" fmla="*/ 53537 h 925189"/>
              <a:gd name="connsiteX87" fmla="*/ 50922 w 832621"/>
              <a:gd name="connsiteY87" fmla="*/ 94236 h 925189"/>
              <a:gd name="connsiteX88" fmla="*/ 50922 w 832621"/>
              <a:gd name="connsiteY88" fmla="*/ 830953 h 925189"/>
              <a:gd name="connsiteX89" fmla="*/ 91621 w 832621"/>
              <a:gd name="connsiteY89" fmla="*/ 871693 h 925189"/>
              <a:gd name="connsiteX90" fmla="*/ 91631 w 832621"/>
              <a:gd name="connsiteY90" fmla="*/ 871693 h 925189"/>
              <a:gd name="connsiteX91" fmla="*/ 765143 w 832621"/>
              <a:gd name="connsiteY91" fmla="*/ 871693 h 925189"/>
              <a:gd name="connsiteX92" fmla="*/ 765143 w 832621"/>
              <a:gd name="connsiteY92" fmla="*/ 851452 h 925189"/>
              <a:gd name="connsiteX93" fmla="*/ 777787 w 832621"/>
              <a:gd name="connsiteY93" fmla="*/ 828297 h 925189"/>
              <a:gd name="connsiteX94" fmla="*/ 803413 w 832621"/>
              <a:gd name="connsiteY94" fmla="*/ 828297 h 925189"/>
              <a:gd name="connsiteX95" fmla="*/ 816056 w 832621"/>
              <a:gd name="connsiteY95" fmla="*/ 851452 h 925189"/>
              <a:gd name="connsiteX96" fmla="*/ 816056 w 832621"/>
              <a:gd name="connsiteY96" fmla="*/ 891852 h 925189"/>
              <a:gd name="connsiteX97" fmla="*/ 783109 w 832621"/>
              <a:gd name="connsiteY97" fmla="*/ 925190 h 925189"/>
              <a:gd name="connsiteX98" fmla="*/ 65892 w 832621"/>
              <a:gd name="connsiteY98" fmla="*/ 925190 h 925189"/>
              <a:gd name="connsiteX99" fmla="*/ 0 w 832621"/>
              <a:gd name="connsiteY99" fmla="*/ 858268 h 925189"/>
              <a:gd name="connsiteX100" fmla="*/ 0 w 832621"/>
              <a:gd name="connsiteY100" fmla="*/ 66922 h 925189"/>
              <a:gd name="connsiteX101" fmla="*/ 65892 w 832621"/>
              <a:gd name="connsiteY101" fmla="*/ 0 h 925189"/>
              <a:gd name="connsiteX102" fmla="*/ 737829 w 832621"/>
              <a:gd name="connsiteY102" fmla="*/ 0 h 925189"/>
              <a:gd name="connsiteX103" fmla="*/ 816076 w 832621"/>
              <a:gd name="connsiteY103" fmla="*/ 67787 h 925189"/>
              <a:gd name="connsiteX104" fmla="*/ 816076 w 832621"/>
              <a:gd name="connsiteY104" fmla="*/ 520415 h 925189"/>
              <a:gd name="connsiteX105" fmla="*/ 790615 w 832621"/>
              <a:gd name="connsiteY105" fmla="*/ 547184 h 925189"/>
              <a:gd name="connsiteX106" fmla="*/ 765164 w 832621"/>
              <a:gd name="connsiteY106" fmla="*/ 520415 h 925189"/>
              <a:gd name="connsiteX107" fmla="*/ 765164 w 832621"/>
              <a:gd name="connsiteY107" fmla="*/ 94247 h 925189"/>
              <a:gd name="connsiteX108" fmla="*/ 724445 w 832621"/>
              <a:gd name="connsiteY108" fmla="*/ 53537 h 925189"/>
              <a:gd name="connsiteX109" fmla="*/ 120511 w 832621"/>
              <a:gd name="connsiteY109" fmla="*/ 53537 h 92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832621" h="925189">
                <a:moveTo>
                  <a:pt x="823891" y="772659"/>
                </a:moveTo>
                <a:cubicBezTo>
                  <a:pt x="818835" y="776706"/>
                  <a:pt x="818835" y="776706"/>
                  <a:pt x="811093" y="777097"/>
                </a:cubicBezTo>
                <a:cubicBezTo>
                  <a:pt x="803824" y="777467"/>
                  <a:pt x="796823" y="774163"/>
                  <a:pt x="791531" y="768943"/>
                </a:cubicBezTo>
                <a:lnTo>
                  <a:pt x="633781" y="604840"/>
                </a:lnTo>
                <a:cubicBezTo>
                  <a:pt x="618216" y="588647"/>
                  <a:pt x="592472" y="588138"/>
                  <a:pt x="576279" y="603703"/>
                </a:cubicBezTo>
                <a:cubicBezTo>
                  <a:pt x="575948" y="604022"/>
                  <a:pt x="575622" y="604346"/>
                  <a:pt x="575302" y="604675"/>
                </a:cubicBezTo>
                <a:lnTo>
                  <a:pt x="555966" y="624546"/>
                </a:lnTo>
                <a:cubicBezTo>
                  <a:pt x="557821" y="631844"/>
                  <a:pt x="555939" y="639586"/>
                  <a:pt x="550942" y="645220"/>
                </a:cubicBezTo>
                <a:lnTo>
                  <a:pt x="518480" y="678989"/>
                </a:lnTo>
                <a:cubicBezTo>
                  <a:pt x="512054" y="685941"/>
                  <a:pt x="503020" y="689896"/>
                  <a:pt x="493554" y="689903"/>
                </a:cubicBezTo>
                <a:cubicBezTo>
                  <a:pt x="484042" y="689974"/>
                  <a:pt x="474946" y="686008"/>
                  <a:pt x="468525" y="678989"/>
                </a:cubicBezTo>
                <a:lnTo>
                  <a:pt x="362480" y="568620"/>
                </a:lnTo>
                <a:cubicBezTo>
                  <a:pt x="349208" y="554627"/>
                  <a:pt x="348596" y="532888"/>
                  <a:pt x="361059" y="518171"/>
                </a:cubicBezTo>
                <a:lnTo>
                  <a:pt x="394726" y="482671"/>
                </a:lnTo>
                <a:cubicBezTo>
                  <a:pt x="400206" y="477061"/>
                  <a:pt x="408439" y="475131"/>
                  <a:pt x="415842" y="477719"/>
                </a:cubicBezTo>
                <a:lnTo>
                  <a:pt x="548100" y="340087"/>
                </a:lnTo>
                <a:cubicBezTo>
                  <a:pt x="547338" y="337872"/>
                  <a:pt x="546969" y="335541"/>
                  <a:pt x="547009" y="333199"/>
                </a:cubicBezTo>
                <a:cubicBezTo>
                  <a:pt x="546942" y="327681"/>
                  <a:pt x="549050" y="322359"/>
                  <a:pt x="552878" y="318383"/>
                </a:cubicBezTo>
                <a:lnTo>
                  <a:pt x="585124" y="284500"/>
                </a:lnTo>
                <a:cubicBezTo>
                  <a:pt x="598786" y="270261"/>
                  <a:pt x="621159" y="270261"/>
                  <a:pt x="635295" y="284500"/>
                </a:cubicBezTo>
                <a:lnTo>
                  <a:pt x="714242" y="366423"/>
                </a:lnTo>
                <a:cubicBezTo>
                  <a:pt x="772742" y="424985"/>
                  <a:pt x="775244" y="414061"/>
                  <a:pt x="714396" y="474981"/>
                </a:cubicBezTo>
                <a:lnTo>
                  <a:pt x="709176" y="480427"/>
                </a:lnTo>
                <a:cubicBezTo>
                  <a:pt x="704059" y="485775"/>
                  <a:pt x="696379" y="487810"/>
                  <a:pt x="689285" y="485698"/>
                </a:cubicBezTo>
                <a:lnTo>
                  <a:pt x="666635" y="509183"/>
                </a:lnTo>
                <a:cubicBezTo>
                  <a:pt x="651621" y="524781"/>
                  <a:pt x="651413" y="549393"/>
                  <a:pt x="666161" y="565243"/>
                </a:cubicBezTo>
                <a:lnTo>
                  <a:pt x="824199" y="734967"/>
                </a:lnTo>
                <a:cubicBezTo>
                  <a:pt x="829577" y="740629"/>
                  <a:pt x="832589" y="748131"/>
                  <a:pt x="832621" y="755939"/>
                </a:cubicBezTo>
                <a:cubicBezTo>
                  <a:pt x="832621" y="763548"/>
                  <a:pt x="828853" y="767131"/>
                  <a:pt x="823829" y="772659"/>
                </a:cubicBezTo>
                <a:close/>
                <a:moveTo>
                  <a:pt x="408975" y="530711"/>
                </a:moveTo>
                <a:cubicBezTo>
                  <a:pt x="408749" y="530692"/>
                  <a:pt x="408522" y="530731"/>
                  <a:pt x="408316" y="530824"/>
                </a:cubicBezTo>
                <a:lnTo>
                  <a:pt x="397609" y="541975"/>
                </a:lnTo>
                <a:cubicBezTo>
                  <a:pt x="397491" y="542355"/>
                  <a:pt x="397532" y="542767"/>
                  <a:pt x="397722" y="543117"/>
                </a:cubicBezTo>
                <a:lnTo>
                  <a:pt x="493235" y="642450"/>
                </a:lnTo>
                <a:cubicBezTo>
                  <a:pt x="493395" y="642564"/>
                  <a:pt x="493610" y="642564"/>
                  <a:pt x="493770" y="642450"/>
                </a:cubicBezTo>
                <a:lnTo>
                  <a:pt x="504488" y="631217"/>
                </a:lnTo>
                <a:cubicBezTo>
                  <a:pt x="504601" y="630833"/>
                  <a:pt x="504561" y="630419"/>
                  <a:pt x="504375" y="630064"/>
                </a:cubicBezTo>
                <a:close/>
                <a:moveTo>
                  <a:pt x="694474" y="433098"/>
                </a:moveTo>
                <a:cubicBezTo>
                  <a:pt x="694838" y="433223"/>
                  <a:pt x="695239" y="433178"/>
                  <a:pt x="695565" y="432974"/>
                </a:cubicBezTo>
                <a:lnTo>
                  <a:pt x="706499" y="421649"/>
                </a:lnTo>
                <a:cubicBezTo>
                  <a:pt x="706621" y="421270"/>
                  <a:pt x="706584" y="420858"/>
                  <a:pt x="706396" y="420506"/>
                </a:cubicBezTo>
                <a:lnTo>
                  <a:pt x="610976" y="321163"/>
                </a:lnTo>
                <a:cubicBezTo>
                  <a:pt x="610749" y="321142"/>
                  <a:pt x="610521" y="321185"/>
                  <a:pt x="610317" y="321287"/>
                </a:cubicBezTo>
                <a:lnTo>
                  <a:pt x="599383" y="332612"/>
                </a:lnTo>
                <a:lnTo>
                  <a:pt x="599167" y="332839"/>
                </a:lnTo>
                <a:cubicBezTo>
                  <a:pt x="599087" y="332884"/>
                  <a:pt x="599042" y="332973"/>
                  <a:pt x="599054" y="333065"/>
                </a:cubicBezTo>
                <a:cubicBezTo>
                  <a:pt x="599044" y="333281"/>
                  <a:pt x="599126" y="333490"/>
                  <a:pt x="599280" y="333642"/>
                </a:cubicBezTo>
                <a:lnTo>
                  <a:pt x="694474" y="433098"/>
                </a:lnTo>
                <a:close/>
                <a:moveTo>
                  <a:pt x="595636" y="521177"/>
                </a:moveTo>
                <a:lnTo>
                  <a:pt x="630270" y="485142"/>
                </a:lnTo>
                <a:cubicBezTo>
                  <a:pt x="645417" y="469365"/>
                  <a:pt x="645417" y="444448"/>
                  <a:pt x="630270" y="428671"/>
                </a:cubicBezTo>
                <a:lnTo>
                  <a:pt x="605849" y="403251"/>
                </a:lnTo>
                <a:cubicBezTo>
                  <a:pt x="590306" y="387045"/>
                  <a:pt x="564568" y="386508"/>
                  <a:pt x="548363" y="402051"/>
                </a:cubicBezTo>
                <a:cubicBezTo>
                  <a:pt x="547955" y="402443"/>
                  <a:pt x="547555" y="402843"/>
                  <a:pt x="547164" y="403251"/>
                </a:cubicBezTo>
                <a:lnTo>
                  <a:pt x="474250" y="479150"/>
                </a:lnTo>
                <a:cubicBezTo>
                  <a:pt x="459075" y="494936"/>
                  <a:pt x="459075" y="519888"/>
                  <a:pt x="474250" y="535674"/>
                </a:cubicBezTo>
                <a:lnTo>
                  <a:pt x="498702" y="561052"/>
                </a:lnTo>
                <a:cubicBezTo>
                  <a:pt x="514279" y="577241"/>
                  <a:pt x="540030" y="577736"/>
                  <a:pt x="556219" y="562159"/>
                </a:cubicBezTo>
                <a:cubicBezTo>
                  <a:pt x="556595" y="561797"/>
                  <a:pt x="556964" y="561428"/>
                  <a:pt x="557325" y="561052"/>
                </a:cubicBezTo>
                <a:lnTo>
                  <a:pt x="584321" y="532966"/>
                </a:lnTo>
                <a:moveTo>
                  <a:pt x="149617" y="688286"/>
                </a:moveTo>
                <a:cubicBezTo>
                  <a:pt x="135491" y="688152"/>
                  <a:pt x="124114" y="676210"/>
                  <a:pt x="124114" y="661518"/>
                </a:cubicBezTo>
                <a:cubicBezTo>
                  <a:pt x="124114" y="646826"/>
                  <a:pt x="135440" y="634903"/>
                  <a:pt x="149617" y="634749"/>
                </a:cubicBezTo>
                <a:lnTo>
                  <a:pt x="353286" y="634749"/>
                </a:lnTo>
                <a:cubicBezTo>
                  <a:pt x="367401" y="634883"/>
                  <a:pt x="378788" y="646815"/>
                  <a:pt x="378788" y="661518"/>
                </a:cubicBezTo>
                <a:cubicBezTo>
                  <a:pt x="378788" y="676220"/>
                  <a:pt x="367401" y="688142"/>
                  <a:pt x="353286" y="688286"/>
                </a:cubicBezTo>
                <a:close/>
                <a:moveTo>
                  <a:pt x="149617" y="196153"/>
                </a:moveTo>
                <a:cubicBezTo>
                  <a:pt x="135491" y="196019"/>
                  <a:pt x="124114" y="184087"/>
                  <a:pt x="124114" y="169384"/>
                </a:cubicBezTo>
                <a:cubicBezTo>
                  <a:pt x="124114" y="154682"/>
                  <a:pt x="135440" y="142760"/>
                  <a:pt x="149617" y="142616"/>
                </a:cubicBezTo>
                <a:lnTo>
                  <a:pt x="576990" y="142616"/>
                </a:lnTo>
                <a:cubicBezTo>
                  <a:pt x="591116" y="142750"/>
                  <a:pt x="602503" y="154692"/>
                  <a:pt x="602503" y="169384"/>
                </a:cubicBezTo>
                <a:cubicBezTo>
                  <a:pt x="602503" y="184076"/>
                  <a:pt x="591116" y="195999"/>
                  <a:pt x="576990" y="196153"/>
                </a:cubicBezTo>
                <a:close/>
                <a:moveTo>
                  <a:pt x="149617" y="327372"/>
                </a:moveTo>
                <a:cubicBezTo>
                  <a:pt x="135491" y="327238"/>
                  <a:pt x="124114" y="315305"/>
                  <a:pt x="124114" y="300603"/>
                </a:cubicBezTo>
                <a:cubicBezTo>
                  <a:pt x="124114" y="285901"/>
                  <a:pt x="135440" y="273978"/>
                  <a:pt x="149617" y="273834"/>
                </a:cubicBezTo>
                <a:lnTo>
                  <a:pt x="353286" y="273834"/>
                </a:lnTo>
                <a:cubicBezTo>
                  <a:pt x="367401" y="273968"/>
                  <a:pt x="378788" y="285911"/>
                  <a:pt x="378788" y="300603"/>
                </a:cubicBezTo>
                <a:cubicBezTo>
                  <a:pt x="378788" y="315295"/>
                  <a:pt x="367401" y="327217"/>
                  <a:pt x="353286" y="327372"/>
                </a:cubicBezTo>
                <a:close/>
                <a:moveTo>
                  <a:pt x="621159" y="798018"/>
                </a:moveTo>
                <a:cubicBezTo>
                  <a:pt x="621159" y="812782"/>
                  <a:pt x="605406" y="824786"/>
                  <a:pt x="585999" y="824786"/>
                </a:cubicBezTo>
                <a:lnTo>
                  <a:pt x="159264" y="824786"/>
                </a:lnTo>
                <a:cubicBezTo>
                  <a:pt x="139856" y="824786"/>
                  <a:pt x="124114" y="812802"/>
                  <a:pt x="124114" y="798018"/>
                </a:cubicBezTo>
                <a:cubicBezTo>
                  <a:pt x="124114" y="783233"/>
                  <a:pt x="139856" y="771249"/>
                  <a:pt x="159264" y="771249"/>
                </a:cubicBezTo>
                <a:lnTo>
                  <a:pt x="585947" y="771249"/>
                </a:lnTo>
                <a:cubicBezTo>
                  <a:pt x="605509" y="771249"/>
                  <a:pt x="621107" y="783233"/>
                  <a:pt x="621107" y="798018"/>
                </a:cubicBezTo>
                <a:close/>
                <a:moveTo>
                  <a:pt x="120511" y="53537"/>
                </a:moveTo>
                <a:lnTo>
                  <a:pt x="91631" y="53537"/>
                </a:lnTo>
                <a:cubicBezTo>
                  <a:pt x="69155" y="53543"/>
                  <a:pt x="50934" y="71760"/>
                  <a:pt x="50922" y="94236"/>
                </a:cubicBezTo>
                <a:lnTo>
                  <a:pt x="50922" y="830953"/>
                </a:lnTo>
                <a:cubicBezTo>
                  <a:pt x="50911" y="853442"/>
                  <a:pt x="69132" y="871682"/>
                  <a:pt x="91621" y="871693"/>
                </a:cubicBezTo>
                <a:cubicBezTo>
                  <a:pt x="91625" y="871693"/>
                  <a:pt x="91628" y="871693"/>
                  <a:pt x="91631" y="871693"/>
                </a:cubicBezTo>
                <a:lnTo>
                  <a:pt x="765143" y="871693"/>
                </a:lnTo>
                <a:lnTo>
                  <a:pt x="765143" y="851452"/>
                </a:lnTo>
                <a:cubicBezTo>
                  <a:pt x="764977" y="842044"/>
                  <a:pt x="769782" y="833244"/>
                  <a:pt x="777787" y="828297"/>
                </a:cubicBezTo>
                <a:cubicBezTo>
                  <a:pt x="785655" y="823498"/>
                  <a:pt x="795545" y="823498"/>
                  <a:pt x="803413" y="828297"/>
                </a:cubicBezTo>
                <a:cubicBezTo>
                  <a:pt x="811414" y="833247"/>
                  <a:pt x="816218" y="842045"/>
                  <a:pt x="816056" y="851452"/>
                </a:cubicBezTo>
                <a:lnTo>
                  <a:pt x="816056" y="891852"/>
                </a:lnTo>
                <a:cubicBezTo>
                  <a:pt x="816056" y="910642"/>
                  <a:pt x="805194" y="925190"/>
                  <a:pt x="783109" y="925190"/>
                </a:cubicBezTo>
                <a:lnTo>
                  <a:pt x="65892" y="925190"/>
                </a:lnTo>
                <a:cubicBezTo>
                  <a:pt x="36158" y="925190"/>
                  <a:pt x="0" y="902879"/>
                  <a:pt x="0" y="858268"/>
                </a:cubicBezTo>
                <a:lnTo>
                  <a:pt x="0" y="66922"/>
                </a:lnTo>
                <a:cubicBezTo>
                  <a:pt x="0" y="12108"/>
                  <a:pt x="48843" y="0"/>
                  <a:pt x="65892" y="0"/>
                </a:cubicBezTo>
                <a:lnTo>
                  <a:pt x="737829" y="0"/>
                </a:lnTo>
                <a:cubicBezTo>
                  <a:pt x="803598" y="0"/>
                  <a:pt x="816076" y="36889"/>
                  <a:pt x="816076" y="67787"/>
                </a:cubicBezTo>
                <a:lnTo>
                  <a:pt x="816076" y="520415"/>
                </a:lnTo>
                <a:cubicBezTo>
                  <a:pt x="816148" y="535118"/>
                  <a:pt x="804751" y="547091"/>
                  <a:pt x="790615" y="547184"/>
                </a:cubicBezTo>
                <a:cubicBezTo>
                  <a:pt x="776479" y="547102"/>
                  <a:pt x="765092" y="535118"/>
                  <a:pt x="765164" y="520415"/>
                </a:cubicBezTo>
                <a:lnTo>
                  <a:pt x="765164" y="94247"/>
                </a:lnTo>
                <a:cubicBezTo>
                  <a:pt x="765153" y="71764"/>
                  <a:pt x="746927" y="53543"/>
                  <a:pt x="724445" y="53537"/>
                </a:cubicBezTo>
                <a:lnTo>
                  <a:pt x="120511" y="53537"/>
                </a:lnTo>
              </a:path>
            </a:pathLst>
          </a:custGeom>
          <a:gradFill>
            <a:gsLst>
              <a:gs pos="0">
                <a:srgbClr val="EFC49C"/>
              </a:gs>
              <a:gs pos="100000">
                <a:schemeClr val="accent4"/>
              </a:gs>
            </a:gsLst>
            <a:lin ang="5400000" scaled="1"/>
          </a:gradFill>
          <a:ln>
            <a:noFill/>
          </a:ln>
          <a:effectLst>
            <a:reflection blurRad="215900" stA="60000" endPos="29000" dir="5400000" sy="-100000" algn="bl" rotWithShape="0"/>
          </a:effectLst>
          <a:scene3d>
            <a:camera prst="isometricRightUp"/>
            <a:lightRig rig="contrasting" dir="t"/>
          </a:scene3d>
          <a:sp3d extrusionH="38100">
            <a:extrusionClr>
              <a:schemeClr val="accent4"/>
            </a:extrusionClr>
          </a:sp3d>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zh-CN" altLang="en-US" sz="1013">
              <a:solidFill>
                <a:prstClr val="black"/>
              </a:solidFill>
              <a:latin typeface="Roboto"/>
              <a:ea typeface="思源黑体 CN Regular"/>
            </a:endParaRPr>
          </a:p>
        </p:txBody>
      </p:sp>
    </p:spTree>
    <p:extLst>
      <p:ext uri="{BB962C8B-B14F-4D97-AF65-F5344CB8AC3E}">
        <p14:creationId xmlns:p14="http://schemas.microsoft.com/office/powerpoint/2010/main" val="1330425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 name="Picture 8" descr="Machine Learning :: Cosine Similarity for Vector Space Models (Part III) |  Terra Incognita">
            <a:extLst>
              <a:ext uri="{FF2B5EF4-FFF2-40B4-BE49-F238E27FC236}">
                <a16:creationId xmlns:a16="http://schemas.microsoft.com/office/drawing/2014/main" id="{A4E7677B-8AD1-EC69-B072-21C3223832FA}"/>
              </a:ext>
            </a:extLst>
          </p:cNvPr>
          <p:cNvPicPr>
            <a:picLocks noChangeAspect="1" noChangeArrowheads="1"/>
          </p:cNvPicPr>
          <p:nvPr/>
        </p:nvPicPr>
        <p:blipFill>
          <a:blip r:embed="rId2">
            <a:alphaModFix/>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56532" y="1492434"/>
            <a:ext cx="1051561" cy="788671"/>
          </a:xfrm>
          <a:prstGeom prst="rect">
            <a:avLst/>
          </a:prstGeom>
          <a:noFill/>
          <a:extLst>
            <a:ext uri="{909E8E84-426E-40DD-AFC4-6F175D3DCCD1}">
              <a14:hiddenFill xmlns:a14="http://schemas.microsoft.com/office/drawing/2010/main">
                <a:solidFill>
                  <a:srgbClr val="FFFFFF"/>
                </a:solidFill>
              </a14:hiddenFill>
            </a:ext>
          </a:extLst>
        </p:spPr>
      </p:pic>
      <p:sp>
        <p:nvSpPr>
          <p:cNvPr id="1034" name="圆角矩形 1033">
            <a:extLst>
              <a:ext uri="{FF2B5EF4-FFF2-40B4-BE49-F238E27FC236}">
                <a16:creationId xmlns:a16="http://schemas.microsoft.com/office/drawing/2014/main" id="{BDBF761B-8C7A-473D-9011-A49A72CE6BE0}"/>
              </a:ext>
            </a:extLst>
          </p:cNvPr>
          <p:cNvSpPr/>
          <p:nvPr/>
        </p:nvSpPr>
        <p:spPr>
          <a:xfrm>
            <a:off x="4857750" y="2977687"/>
            <a:ext cx="3723894" cy="1813478"/>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 name="文本框 1">
            <a:extLst>
              <a:ext uri="{FF2B5EF4-FFF2-40B4-BE49-F238E27FC236}">
                <a16:creationId xmlns:a16="http://schemas.microsoft.com/office/drawing/2014/main" id="{39C1A0A6-2F75-0AD0-0DC2-1E837F6F4689}"/>
              </a:ext>
            </a:extLst>
          </p:cNvPr>
          <p:cNvSpPr txBox="1"/>
          <p:nvPr/>
        </p:nvSpPr>
        <p:spPr>
          <a:xfrm>
            <a:off x="7024232" y="271093"/>
            <a:ext cx="1675459" cy="646331"/>
          </a:xfrm>
          <a:prstGeom prst="rect">
            <a:avLst/>
          </a:prstGeom>
          <a:ln w="25400" cap="rnd">
            <a:noFill/>
            <a:round/>
            <a:tailEnd type="triangle" w="lg" len="lg"/>
          </a:ln>
        </p:spPr>
        <p:style>
          <a:lnRef idx="1">
            <a:schemeClr val="accent1"/>
          </a:lnRef>
          <a:fillRef idx="0">
            <a:schemeClr val="accent1"/>
          </a:fillRef>
          <a:effectRef idx="0">
            <a:schemeClr val="accent1"/>
          </a:effectRef>
          <a:fontRef idx="minor">
            <a:schemeClr val="tx1"/>
          </a:fontRef>
        </p:style>
        <p:txBody>
          <a:bodyPr wrap="none" rtlCol="0">
            <a:spAutoFit/>
          </a:bodyPr>
          <a:lstStyle/>
          <a:p>
            <a:r>
              <a:rPr kumimoji="1" lang="en-US" altLang="zh-CN" sz="1800" dirty="0"/>
              <a:t>New feature</a:t>
            </a:r>
            <a:r>
              <a:rPr kumimoji="1" lang="zh-CN" altLang="en-US" sz="1800" dirty="0"/>
              <a:t>：</a:t>
            </a:r>
            <a:endParaRPr kumimoji="1" lang="en-US" altLang="zh-CN" sz="1800" dirty="0"/>
          </a:p>
          <a:p>
            <a:r>
              <a:rPr kumimoji="1" lang="en-US" altLang="zh-CN" sz="1800" dirty="0"/>
              <a:t>similarity </a:t>
            </a:r>
            <a:endParaRPr kumimoji="1" lang="zh-CN" altLang="en-US" sz="1800" dirty="0"/>
          </a:p>
        </p:txBody>
      </p:sp>
      <p:sp>
        <p:nvSpPr>
          <p:cNvPr id="3" name="矩形 2">
            <a:extLst>
              <a:ext uri="{FF2B5EF4-FFF2-40B4-BE49-F238E27FC236}">
                <a16:creationId xmlns:a16="http://schemas.microsoft.com/office/drawing/2014/main" id="{31AE571E-3F5F-C970-1E1B-5999DA501632}"/>
              </a:ext>
            </a:extLst>
          </p:cNvPr>
          <p:cNvSpPr/>
          <p:nvPr/>
        </p:nvSpPr>
        <p:spPr>
          <a:xfrm>
            <a:off x="666958" y="278393"/>
            <a:ext cx="2959465" cy="461665"/>
          </a:xfrm>
          <a:prstGeom prst="rect">
            <a:avLst/>
          </a:prstGeom>
        </p:spPr>
        <p:txBody>
          <a:bodyPr wrap="none">
            <a:spAutoFit/>
          </a:bodyPr>
          <a:lstStyle/>
          <a:p>
            <a:r>
              <a:rPr lang="en" altLang="zh-CN" sz="2400" dirty="0">
                <a:solidFill>
                  <a:prstClr val="black">
                    <a:lumMod val="75000"/>
                    <a:lumOff val="25000"/>
                  </a:prstClr>
                </a:solidFill>
                <a:latin typeface="Roboto Bold" panose="02000000000000000000"/>
                <a:ea typeface="思源黑体 CN Bold"/>
              </a:rPr>
              <a:t>Feature</a:t>
            </a:r>
            <a:r>
              <a:rPr lang="zh-CN" altLang="en-US" sz="2400" dirty="0">
                <a:solidFill>
                  <a:prstClr val="black">
                    <a:lumMod val="75000"/>
                    <a:lumOff val="25000"/>
                  </a:prstClr>
                </a:solidFill>
                <a:latin typeface="Roboto Bold" panose="02000000000000000000"/>
                <a:ea typeface="思源黑体 CN Bold"/>
              </a:rPr>
              <a:t> </a:t>
            </a:r>
            <a:r>
              <a:rPr lang="en-US" altLang="zh-CN" sz="2400" dirty="0">
                <a:solidFill>
                  <a:prstClr val="black">
                    <a:lumMod val="75000"/>
                    <a:lumOff val="25000"/>
                  </a:prstClr>
                </a:solidFill>
                <a:latin typeface="Roboto Bold" panose="02000000000000000000"/>
                <a:ea typeface="思源黑体 CN Bold"/>
              </a:rPr>
              <a:t>Engineering</a:t>
            </a:r>
            <a:endParaRPr lang="zh-CN" altLang="en-US" sz="2400" dirty="0">
              <a:solidFill>
                <a:prstClr val="black">
                  <a:lumMod val="75000"/>
                  <a:lumOff val="25000"/>
                </a:prstClr>
              </a:solidFill>
              <a:latin typeface="Roboto Bold" panose="02000000000000000000"/>
              <a:ea typeface="思源黑体 CN Bold"/>
            </a:endParaRPr>
          </a:p>
        </p:txBody>
      </p:sp>
      <p:sp>
        <p:nvSpPr>
          <p:cNvPr id="5" name="文本框 4">
            <a:extLst>
              <a:ext uri="{FF2B5EF4-FFF2-40B4-BE49-F238E27FC236}">
                <a16:creationId xmlns:a16="http://schemas.microsoft.com/office/drawing/2014/main" id="{39FC954A-8375-790D-AE7B-232750D82E27}"/>
              </a:ext>
            </a:extLst>
          </p:cNvPr>
          <p:cNvSpPr txBox="1"/>
          <p:nvPr/>
        </p:nvSpPr>
        <p:spPr>
          <a:xfrm>
            <a:off x="5169542" y="310710"/>
            <a:ext cx="1135391" cy="507831"/>
          </a:xfrm>
          <a:prstGeom prst="rect">
            <a:avLst/>
          </a:prstGeom>
          <a:noFill/>
        </p:spPr>
        <p:txBody>
          <a:bodyPr wrap="square">
            <a:spAutoFit/>
          </a:bodyPr>
          <a:lstStyle/>
          <a:p>
            <a:r>
              <a:rPr lang="en" altLang="zh-CN" sz="2700" dirty="0">
                <a:solidFill>
                  <a:schemeClr val="accent4"/>
                </a:solidFill>
                <a:latin typeface="Söhne"/>
              </a:rPr>
              <a:t>TF-IDF</a:t>
            </a:r>
            <a:endParaRPr lang="zh-CN" altLang="en-US" sz="2700" dirty="0">
              <a:solidFill>
                <a:schemeClr val="accent4"/>
              </a:solidFill>
            </a:endParaRPr>
          </a:p>
        </p:txBody>
      </p:sp>
      <p:grpSp>
        <p:nvGrpSpPr>
          <p:cNvPr id="9" name="组合 8">
            <a:extLst>
              <a:ext uri="{FF2B5EF4-FFF2-40B4-BE49-F238E27FC236}">
                <a16:creationId xmlns:a16="http://schemas.microsoft.com/office/drawing/2014/main" id="{2C328189-529A-FB9C-6606-96B892357328}"/>
              </a:ext>
            </a:extLst>
          </p:cNvPr>
          <p:cNvGrpSpPr/>
          <p:nvPr/>
        </p:nvGrpSpPr>
        <p:grpSpPr>
          <a:xfrm>
            <a:off x="666958" y="778387"/>
            <a:ext cx="3962400" cy="4045318"/>
            <a:chOff x="889277" y="1037848"/>
            <a:chExt cx="5283200" cy="5393757"/>
          </a:xfrm>
        </p:grpSpPr>
        <p:pic>
          <p:nvPicPr>
            <p:cNvPr id="6" name="图片 5">
              <a:extLst>
                <a:ext uri="{FF2B5EF4-FFF2-40B4-BE49-F238E27FC236}">
                  <a16:creationId xmlns:a16="http://schemas.microsoft.com/office/drawing/2014/main" id="{67D680CD-CBA9-8865-E157-2D5B18077BBC}"/>
                </a:ext>
              </a:extLst>
            </p:cNvPr>
            <p:cNvPicPr>
              <a:picLocks noChangeAspect="1"/>
            </p:cNvPicPr>
            <p:nvPr/>
          </p:nvPicPr>
          <p:blipFill rotWithShape="1">
            <a:blip r:embed="rId3"/>
            <a:srcRect t="-1" b="5729"/>
            <a:stretch/>
          </p:blipFill>
          <p:spPr>
            <a:xfrm>
              <a:off x="889277" y="1037848"/>
              <a:ext cx="5283200" cy="5375651"/>
            </a:xfrm>
            <a:prstGeom prst="rect">
              <a:avLst/>
            </a:prstGeom>
          </p:spPr>
        </p:pic>
        <p:pic>
          <p:nvPicPr>
            <p:cNvPr id="7" name="图片 6">
              <a:extLst>
                <a:ext uri="{FF2B5EF4-FFF2-40B4-BE49-F238E27FC236}">
                  <a16:creationId xmlns:a16="http://schemas.microsoft.com/office/drawing/2014/main" id="{C9D7AD38-2F93-29AF-FB1D-BE7B8251B68B}"/>
                </a:ext>
              </a:extLst>
            </p:cNvPr>
            <p:cNvPicPr>
              <a:picLocks noChangeAspect="1"/>
            </p:cNvPicPr>
            <p:nvPr/>
          </p:nvPicPr>
          <p:blipFill rotWithShape="1">
            <a:blip r:embed="rId3"/>
            <a:srcRect t="68635"/>
            <a:stretch/>
          </p:blipFill>
          <p:spPr>
            <a:xfrm>
              <a:off x="889277" y="4643114"/>
              <a:ext cx="5283200" cy="1788491"/>
            </a:xfrm>
            <a:prstGeom prst="rect">
              <a:avLst/>
            </a:prstGeom>
          </p:spPr>
        </p:pic>
      </p:grpSp>
      <p:sp>
        <p:nvSpPr>
          <p:cNvPr id="10" name="框架 9">
            <a:extLst>
              <a:ext uri="{FF2B5EF4-FFF2-40B4-BE49-F238E27FC236}">
                <a16:creationId xmlns:a16="http://schemas.microsoft.com/office/drawing/2014/main" id="{3CB461CD-952C-AF5A-AC56-EE188215F184}"/>
              </a:ext>
            </a:extLst>
          </p:cNvPr>
          <p:cNvSpPr/>
          <p:nvPr/>
        </p:nvSpPr>
        <p:spPr>
          <a:xfrm>
            <a:off x="666958" y="3482336"/>
            <a:ext cx="2213402" cy="242085"/>
          </a:xfrm>
          <a:prstGeom prst="fram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11" name="框架 10">
            <a:extLst>
              <a:ext uri="{FF2B5EF4-FFF2-40B4-BE49-F238E27FC236}">
                <a16:creationId xmlns:a16="http://schemas.microsoft.com/office/drawing/2014/main" id="{EBCC66DB-558A-2361-013B-095443EA319B}"/>
              </a:ext>
            </a:extLst>
          </p:cNvPr>
          <p:cNvSpPr/>
          <p:nvPr/>
        </p:nvSpPr>
        <p:spPr>
          <a:xfrm>
            <a:off x="645856" y="1006079"/>
            <a:ext cx="3962400" cy="745349"/>
          </a:xfrm>
          <a:prstGeom prst="frame">
            <a:avLst>
              <a:gd name="adj1" fmla="val 4007"/>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16" name="同心圆 15">
            <a:extLst>
              <a:ext uri="{FF2B5EF4-FFF2-40B4-BE49-F238E27FC236}">
                <a16:creationId xmlns:a16="http://schemas.microsoft.com/office/drawing/2014/main" id="{354E8DA9-2301-A933-477F-E2BF29A1F5F9}"/>
              </a:ext>
            </a:extLst>
          </p:cNvPr>
          <p:cNvSpPr/>
          <p:nvPr/>
        </p:nvSpPr>
        <p:spPr>
          <a:xfrm>
            <a:off x="1813664" y="2189460"/>
            <a:ext cx="123643" cy="126853"/>
          </a:xfrm>
          <a:prstGeom prst="donut">
            <a:avLst>
              <a:gd name="adj" fmla="val 11724"/>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17" name="同心圆 16">
            <a:extLst>
              <a:ext uri="{FF2B5EF4-FFF2-40B4-BE49-F238E27FC236}">
                <a16:creationId xmlns:a16="http://schemas.microsoft.com/office/drawing/2014/main" id="{3419545C-2004-730F-5E2B-3424673A1AA1}"/>
              </a:ext>
            </a:extLst>
          </p:cNvPr>
          <p:cNvSpPr/>
          <p:nvPr/>
        </p:nvSpPr>
        <p:spPr>
          <a:xfrm>
            <a:off x="1456469" y="3761089"/>
            <a:ext cx="123643" cy="126853"/>
          </a:xfrm>
          <a:prstGeom prst="donut">
            <a:avLst>
              <a:gd name="adj" fmla="val 11724"/>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cxnSp>
        <p:nvCxnSpPr>
          <p:cNvPr id="19" name="直线连接符 18">
            <a:extLst>
              <a:ext uri="{FF2B5EF4-FFF2-40B4-BE49-F238E27FC236}">
                <a16:creationId xmlns:a16="http://schemas.microsoft.com/office/drawing/2014/main" id="{0C7D95F1-6E87-6F58-1664-C1A8FEB39997}"/>
              </a:ext>
            </a:extLst>
          </p:cNvPr>
          <p:cNvCxnSpPr>
            <a:cxnSpLocks/>
            <a:endCxn id="16" idx="6"/>
          </p:cNvCxnSpPr>
          <p:nvPr/>
        </p:nvCxnSpPr>
        <p:spPr>
          <a:xfrm flipH="1">
            <a:off x="1937306" y="2244232"/>
            <a:ext cx="2800232" cy="8654"/>
          </a:xfrm>
          <a:prstGeom prst="line">
            <a:avLst/>
          </a:prstGeom>
          <a:ln w="25400" cap="rnd">
            <a:solidFill>
              <a:schemeClr val="accent4"/>
            </a:solidFill>
            <a:round/>
            <a:tailEnd w="lg" len="lg"/>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A055A789-45AD-FF17-0B7F-ECA564B477A2}"/>
              </a:ext>
            </a:extLst>
          </p:cNvPr>
          <p:cNvCxnSpPr>
            <a:cxnSpLocks/>
          </p:cNvCxnSpPr>
          <p:nvPr/>
        </p:nvCxnSpPr>
        <p:spPr>
          <a:xfrm flipH="1" flipV="1">
            <a:off x="1580111" y="3817645"/>
            <a:ext cx="3157427" cy="6870"/>
          </a:xfrm>
          <a:prstGeom prst="line">
            <a:avLst/>
          </a:prstGeom>
          <a:ln w="25400" cap="rnd">
            <a:solidFill>
              <a:schemeClr val="accent4"/>
            </a:solidFill>
            <a:round/>
            <a:tailEnd w="lg" len="lg"/>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DFC8870-7A52-3DAC-6869-C0B4A7F6E5BA}"/>
              </a:ext>
            </a:extLst>
          </p:cNvPr>
          <p:cNvCxnSpPr>
            <a:cxnSpLocks/>
          </p:cNvCxnSpPr>
          <p:nvPr/>
        </p:nvCxnSpPr>
        <p:spPr>
          <a:xfrm flipV="1">
            <a:off x="4737538" y="557843"/>
            <a:ext cx="0" cy="3266672"/>
          </a:xfrm>
          <a:prstGeom prst="line">
            <a:avLst/>
          </a:prstGeom>
          <a:ln w="25400" cap="rnd">
            <a:solidFill>
              <a:schemeClr val="accent4"/>
            </a:solidFill>
            <a:round/>
            <a:tailEnd w="lg" len="lg"/>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8BD0763F-7472-A5B1-5C38-37BB914F1DE9}"/>
              </a:ext>
            </a:extLst>
          </p:cNvPr>
          <p:cNvCxnSpPr>
            <a:cxnSpLocks/>
          </p:cNvCxnSpPr>
          <p:nvPr/>
        </p:nvCxnSpPr>
        <p:spPr>
          <a:xfrm>
            <a:off x="4737538" y="561724"/>
            <a:ext cx="299545" cy="0"/>
          </a:xfrm>
          <a:prstGeom prst="straightConnector1">
            <a:avLst/>
          </a:prstGeom>
          <a:ln w="2540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267F8D9-E5A4-C7E9-B03B-0A875F00E5BE}"/>
              </a:ext>
            </a:extLst>
          </p:cNvPr>
          <p:cNvSpPr txBox="1"/>
          <p:nvPr/>
        </p:nvSpPr>
        <p:spPr>
          <a:xfrm>
            <a:off x="656071" y="4801939"/>
            <a:ext cx="2213402" cy="230832"/>
          </a:xfrm>
          <a:prstGeom prst="rect">
            <a:avLst/>
          </a:prstGeom>
          <a:noFill/>
          <a:ln>
            <a:solidFill>
              <a:srgbClr val="E0E1E1"/>
            </a:solidFill>
          </a:ln>
        </p:spPr>
        <p:txBody>
          <a:bodyPr wrap="square" rtlCol="0">
            <a:spAutoFit/>
          </a:bodyPr>
          <a:lstStyle/>
          <a:p>
            <a:r>
              <a:rPr kumimoji="1" lang="en-US" altLang="zh-CN" sz="900" dirty="0">
                <a:solidFill>
                  <a:srgbClr val="5C5C5C"/>
                </a:solidFill>
                <a:latin typeface=""/>
                <a:ea typeface="SimSun" panose="02010600030101010101" pitchFamily="2" charset="-122"/>
                <a:cs typeface="Calibri" panose="020F0502020204030204" pitchFamily="34" charset="0"/>
              </a:rPr>
              <a:t>New feature : Similarity </a:t>
            </a:r>
            <a:endParaRPr kumimoji="1" lang="zh-CN" altLang="en-US" sz="900" dirty="0">
              <a:solidFill>
                <a:srgbClr val="5C5C5C"/>
              </a:solidFill>
              <a:latin typeface=""/>
              <a:ea typeface="SimSun" panose="02010600030101010101" pitchFamily="2" charset="-122"/>
              <a:cs typeface="Calibri" panose="020F0502020204030204" pitchFamily="34" charset="0"/>
            </a:endParaRPr>
          </a:p>
        </p:txBody>
      </p:sp>
      <p:sp>
        <p:nvSpPr>
          <p:cNvPr id="33" name="矩形 32">
            <a:extLst>
              <a:ext uri="{FF2B5EF4-FFF2-40B4-BE49-F238E27FC236}">
                <a16:creationId xmlns:a16="http://schemas.microsoft.com/office/drawing/2014/main" id="{23428BA1-E01C-F2B9-8B35-629056E09FBC}"/>
              </a:ext>
            </a:extLst>
          </p:cNvPr>
          <p:cNvSpPr/>
          <p:nvPr/>
        </p:nvSpPr>
        <p:spPr>
          <a:xfrm>
            <a:off x="645856" y="1006079"/>
            <a:ext cx="3962400" cy="745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34" name="文本框 33">
            <a:extLst>
              <a:ext uri="{FF2B5EF4-FFF2-40B4-BE49-F238E27FC236}">
                <a16:creationId xmlns:a16="http://schemas.microsoft.com/office/drawing/2014/main" id="{1E1CA13E-6676-B26D-04E5-7ACF8218C56D}"/>
              </a:ext>
            </a:extLst>
          </p:cNvPr>
          <p:cNvSpPr txBox="1"/>
          <p:nvPr/>
        </p:nvSpPr>
        <p:spPr>
          <a:xfrm>
            <a:off x="2866409" y="4800328"/>
            <a:ext cx="968277" cy="230832"/>
          </a:xfrm>
          <a:prstGeom prst="rect">
            <a:avLst/>
          </a:prstGeom>
          <a:solidFill>
            <a:schemeClr val="bg1"/>
          </a:solidFill>
          <a:ln>
            <a:solidFill>
              <a:srgbClr val="E0E1E1"/>
            </a:solidFill>
          </a:ln>
        </p:spPr>
        <p:txBody>
          <a:bodyPr wrap="square" rtlCol="0">
            <a:spAutoFit/>
          </a:bodyPr>
          <a:lstStyle/>
          <a:p>
            <a:r>
              <a:rPr kumimoji="1" lang="en-US" altLang="zh-CN" sz="900" dirty="0">
                <a:solidFill>
                  <a:srgbClr val="5C5C5C"/>
                </a:solidFill>
                <a:latin typeface=""/>
                <a:ea typeface="SimSun" panose="02010600030101010101" pitchFamily="2" charset="-122"/>
                <a:cs typeface="Calibri" panose="020F0502020204030204" pitchFamily="34" charset="0"/>
              </a:rPr>
              <a:t>0</a:t>
            </a:r>
            <a:endParaRPr kumimoji="1" lang="zh-CN" altLang="en-US" sz="900" dirty="0">
              <a:solidFill>
                <a:srgbClr val="5C5C5C"/>
              </a:solidFill>
              <a:latin typeface=""/>
              <a:ea typeface="SimSun" panose="02010600030101010101" pitchFamily="2" charset="-122"/>
              <a:cs typeface="Calibri" panose="020F0502020204030204" pitchFamily="34" charset="0"/>
            </a:endParaRPr>
          </a:p>
        </p:txBody>
      </p:sp>
      <p:sp>
        <p:nvSpPr>
          <p:cNvPr id="35" name="文本框 34">
            <a:extLst>
              <a:ext uri="{FF2B5EF4-FFF2-40B4-BE49-F238E27FC236}">
                <a16:creationId xmlns:a16="http://schemas.microsoft.com/office/drawing/2014/main" id="{1A8F1024-D230-C4AF-3FDF-9FB0A2BF275E}"/>
              </a:ext>
            </a:extLst>
          </p:cNvPr>
          <p:cNvSpPr txBox="1"/>
          <p:nvPr/>
        </p:nvSpPr>
        <p:spPr>
          <a:xfrm>
            <a:off x="3834686" y="4791164"/>
            <a:ext cx="773570" cy="230832"/>
          </a:xfrm>
          <a:prstGeom prst="rect">
            <a:avLst/>
          </a:prstGeom>
          <a:solidFill>
            <a:schemeClr val="bg1"/>
          </a:solidFill>
          <a:ln>
            <a:solidFill>
              <a:srgbClr val="E0E1E1"/>
            </a:solidFill>
          </a:ln>
        </p:spPr>
        <p:txBody>
          <a:bodyPr wrap="square" rtlCol="0">
            <a:spAutoFit/>
          </a:bodyPr>
          <a:lstStyle/>
          <a:p>
            <a:r>
              <a:rPr kumimoji="1" lang="en-US" altLang="zh-CN" sz="900" dirty="0">
                <a:solidFill>
                  <a:srgbClr val="5C5C5C"/>
                </a:solidFill>
                <a:latin typeface=""/>
                <a:ea typeface="SimSun" panose="02010600030101010101" pitchFamily="2" charset="-122"/>
                <a:cs typeface="Calibri" panose="020F0502020204030204" pitchFamily="34" charset="0"/>
              </a:rPr>
              <a:t>0.0000000</a:t>
            </a:r>
            <a:endParaRPr kumimoji="1" lang="zh-CN" altLang="en-US" sz="900" dirty="0">
              <a:solidFill>
                <a:srgbClr val="5C5C5C"/>
              </a:solidFill>
              <a:latin typeface=""/>
              <a:ea typeface="SimSun" panose="02010600030101010101" pitchFamily="2" charset="-122"/>
              <a:cs typeface="Calibri" panose="020F0502020204030204" pitchFamily="34" charset="0"/>
            </a:endParaRPr>
          </a:p>
        </p:txBody>
      </p:sp>
      <p:sp>
        <p:nvSpPr>
          <p:cNvPr id="36" name="矩形 35">
            <a:extLst>
              <a:ext uri="{FF2B5EF4-FFF2-40B4-BE49-F238E27FC236}">
                <a16:creationId xmlns:a16="http://schemas.microsoft.com/office/drawing/2014/main" id="{882AADB0-FB1B-8194-FE2F-0FB6EC36F3CC}"/>
              </a:ext>
            </a:extLst>
          </p:cNvPr>
          <p:cNvSpPr/>
          <p:nvPr/>
        </p:nvSpPr>
        <p:spPr>
          <a:xfrm>
            <a:off x="645856" y="4823704"/>
            <a:ext cx="4053865" cy="31979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37" name="文本框 36">
            <a:extLst>
              <a:ext uri="{FF2B5EF4-FFF2-40B4-BE49-F238E27FC236}">
                <a16:creationId xmlns:a16="http://schemas.microsoft.com/office/drawing/2014/main" id="{DB654D26-B53C-A056-EA20-68046AF553A4}"/>
              </a:ext>
            </a:extLst>
          </p:cNvPr>
          <p:cNvSpPr txBox="1"/>
          <p:nvPr/>
        </p:nvSpPr>
        <p:spPr>
          <a:xfrm>
            <a:off x="4968472" y="3133806"/>
            <a:ext cx="1104790" cy="248209"/>
          </a:xfrm>
          <a:prstGeom prst="rect">
            <a:avLst/>
          </a:prstGeom>
          <a:noFill/>
        </p:spPr>
        <p:txBody>
          <a:bodyPr wrap="none" rtlCol="0">
            <a:spAutoFit/>
          </a:bodyPr>
          <a:lstStyle/>
          <a:p>
            <a:r>
              <a:rPr lang="en" altLang="zh-CN" sz="1013" b="1" dirty="0">
                <a:solidFill>
                  <a:schemeClr val="accent6"/>
                </a:solidFill>
                <a:latin typeface="Inter"/>
              </a:rPr>
              <a:t>Ordinal encoding</a:t>
            </a:r>
            <a:endParaRPr kumimoji="1" lang="zh-CN" altLang="en-US" sz="1013" dirty="0">
              <a:solidFill>
                <a:schemeClr val="accent6"/>
              </a:solidFill>
            </a:endParaRPr>
          </a:p>
        </p:txBody>
      </p:sp>
      <p:graphicFrame>
        <p:nvGraphicFramePr>
          <p:cNvPr id="38" name="表格 38">
            <a:extLst>
              <a:ext uri="{FF2B5EF4-FFF2-40B4-BE49-F238E27FC236}">
                <a16:creationId xmlns:a16="http://schemas.microsoft.com/office/drawing/2014/main" id="{D54DA123-6F6F-684D-F2B1-CFA1162552B6}"/>
              </a:ext>
            </a:extLst>
          </p:cNvPr>
          <p:cNvGraphicFramePr>
            <a:graphicFrameLocks noGrp="1"/>
          </p:cNvGraphicFramePr>
          <p:nvPr>
            <p:extLst>
              <p:ext uri="{D42A27DB-BD31-4B8C-83A1-F6EECF244321}">
                <p14:modId xmlns:p14="http://schemas.microsoft.com/office/powerpoint/2010/main" val="3441912744"/>
              </p:ext>
            </p:extLst>
          </p:nvPr>
        </p:nvGraphicFramePr>
        <p:xfrm>
          <a:off x="4968471" y="3495083"/>
          <a:ext cx="1828294" cy="1112520"/>
        </p:xfrm>
        <a:graphic>
          <a:graphicData uri="http://schemas.openxmlformats.org/drawingml/2006/table">
            <a:tbl>
              <a:tblPr firstRow="1" bandRow="1">
                <a:tableStyleId>{46F890A9-2807-4EBB-B81D-B2AA78EC7F39}</a:tableStyleId>
              </a:tblPr>
              <a:tblGrid>
                <a:gridCol w="1828294">
                  <a:extLst>
                    <a:ext uri="{9D8B030D-6E8A-4147-A177-3AD203B41FA5}">
                      <a16:colId xmlns:a16="http://schemas.microsoft.com/office/drawing/2014/main" val="3571359184"/>
                    </a:ext>
                  </a:extLst>
                </a:gridCol>
              </a:tblGrid>
              <a:tr h="278130">
                <a:tc>
                  <a:txBody>
                    <a:bodyPr/>
                    <a:lstStyle/>
                    <a:p>
                      <a:r>
                        <a:rPr lang="en-US" altLang="zh-CN" sz="1200" dirty="0"/>
                        <a:t>Rejection</a:t>
                      </a:r>
                      <a:r>
                        <a:rPr lang="zh-CN" altLang="en-US" sz="1200" dirty="0"/>
                        <a:t> </a:t>
                      </a:r>
                      <a:r>
                        <a:rPr lang="en-US" altLang="zh-CN" sz="1200" dirty="0"/>
                        <a:t>Result</a:t>
                      </a:r>
                      <a:r>
                        <a:rPr lang="zh-CN" altLang="en-US" sz="1200" dirty="0"/>
                        <a:t> </a:t>
                      </a:r>
                    </a:p>
                  </a:txBody>
                  <a:tcPr marL="68580" marR="68580" marT="34290" marB="34290"/>
                </a:tc>
                <a:extLst>
                  <a:ext uri="{0D108BD9-81ED-4DB2-BD59-A6C34878D82A}">
                    <a16:rowId xmlns:a16="http://schemas.microsoft.com/office/drawing/2014/main" val="3427989935"/>
                  </a:ext>
                </a:extLst>
              </a:tr>
              <a:tr h="27813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 altLang="zh-CN" sz="1200" dirty="0"/>
                        <a:t>Rejected</a:t>
                      </a:r>
                      <a:endParaRPr lang="zh-CN" altLang="en-US" sz="1200" dirty="0"/>
                    </a:p>
                  </a:txBody>
                  <a:tcPr marL="68580" marR="68580" marT="34290" marB="34290"/>
                </a:tc>
                <a:extLst>
                  <a:ext uri="{0D108BD9-81ED-4DB2-BD59-A6C34878D82A}">
                    <a16:rowId xmlns:a16="http://schemas.microsoft.com/office/drawing/2014/main" val="3937160809"/>
                  </a:ext>
                </a:extLst>
              </a:tr>
              <a:tr h="27813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 altLang="zh-CN" sz="1200" dirty="0"/>
                        <a:t>Provisionally Approved</a:t>
                      </a:r>
                      <a:endParaRPr lang="zh-CN" altLang="en-US" sz="1200" dirty="0"/>
                    </a:p>
                  </a:txBody>
                  <a:tcPr marL="68580" marR="68580" marT="34290" marB="34290"/>
                </a:tc>
                <a:extLst>
                  <a:ext uri="{0D108BD9-81ED-4DB2-BD59-A6C34878D82A}">
                    <a16:rowId xmlns:a16="http://schemas.microsoft.com/office/drawing/2014/main" val="1117926328"/>
                  </a:ext>
                </a:extLst>
              </a:tr>
              <a:tr h="27813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 altLang="zh-CN" sz="1200" dirty="0"/>
                        <a:t>Partially Rejected</a:t>
                      </a:r>
                      <a:endParaRPr lang="zh-CN" altLang="en-US" sz="1200" dirty="0"/>
                    </a:p>
                  </a:txBody>
                  <a:tcPr marL="68580" marR="68580" marT="34290" marB="34290"/>
                </a:tc>
                <a:extLst>
                  <a:ext uri="{0D108BD9-81ED-4DB2-BD59-A6C34878D82A}">
                    <a16:rowId xmlns:a16="http://schemas.microsoft.com/office/drawing/2014/main" val="3759739907"/>
                  </a:ext>
                </a:extLst>
              </a:tr>
            </a:tbl>
          </a:graphicData>
        </a:graphic>
      </p:graphicFrame>
      <p:graphicFrame>
        <p:nvGraphicFramePr>
          <p:cNvPr id="39" name="表格 38">
            <a:extLst>
              <a:ext uri="{FF2B5EF4-FFF2-40B4-BE49-F238E27FC236}">
                <a16:creationId xmlns:a16="http://schemas.microsoft.com/office/drawing/2014/main" id="{69C17497-E0E6-B536-B946-AA2DDF173011}"/>
              </a:ext>
            </a:extLst>
          </p:cNvPr>
          <p:cNvGraphicFramePr>
            <a:graphicFrameLocks noGrp="1"/>
          </p:cNvGraphicFramePr>
          <p:nvPr>
            <p:extLst>
              <p:ext uri="{D42A27DB-BD31-4B8C-83A1-F6EECF244321}">
                <p14:modId xmlns:p14="http://schemas.microsoft.com/office/powerpoint/2010/main" val="4253554713"/>
              </p:ext>
            </p:extLst>
          </p:nvPr>
        </p:nvGraphicFramePr>
        <p:xfrm>
          <a:off x="7168944" y="3487342"/>
          <a:ext cx="1293341" cy="1112520"/>
        </p:xfrm>
        <a:graphic>
          <a:graphicData uri="http://schemas.openxmlformats.org/drawingml/2006/table">
            <a:tbl>
              <a:tblPr firstRow="1" bandRow="1">
                <a:tableStyleId>{46F890A9-2807-4EBB-B81D-B2AA78EC7F39}</a:tableStyleId>
              </a:tblPr>
              <a:tblGrid>
                <a:gridCol w="1293341">
                  <a:extLst>
                    <a:ext uri="{9D8B030D-6E8A-4147-A177-3AD203B41FA5}">
                      <a16:colId xmlns:a16="http://schemas.microsoft.com/office/drawing/2014/main" val="3571359184"/>
                    </a:ext>
                  </a:extLst>
                </a:gridCol>
              </a:tblGrid>
              <a:tr h="278130">
                <a:tc>
                  <a:txBody>
                    <a:bodyPr/>
                    <a:lstStyle/>
                    <a:p>
                      <a:pPr algn="ctr"/>
                      <a:r>
                        <a:rPr lang="en-US" altLang="zh-CN" sz="1200" dirty="0"/>
                        <a:t>Rejection</a:t>
                      </a:r>
                      <a:r>
                        <a:rPr lang="zh-CN" altLang="en-US" sz="1200" dirty="0"/>
                        <a:t> </a:t>
                      </a:r>
                      <a:r>
                        <a:rPr lang="en-US" altLang="zh-CN" sz="1200" dirty="0"/>
                        <a:t>Result</a:t>
                      </a:r>
                      <a:r>
                        <a:rPr lang="zh-CN" altLang="en-US" sz="1200" dirty="0"/>
                        <a:t> </a:t>
                      </a:r>
                    </a:p>
                  </a:txBody>
                  <a:tcPr marL="68580" marR="68580" marT="34290" marB="34290"/>
                </a:tc>
                <a:extLst>
                  <a:ext uri="{0D108BD9-81ED-4DB2-BD59-A6C34878D82A}">
                    <a16:rowId xmlns:a16="http://schemas.microsoft.com/office/drawing/2014/main" val="3427989935"/>
                  </a:ext>
                </a:extLst>
              </a:tr>
              <a:tr h="278130">
                <a:tc>
                  <a:txBody>
                    <a:bodyPr/>
                    <a:lstStyle/>
                    <a:p>
                      <a:pPr algn="ctr"/>
                      <a:r>
                        <a:rPr lang="en-US" altLang="zh-CN" sz="1200" dirty="0"/>
                        <a:t>0</a:t>
                      </a:r>
                    </a:p>
                  </a:txBody>
                  <a:tcPr marL="68580" marR="68580" marT="34290" marB="34290"/>
                </a:tc>
                <a:extLst>
                  <a:ext uri="{0D108BD9-81ED-4DB2-BD59-A6C34878D82A}">
                    <a16:rowId xmlns:a16="http://schemas.microsoft.com/office/drawing/2014/main" val="3937160809"/>
                  </a:ext>
                </a:extLst>
              </a:tr>
              <a:tr h="278130">
                <a:tc>
                  <a:txBody>
                    <a:bodyPr/>
                    <a:lstStyle/>
                    <a:p>
                      <a:pPr algn="ctr"/>
                      <a:r>
                        <a:rPr lang="en-US" altLang="zh-CN" sz="1200" dirty="0"/>
                        <a:t>1</a:t>
                      </a:r>
                      <a:endParaRPr lang="zh-CN" altLang="en-US" sz="1200" dirty="0"/>
                    </a:p>
                  </a:txBody>
                  <a:tcPr marL="68580" marR="68580" marT="34290" marB="34290"/>
                </a:tc>
                <a:extLst>
                  <a:ext uri="{0D108BD9-81ED-4DB2-BD59-A6C34878D82A}">
                    <a16:rowId xmlns:a16="http://schemas.microsoft.com/office/drawing/2014/main" val="1117926328"/>
                  </a:ext>
                </a:extLst>
              </a:tr>
              <a:tr h="278130">
                <a:tc>
                  <a:txBody>
                    <a:bodyPr/>
                    <a:lstStyle/>
                    <a:p>
                      <a:pPr algn="ctr"/>
                      <a:r>
                        <a:rPr lang="en-US" altLang="zh-CN" sz="1200" dirty="0"/>
                        <a:t>2</a:t>
                      </a:r>
                      <a:endParaRPr lang="zh-CN" altLang="en-US" sz="1200" dirty="0"/>
                    </a:p>
                  </a:txBody>
                  <a:tcPr marL="68580" marR="68580" marT="34290" marB="34290"/>
                </a:tc>
                <a:extLst>
                  <a:ext uri="{0D108BD9-81ED-4DB2-BD59-A6C34878D82A}">
                    <a16:rowId xmlns:a16="http://schemas.microsoft.com/office/drawing/2014/main" val="3759739907"/>
                  </a:ext>
                </a:extLst>
              </a:tr>
            </a:tbl>
          </a:graphicData>
        </a:graphic>
      </p:graphicFrame>
      <p:cxnSp>
        <p:nvCxnSpPr>
          <p:cNvPr id="43" name="直线箭头连接符 42">
            <a:extLst>
              <a:ext uri="{FF2B5EF4-FFF2-40B4-BE49-F238E27FC236}">
                <a16:creationId xmlns:a16="http://schemas.microsoft.com/office/drawing/2014/main" id="{36695A92-F491-6339-E2A6-D30E337F984C}"/>
              </a:ext>
            </a:extLst>
          </p:cNvPr>
          <p:cNvCxnSpPr>
            <a:cxnSpLocks/>
          </p:cNvCxnSpPr>
          <p:nvPr/>
        </p:nvCxnSpPr>
        <p:spPr>
          <a:xfrm>
            <a:off x="6866793" y="3909010"/>
            <a:ext cx="241789" cy="0"/>
          </a:xfrm>
          <a:prstGeom prst="straightConnector1">
            <a:avLst/>
          </a:prstGeom>
          <a:ln cmpd="thickThi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2F31F774-A53B-6C41-6DFE-9168826B9FAB}"/>
              </a:ext>
            </a:extLst>
          </p:cNvPr>
          <p:cNvCxnSpPr>
            <a:cxnSpLocks/>
          </p:cNvCxnSpPr>
          <p:nvPr/>
        </p:nvCxnSpPr>
        <p:spPr>
          <a:xfrm>
            <a:off x="6866793" y="4191524"/>
            <a:ext cx="241789" cy="0"/>
          </a:xfrm>
          <a:prstGeom prst="straightConnector1">
            <a:avLst/>
          </a:prstGeom>
          <a:ln cmpd="thickThi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F78D5C8C-CECB-1257-A51F-BCBE17475193}"/>
              </a:ext>
            </a:extLst>
          </p:cNvPr>
          <p:cNvCxnSpPr>
            <a:cxnSpLocks/>
          </p:cNvCxnSpPr>
          <p:nvPr/>
        </p:nvCxnSpPr>
        <p:spPr>
          <a:xfrm>
            <a:off x="6866793" y="4474038"/>
            <a:ext cx="241789" cy="0"/>
          </a:xfrm>
          <a:prstGeom prst="straightConnector1">
            <a:avLst/>
          </a:prstGeom>
          <a:ln cmpd="thickThi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16D77B7D-8DEF-9996-FF50-0B428DB05F98}"/>
              </a:ext>
            </a:extLst>
          </p:cNvPr>
          <p:cNvCxnSpPr>
            <a:cxnSpLocks/>
          </p:cNvCxnSpPr>
          <p:nvPr/>
        </p:nvCxnSpPr>
        <p:spPr>
          <a:xfrm>
            <a:off x="5690038" y="1505345"/>
            <a:ext cx="0" cy="346301"/>
          </a:xfrm>
          <a:prstGeom prst="straightConnector1">
            <a:avLst/>
          </a:prstGeom>
          <a:ln w="2540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951EC0F8-F594-D64C-A6A2-6A826510B843}"/>
              </a:ext>
            </a:extLst>
          </p:cNvPr>
          <p:cNvCxnSpPr>
            <a:cxnSpLocks/>
          </p:cNvCxnSpPr>
          <p:nvPr/>
        </p:nvCxnSpPr>
        <p:spPr>
          <a:xfrm>
            <a:off x="6404237" y="2439008"/>
            <a:ext cx="313311" cy="0"/>
          </a:xfrm>
          <a:prstGeom prst="straightConnector1">
            <a:avLst/>
          </a:prstGeom>
          <a:ln w="2540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96DBB4E6-37A9-C3E7-8FCE-15EEC77A0A15}"/>
              </a:ext>
            </a:extLst>
          </p:cNvPr>
          <p:cNvSpPr txBox="1"/>
          <p:nvPr/>
        </p:nvSpPr>
        <p:spPr>
          <a:xfrm>
            <a:off x="6796765" y="2265802"/>
            <a:ext cx="1904689" cy="369332"/>
          </a:xfrm>
          <a:prstGeom prst="rect">
            <a:avLst/>
          </a:prstGeom>
          <a:noFill/>
        </p:spPr>
        <p:txBody>
          <a:bodyPr wrap="none" rtlCol="0">
            <a:spAutoFit/>
          </a:bodyPr>
          <a:lstStyle/>
          <a:p>
            <a:r>
              <a:rPr kumimoji="1" lang="en-US" altLang="zh-CN" sz="1800" dirty="0">
                <a:solidFill>
                  <a:schemeClr val="accent4"/>
                </a:solidFill>
              </a:rPr>
              <a:t>Cosine</a:t>
            </a:r>
            <a:r>
              <a:rPr kumimoji="1" lang="zh-CN" altLang="en-US" sz="1800" dirty="0">
                <a:solidFill>
                  <a:schemeClr val="accent4"/>
                </a:solidFill>
              </a:rPr>
              <a:t> </a:t>
            </a:r>
            <a:r>
              <a:rPr kumimoji="1" lang="en-US" altLang="zh-CN" sz="1800" dirty="0">
                <a:solidFill>
                  <a:schemeClr val="accent4"/>
                </a:solidFill>
              </a:rPr>
              <a:t>similarity</a:t>
            </a:r>
            <a:endParaRPr kumimoji="1" lang="zh-CN" altLang="en-US" sz="1800" dirty="0">
              <a:solidFill>
                <a:schemeClr val="accent4"/>
              </a:solidFill>
            </a:endParaRPr>
          </a:p>
        </p:txBody>
      </p:sp>
      <p:cxnSp>
        <p:nvCxnSpPr>
          <p:cNvPr id="55" name="直线箭头连接符 54">
            <a:extLst>
              <a:ext uri="{FF2B5EF4-FFF2-40B4-BE49-F238E27FC236}">
                <a16:creationId xmlns:a16="http://schemas.microsoft.com/office/drawing/2014/main" id="{B1B3F560-1713-A05D-750E-3B7F7CB1DE1A}"/>
              </a:ext>
            </a:extLst>
          </p:cNvPr>
          <p:cNvCxnSpPr>
            <a:cxnSpLocks/>
          </p:cNvCxnSpPr>
          <p:nvPr/>
        </p:nvCxnSpPr>
        <p:spPr>
          <a:xfrm flipV="1">
            <a:off x="7541698" y="1009487"/>
            <a:ext cx="0" cy="346301"/>
          </a:xfrm>
          <a:prstGeom prst="straightConnector1">
            <a:avLst/>
          </a:prstGeom>
          <a:ln w="2540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32D3B154-DEDB-C5A7-2E2B-7E3560FE0493}"/>
              </a:ext>
            </a:extLst>
          </p:cNvPr>
          <p:cNvCxnSpPr>
            <a:cxnSpLocks/>
          </p:cNvCxnSpPr>
          <p:nvPr/>
        </p:nvCxnSpPr>
        <p:spPr>
          <a:xfrm flipH="1">
            <a:off x="8581644" y="561724"/>
            <a:ext cx="36015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96FEEC82-8847-7B3A-1508-6C5C009291AA}"/>
              </a:ext>
            </a:extLst>
          </p:cNvPr>
          <p:cNvCxnSpPr>
            <a:cxnSpLocks/>
          </p:cNvCxnSpPr>
          <p:nvPr/>
        </p:nvCxnSpPr>
        <p:spPr>
          <a:xfrm flipH="1">
            <a:off x="8900161" y="561724"/>
            <a:ext cx="35201" cy="4333315"/>
          </a:xfrm>
          <a:prstGeom prst="line">
            <a:avLst/>
          </a:prstGeom>
          <a:ln w="25400" cap="rnd">
            <a:solidFill>
              <a:schemeClr val="accent4"/>
            </a:solidFill>
            <a:round/>
            <a:tailEnd w="lg" len="lg"/>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4F001937-6EA6-A302-E635-825265F7107F}"/>
              </a:ext>
            </a:extLst>
          </p:cNvPr>
          <p:cNvCxnSpPr/>
          <p:nvPr/>
        </p:nvCxnSpPr>
        <p:spPr>
          <a:xfrm flipH="1" flipV="1">
            <a:off x="4737538" y="4895038"/>
            <a:ext cx="4132142" cy="9164"/>
          </a:xfrm>
          <a:prstGeom prst="line">
            <a:avLst/>
          </a:prstGeom>
          <a:ln w="25400" cap="rnd">
            <a:solidFill>
              <a:schemeClr val="accent4"/>
            </a:solidFill>
            <a:round/>
            <a:tailEnd type="stealth" w="lg" len="lg"/>
          </a:ln>
        </p:spPr>
        <p:style>
          <a:lnRef idx="1">
            <a:schemeClr val="accent1"/>
          </a:lnRef>
          <a:fillRef idx="0">
            <a:schemeClr val="accent1"/>
          </a:fillRef>
          <a:effectRef idx="0">
            <a:schemeClr val="accent1"/>
          </a:effectRef>
          <a:fontRef idx="minor">
            <a:schemeClr val="tx1"/>
          </a:fontRef>
        </p:style>
      </p:cxnSp>
      <p:pic>
        <p:nvPicPr>
          <p:cNvPr id="1028" name="Picture 4" descr="On word embeddings - Part 1">
            <a:extLst>
              <a:ext uri="{FF2B5EF4-FFF2-40B4-BE49-F238E27FC236}">
                <a16:creationId xmlns:a16="http://schemas.microsoft.com/office/drawing/2014/main" id="{C6F72576-1CDE-09E2-07C8-F7EFB12918C0}"/>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210647" y="2007765"/>
            <a:ext cx="1032344" cy="845285"/>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直线连接符 1028">
            <a:extLst>
              <a:ext uri="{FF2B5EF4-FFF2-40B4-BE49-F238E27FC236}">
                <a16:creationId xmlns:a16="http://schemas.microsoft.com/office/drawing/2014/main" id="{14B4492E-017F-405D-E0CD-AC83466BFF6D}"/>
              </a:ext>
            </a:extLst>
          </p:cNvPr>
          <p:cNvCxnSpPr>
            <a:cxnSpLocks/>
          </p:cNvCxnSpPr>
          <p:nvPr/>
        </p:nvCxnSpPr>
        <p:spPr>
          <a:xfrm flipH="1">
            <a:off x="2847702" y="3472962"/>
            <a:ext cx="2010048" cy="2303"/>
          </a:xfrm>
          <a:prstGeom prst="line">
            <a:avLst/>
          </a:prstGeom>
          <a:ln w="63500">
            <a:gradFill flip="none" rotWithShape="1">
              <a:gsLst>
                <a:gs pos="0">
                  <a:srgbClr val="B8D9A2">
                    <a:alpha val="66000"/>
                    <a:lumMod val="99000"/>
                  </a:srgbClr>
                </a:gs>
                <a:gs pos="75000">
                  <a:schemeClr val="accent6">
                    <a:lumMod val="95000"/>
                    <a:lumOff val="5000"/>
                  </a:schemeClr>
                </a:gs>
                <a:gs pos="100000">
                  <a:schemeClr val="accent6">
                    <a:lumMod val="60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pic>
        <p:nvPicPr>
          <p:cNvPr id="1042" name="Picture 10" descr="A Friendly Guide to NLP: TF-IDF With Python Example | by Eugenia Anello |  Better Programming">
            <a:extLst>
              <a:ext uri="{FF2B5EF4-FFF2-40B4-BE49-F238E27FC236}">
                <a16:creationId xmlns:a16="http://schemas.microsoft.com/office/drawing/2014/main" id="{0481BBF4-0D4D-2A29-B903-BF81C551F87B}"/>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86102" y="769790"/>
            <a:ext cx="1208850" cy="64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7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0" presetClass="exit" presetSubtype="0" accel="100000" fill="hold" grpId="0" nodeType="clickEffect">
                                  <p:stCondLst>
                                    <p:cond delay="0"/>
                                  </p:stCondLst>
                                  <p:childTnLst>
                                    <p:anim calcmode="lin" valueType="num">
                                      <p:cBhvr>
                                        <p:cTn id="12" dur="1000"/>
                                        <p:tgtEl>
                                          <p:spTgt spid="36"/>
                                        </p:tgtEl>
                                        <p:attrNameLst>
                                          <p:attrName>ppt_w</p:attrName>
                                        </p:attrNameLst>
                                      </p:cBhvr>
                                      <p:tavLst>
                                        <p:tav tm="0">
                                          <p:val>
                                            <p:strVal val="ppt_w"/>
                                          </p:val>
                                        </p:tav>
                                        <p:tav tm="100000">
                                          <p:val>
                                            <p:strVal val="ppt_w+.3"/>
                                          </p:val>
                                        </p:tav>
                                      </p:tavLst>
                                    </p:anim>
                                    <p:anim calcmode="lin" valueType="num">
                                      <p:cBhvr>
                                        <p:cTn id="13" dur="1000"/>
                                        <p:tgtEl>
                                          <p:spTgt spid="36"/>
                                        </p:tgtEl>
                                        <p:attrNameLst>
                                          <p:attrName>ppt_h</p:attrName>
                                        </p:attrNameLst>
                                      </p:cBhvr>
                                      <p:tavLst>
                                        <p:tav tm="0">
                                          <p:val>
                                            <p:strVal val="ppt_h"/>
                                          </p:val>
                                        </p:tav>
                                        <p:tav tm="100000">
                                          <p:val>
                                            <p:strVal val="ppt_h"/>
                                          </p:val>
                                        </p:tav>
                                      </p:tavLst>
                                    </p:anim>
                                    <p:animEffect transition="out" filter="fade">
                                      <p:cBhvr>
                                        <p:cTn id="14" dur="1000"/>
                                        <p:tgtEl>
                                          <p:spTgt spid="36"/>
                                        </p:tgtEl>
                                      </p:cBhvr>
                                    </p:animEffect>
                                    <p:set>
                                      <p:cBhvr>
                                        <p:cTn id="15" dur="1" fill="hold">
                                          <p:stCondLst>
                                            <p:cond delay="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梯形 95">
            <a:extLst>
              <a:ext uri="{FF2B5EF4-FFF2-40B4-BE49-F238E27FC236}">
                <a16:creationId xmlns:a16="http://schemas.microsoft.com/office/drawing/2014/main" id="{3291DE6B-54A4-B52B-3C91-36CBA0222AAD}"/>
              </a:ext>
            </a:extLst>
          </p:cNvPr>
          <p:cNvSpPr/>
          <p:nvPr/>
        </p:nvSpPr>
        <p:spPr>
          <a:xfrm>
            <a:off x="347087" y="4058435"/>
            <a:ext cx="8555613" cy="788978"/>
          </a:xfrm>
          <a:prstGeom prst="trapezoid">
            <a:avLst>
              <a:gd name="adj" fmla="val 110989"/>
            </a:avLst>
          </a:prstGeom>
          <a:gradFill>
            <a:gsLst>
              <a:gs pos="0">
                <a:schemeClr val="accent4">
                  <a:lumMod val="5000"/>
                  <a:lumOff val="95000"/>
                  <a:alpha val="55000"/>
                </a:schemeClr>
              </a:gs>
              <a:gs pos="74000">
                <a:schemeClr val="accent4">
                  <a:lumMod val="45000"/>
                  <a:lumOff val="55000"/>
                  <a:alpha val="70000"/>
                </a:schemeClr>
              </a:gs>
              <a:gs pos="83000">
                <a:schemeClr val="accent4">
                  <a:lumMod val="45000"/>
                  <a:lumOff val="55000"/>
                </a:schemeClr>
              </a:gs>
              <a:gs pos="100000">
                <a:schemeClr val="accent4">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91" name="圆角矩形 90">
            <a:extLst>
              <a:ext uri="{FF2B5EF4-FFF2-40B4-BE49-F238E27FC236}">
                <a16:creationId xmlns:a16="http://schemas.microsoft.com/office/drawing/2014/main" id="{BD79146F-B29B-05B4-0710-6634E97816CE}"/>
              </a:ext>
            </a:extLst>
          </p:cNvPr>
          <p:cNvSpPr/>
          <p:nvPr/>
        </p:nvSpPr>
        <p:spPr>
          <a:xfrm>
            <a:off x="3209795" y="3566953"/>
            <a:ext cx="2235968" cy="93649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49" name="圆角矩形 48">
            <a:extLst>
              <a:ext uri="{FF2B5EF4-FFF2-40B4-BE49-F238E27FC236}">
                <a16:creationId xmlns:a16="http://schemas.microsoft.com/office/drawing/2014/main" id="{DD22C9A5-01BE-0C0C-77CB-201A03A44D5D}"/>
              </a:ext>
            </a:extLst>
          </p:cNvPr>
          <p:cNvSpPr/>
          <p:nvPr/>
        </p:nvSpPr>
        <p:spPr>
          <a:xfrm>
            <a:off x="5627660" y="338553"/>
            <a:ext cx="2876030" cy="2420390"/>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48" name="圆角矩形 47">
            <a:extLst>
              <a:ext uri="{FF2B5EF4-FFF2-40B4-BE49-F238E27FC236}">
                <a16:creationId xmlns:a16="http://schemas.microsoft.com/office/drawing/2014/main" id="{639C87CD-D039-DEE2-384A-CD9F7F507DC2}"/>
              </a:ext>
            </a:extLst>
          </p:cNvPr>
          <p:cNvSpPr/>
          <p:nvPr/>
        </p:nvSpPr>
        <p:spPr>
          <a:xfrm>
            <a:off x="677799" y="338554"/>
            <a:ext cx="4841080" cy="30619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27650" name="Picture 2">
            <a:extLst>
              <a:ext uri="{FF2B5EF4-FFF2-40B4-BE49-F238E27FC236}">
                <a16:creationId xmlns:a16="http://schemas.microsoft.com/office/drawing/2014/main" id="{43470984-FA62-9479-88FE-BABF3BD382F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846553" y="516380"/>
            <a:ext cx="4098229" cy="215950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25F64DB-763C-4525-BD4E-0E91D9AB009F}"/>
              </a:ext>
            </a:extLst>
          </p:cNvPr>
          <p:cNvSpPr txBox="1"/>
          <p:nvPr/>
        </p:nvSpPr>
        <p:spPr>
          <a:xfrm>
            <a:off x="1231375" y="2491704"/>
            <a:ext cx="1438214" cy="461665"/>
          </a:xfrm>
          <a:prstGeom prst="rect">
            <a:avLst/>
          </a:prstGeom>
          <a:noFill/>
        </p:spPr>
        <p:txBody>
          <a:bodyPr wrap="none" rtlCol="0">
            <a:spAutoFit/>
          </a:bodyPr>
          <a:lstStyle/>
          <a:p>
            <a:r>
              <a:rPr kumimoji="1" lang="en-US" altLang="zh-CN" sz="1200" i="1" dirty="0"/>
              <a:t>Tokenization</a:t>
            </a:r>
          </a:p>
          <a:p>
            <a:r>
              <a:rPr kumimoji="1" lang="en-US" altLang="zh-CN" sz="1200" i="1" dirty="0">
                <a:solidFill>
                  <a:schemeClr val="accent1"/>
                </a:solidFill>
              </a:rPr>
              <a:t>D -&gt; Bags Of Words</a:t>
            </a:r>
            <a:endParaRPr kumimoji="1" lang="zh-CN" altLang="en-US" sz="1200" i="1" dirty="0">
              <a:solidFill>
                <a:schemeClr val="accent1"/>
              </a:solidFill>
            </a:endParaRPr>
          </a:p>
        </p:txBody>
      </p:sp>
      <p:sp>
        <p:nvSpPr>
          <p:cNvPr id="6" name="矩形 5">
            <a:extLst>
              <a:ext uri="{FF2B5EF4-FFF2-40B4-BE49-F238E27FC236}">
                <a16:creationId xmlns:a16="http://schemas.microsoft.com/office/drawing/2014/main" id="{542D9400-BDF0-AE9C-4982-26EB0F9BF691}"/>
              </a:ext>
            </a:extLst>
          </p:cNvPr>
          <p:cNvSpPr/>
          <p:nvPr/>
        </p:nvSpPr>
        <p:spPr>
          <a:xfrm>
            <a:off x="916145" y="466832"/>
            <a:ext cx="1308216" cy="322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9" name="文本框 18">
            <a:extLst>
              <a:ext uri="{FF2B5EF4-FFF2-40B4-BE49-F238E27FC236}">
                <a16:creationId xmlns:a16="http://schemas.microsoft.com/office/drawing/2014/main" id="{3DDA11EE-6CD3-ABFF-F240-AF34C49D3261}"/>
              </a:ext>
            </a:extLst>
          </p:cNvPr>
          <p:cNvSpPr txBox="1"/>
          <p:nvPr/>
        </p:nvSpPr>
        <p:spPr>
          <a:xfrm>
            <a:off x="3153610" y="2545939"/>
            <a:ext cx="2983509" cy="646331"/>
          </a:xfrm>
          <a:prstGeom prst="rect">
            <a:avLst/>
          </a:prstGeom>
          <a:noFill/>
        </p:spPr>
        <p:txBody>
          <a:bodyPr wrap="none" rtlCol="0">
            <a:spAutoFit/>
          </a:bodyPr>
          <a:lstStyle/>
          <a:p>
            <a:r>
              <a:rPr kumimoji="1" lang="en-US" altLang="zh-CN" sz="1200" i="1" dirty="0"/>
              <a:t>Term frequency</a:t>
            </a:r>
          </a:p>
          <a:p>
            <a:pPr algn="ctr"/>
            <a:r>
              <a:rPr kumimoji="1" lang="en-US" altLang="zh-CN" sz="1200" i="1" dirty="0">
                <a:solidFill>
                  <a:schemeClr val="accent2">
                    <a:lumMod val="75000"/>
                  </a:schemeClr>
                </a:solidFill>
              </a:rPr>
              <a:t>Number of times a word appears in doc</a:t>
            </a:r>
          </a:p>
          <a:p>
            <a:pPr algn="ctr"/>
            <a:r>
              <a:rPr kumimoji="1" lang="en-US" altLang="zh-CN" sz="1200" i="1" dirty="0">
                <a:solidFill>
                  <a:schemeClr val="accent1"/>
                </a:solidFill>
              </a:rPr>
              <a:t>Total number of words in doc</a:t>
            </a:r>
          </a:p>
        </p:txBody>
      </p:sp>
      <p:sp>
        <p:nvSpPr>
          <p:cNvPr id="9" name="框架 8">
            <a:extLst>
              <a:ext uri="{FF2B5EF4-FFF2-40B4-BE49-F238E27FC236}">
                <a16:creationId xmlns:a16="http://schemas.microsoft.com/office/drawing/2014/main" id="{EEA065C0-EEF1-AF40-DB08-9096757CC593}"/>
              </a:ext>
            </a:extLst>
          </p:cNvPr>
          <p:cNvSpPr/>
          <p:nvPr/>
        </p:nvSpPr>
        <p:spPr>
          <a:xfrm>
            <a:off x="3961553" y="718975"/>
            <a:ext cx="824325" cy="1871195"/>
          </a:xfrm>
          <a:prstGeom prst="frame">
            <a:avLst>
              <a:gd name="adj1" fmla="val 3022"/>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cxnSp>
        <p:nvCxnSpPr>
          <p:cNvPr id="11" name="肘形连接符 10">
            <a:extLst>
              <a:ext uri="{FF2B5EF4-FFF2-40B4-BE49-F238E27FC236}">
                <a16:creationId xmlns:a16="http://schemas.microsoft.com/office/drawing/2014/main" id="{37062100-B2A2-F006-979A-9D0A76068C91}"/>
              </a:ext>
            </a:extLst>
          </p:cNvPr>
          <p:cNvCxnSpPr>
            <a:cxnSpLocks/>
          </p:cNvCxnSpPr>
          <p:nvPr/>
        </p:nvCxnSpPr>
        <p:spPr>
          <a:xfrm>
            <a:off x="2941454" y="2590168"/>
            <a:ext cx="594121" cy="503297"/>
          </a:xfrm>
          <a:prstGeom prst="bentConnector3">
            <a:avLst>
              <a:gd name="adj1" fmla="val 178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a:extLst>
              <a:ext uri="{FF2B5EF4-FFF2-40B4-BE49-F238E27FC236}">
                <a16:creationId xmlns:a16="http://schemas.microsoft.com/office/drawing/2014/main" id="{747A6021-9989-5629-7E35-6441168B5C8B}"/>
              </a:ext>
            </a:extLst>
          </p:cNvPr>
          <p:cNvCxnSpPr>
            <a:cxnSpLocks/>
          </p:cNvCxnSpPr>
          <p:nvPr/>
        </p:nvCxnSpPr>
        <p:spPr>
          <a:xfrm rot="16200000" flipH="1">
            <a:off x="4279174" y="2118386"/>
            <a:ext cx="1197614" cy="180928"/>
          </a:xfrm>
          <a:prstGeom prst="bentConnector3">
            <a:avLst>
              <a:gd name="adj1" fmla="val -15"/>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C619356C-4957-B2A3-7239-77D1BAB632AB}"/>
              </a:ext>
            </a:extLst>
          </p:cNvPr>
          <p:cNvCxnSpPr>
            <a:cxnSpLocks/>
          </p:cNvCxnSpPr>
          <p:nvPr/>
        </p:nvCxnSpPr>
        <p:spPr>
          <a:xfrm>
            <a:off x="3153610" y="2967374"/>
            <a:ext cx="29835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B2C35074-555F-F183-0076-DCE3F11F53B0}"/>
              </a:ext>
            </a:extLst>
          </p:cNvPr>
          <p:cNvSpPr/>
          <p:nvPr/>
        </p:nvSpPr>
        <p:spPr>
          <a:xfrm>
            <a:off x="666958" y="302928"/>
            <a:ext cx="1128835" cy="461665"/>
          </a:xfrm>
          <a:prstGeom prst="rect">
            <a:avLst/>
          </a:prstGeom>
        </p:spPr>
        <p:txBody>
          <a:bodyPr wrap="none">
            <a:spAutoFit/>
          </a:bodyPr>
          <a:lstStyle/>
          <a:p>
            <a:r>
              <a:rPr lang="en-US" altLang="zh-CN" sz="2400" dirty="0">
                <a:solidFill>
                  <a:prstClr val="black">
                    <a:lumMod val="75000"/>
                    <a:lumOff val="25000"/>
                  </a:prstClr>
                </a:solidFill>
                <a:latin typeface="Roboto Bold" panose="02000000000000000000"/>
                <a:ea typeface="思源黑体 CN Bold"/>
              </a:rPr>
              <a:t>TF-IDF</a:t>
            </a:r>
            <a:endParaRPr lang="zh-CN" altLang="en-US" sz="2400" dirty="0">
              <a:solidFill>
                <a:prstClr val="black">
                  <a:lumMod val="75000"/>
                  <a:lumOff val="25000"/>
                </a:prstClr>
              </a:solidFill>
              <a:latin typeface="Roboto Bold" panose="02000000000000000000"/>
              <a:ea typeface="思源黑体 CN Bold"/>
            </a:endParaRPr>
          </a:p>
        </p:txBody>
      </p:sp>
      <p:sp>
        <p:nvSpPr>
          <p:cNvPr id="50" name="圆角矩形 49">
            <a:extLst>
              <a:ext uri="{FF2B5EF4-FFF2-40B4-BE49-F238E27FC236}">
                <a16:creationId xmlns:a16="http://schemas.microsoft.com/office/drawing/2014/main" id="{FC7760BB-F0E2-A1F4-A0F8-2CC78927577D}"/>
              </a:ext>
            </a:extLst>
          </p:cNvPr>
          <p:cNvSpPr/>
          <p:nvPr/>
        </p:nvSpPr>
        <p:spPr>
          <a:xfrm>
            <a:off x="6579115" y="3592213"/>
            <a:ext cx="2235968" cy="93649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33" name="图片 32">
            <a:extLst>
              <a:ext uri="{FF2B5EF4-FFF2-40B4-BE49-F238E27FC236}">
                <a16:creationId xmlns:a16="http://schemas.microsoft.com/office/drawing/2014/main" id="{0B2EC04D-4443-E87D-587E-5B3AD0AC2600}"/>
              </a:ext>
            </a:extLst>
          </p:cNvPr>
          <p:cNvPicPr>
            <a:picLocks/>
          </p:cNvPicPr>
          <p:nvPr/>
        </p:nvPicPr>
        <p:blipFill>
          <a:blip r:embed="rId4"/>
          <a:stretch>
            <a:fillRect/>
          </a:stretch>
        </p:blipFill>
        <p:spPr>
          <a:xfrm>
            <a:off x="3883226" y="3670207"/>
            <a:ext cx="839604" cy="427166"/>
          </a:xfrm>
          <a:prstGeom prst="rect">
            <a:avLst/>
          </a:prstGeom>
        </p:spPr>
      </p:pic>
      <p:pic>
        <p:nvPicPr>
          <p:cNvPr id="34" name="图片 33">
            <a:extLst>
              <a:ext uri="{FF2B5EF4-FFF2-40B4-BE49-F238E27FC236}">
                <a16:creationId xmlns:a16="http://schemas.microsoft.com/office/drawing/2014/main" id="{4337C3E2-4968-7170-16BD-FFC79BD70E15}"/>
              </a:ext>
            </a:extLst>
          </p:cNvPr>
          <p:cNvPicPr>
            <a:picLocks/>
          </p:cNvPicPr>
          <p:nvPr/>
        </p:nvPicPr>
        <p:blipFill>
          <a:blip r:embed="rId5"/>
          <a:stretch>
            <a:fillRect/>
          </a:stretch>
        </p:blipFill>
        <p:spPr>
          <a:xfrm>
            <a:off x="6916802" y="3661207"/>
            <a:ext cx="1446146" cy="342764"/>
          </a:xfrm>
          <a:prstGeom prst="rect">
            <a:avLst/>
          </a:prstGeom>
        </p:spPr>
      </p:pic>
      <p:pic>
        <p:nvPicPr>
          <p:cNvPr id="25604" name="Picture 4">
            <a:extLst>
              <a:ext uri="{FF2B5EF4-FFF2-40B4-BE49-F238E27FC236}">
                <a16:creationId xmlns:a16="http://schemas.microsoft.com/office/drawing/2014/main" id="{AEA5F839-86D1-C393-7D6E-C1C974D1D9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4060" y="4127971"/>
            <a:ext cx="2263496" cy="39763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212AC5F1-F822-B0CA-6ABD-A1FE967B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7090" y="4140743"/>
            <a:ext cx="2350571" cy="40274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On word embeddings - Part 1">
            <a:extLst>
              <a:ext uri="{FF2B5EF4-FFF2-40B4-BE49-F238E27FC236}">
                <a16:creationId xmlns:a16="http://schemas.microsoft.com/office/drawing/2014/main" id="{B8CB8562-1B32-A3A5-8951-1ED5BF477A88}"/>
              </a:ext>
            </a:extLst>
          </p:cNvPr>
          <p:cNvPicPr>
            <a:picLocks noChangeAspect="1" noChangeArrowheads="1"/>
          </p:cNvPicPr>
          <p:nvPr/>
        </p:nvPicPr>
        <p:blipFill>
          <a:blip r:embed="rId8">
            <a:alphaModFix amt="70000"/>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84526" y="3577599"/>
            <a:ext cx="1205993" cy="1038491"/>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E75F4C3A-3119-F581-9407-DD76D395BD31}"/>
              </a:ext>
            </a:extLst>
          </p:cNvPr>
          <p:cNvSpPr txBox="1"/>
          <p:nvPr/>
        </p:nvSpPr>
        <p:spPr>
          <a:xfrm>
            <a:off x="5754941" y="3381543"/>
            <a:ext cx="697968" cy="1200329"/>
          </a:xfrm>
          <a:prstGeom prst="rect">
            <a:avLst/>
          </a:prstGeom>
          <a:noFill/>
          <a:ln>
            <a:noFill/>
          </a:ln>
        </p:spPr>
        <p:txBody>
          <a:bodyPr wrap="square" rtlCol="0">
            <a:spAutoFit/>
          </a:bodyPr>
          <a:lstStyle/>
          <a:p>
            <a:r>
              <a:rPr kumimoji="1" lang="en-US" altLang="zh-CN" sz="7200" b="1" dirty="0">
                <a:ln w="12700">
                  <a:noFill/>
                  <a:prstDash val="solid"/>
                </a:ln>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rPr>
              <a:t>x</a:t>
            </a:r>
            <a:endParaRPr kumimoji="1" lang="zh-CN" altLang="en-US" sz="7200" b="1" dirty="0">
              <a:ln w="12700">
                <a:noFill/>
                <a:prstDash val="solid"/>
              </a:ln>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ndParaRPr>
          </a:p>
        </p:txBody>
      </p:sp>
      <p:pic>
        <p:nvPicPr>
          <p:cNvPr id="35" name="图片 34">
            <a:extLst>
              <a:ext uri="{FF2B5EF4-FFF2-40B4-BE49-F238E27FC236}">
                <a16:creationId xmlns:a16="http://schemas.microsoft.com/office/drawing/2014/main" id="{51B9E756-5F37-4FDE-1E85-5983CA1E02FC}"/>
              </a:ext>
            </a:extLst>
          </p:cNvPr>
          <p:cNvPicPr>
            <a:picLocks/>
          </p:cNvPicPr>
          <p:nvPr/>
        </p:nvPicPr>
        <p:blipFill>
          <a:blip r:embed="rId10"/>
          <a:stretch>
            <a:fillRect/>
          </a:stretch>
        </p:blipFill>
        <p:spPr>
          <a:xfrm>
            <a:off x="684524" y="4011783"/>
            <a:ext cx="1205994" cy="170122"/>
          </a:xfrm>
          <a:prstGeom prst="rect">
            <a:avLst/>
          </a:prstGeom>
        </p:spPr>
      </p:pic>
      <p:sp>
        <p:nvSpPr>
          <p:cNvPr id="7" name="等于 6">
            <a:extLst>
              <a:ext uri="{FF2B5EF4-FFF2-40B4-BE49-F238E27FC236}">
                <a16:creationId xmlns:a16="http://schemas.microsoft.com/office/drawing/2014/main" id="{48998E15-BF1C-5E3C-4640-ADAD01CF7A73}"/>
              </a:ext>
            </a:extLst>
          </p:cNvPr>
          <p:cNvSpPr/>
          <p:nvPr/>
        </p:nvSpPr>
        <p:spPr>
          <a:xfrm>
            <a:off x="2150658" y="3875475"/>
            <a:ext cx="763929" cy="416689"/>
          </a:xfrm>
          <a:prstGeom prst="mathEqual">
            <a:avLst>
              <a:gd name="adj1" fmla="val 25603"/>
              <a:gd name="adj2" fmla="val 20093"/>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pic>
        <p:nvPicPr>
          <p:cNvPr id="41" name="图片 40">
            <a:extLst>
              <a:ext uri="{FF2B5EF4-FFF2-40B4-BE49-F238E27FC236}">
                <a16:creationId xmlns:a16="http://schemas.microsoft.com/office/drawing/2014/main" id="{6589B9C6-FAAB-2DD0-7C7E-A1D53B4C7BFF}"/>
              </a:ext>
            </a:extLst>
          </p:cNvPr>
          <p:cNvPicPr>
            <a:picLocks noChangeAspect="1"/>
          </p:cNvPicPr>
          <p:nvPr/>
        </p:nvPicPr>
        <p:blipFill rotWithShape="1">
          <a:blip r:embed="rId11"/>
          <a:srcRect l="48238" t="21767" r="5962" b="23657"/>
          <a:stretch/>
        </p:blipFill>
        <p:spPr>
          <a:xfrm>
            <a:off x="5779722" y="373927"/>
            <a:ext cx="2616206" cy="1653974"/>
          </a:xfrm>
          <a:prstGeom prst="rect">
            <a:avLst/>
          </a:prstGeom>
        </p:spPr>
      </p:pic>
      <p:sp>
        <p:nvSpPr>
          <p:cNvPr id="53" name="文本框 52">
            <a:extLst>
              <a:ext uri="{FF2B5EF4-FFF2-40B4-BE49-F238E27FC236}">
                <a16:creationId xmlns:a16="http://schemas.microsoft.com/office/drawing/2014/main" id="{9FCE8D70-21EA-9034-8869-FBDB7056A738}"/>
              </a:ext>
            </a:extLst>
          </p:cNvPr>
          <p:cNvSpPr txBox="1"/>
          <p:nvPr/>
        </p:nvSpPr>
        <p:spPr>
          <a:xfrm>
            <a:off x="5902853" y="1995417"/>
            <a:ext cx="2493074" cy="784830"/>
          </a:xfrm>
          <a:prstGeom prst="rect">
            <a:avLst/>
          </a:prstGeom>
          <a:noFill/>
        </p:spPr>
        <p:txBody>
          <a:bodyPr wrap="square" rtlCol="0">
            <a:spAutoFit/>
          </a:bodyPr>
          <a:lstStyle/>
          <a:p>
            <a:r>
              <a:rPr kumimoji="1" lang="en-US" altLang="zh-CN" sz="1200" i="1" dirty="0"/>
              <a:t>Inverse document frequency </a:t>
            </a:r>
          </a:p>
          <a:p>
            <a:r>
              <a:rPr kumimoji="1" lang="en-US" altLang="zh-CN" sz="900" i="1" dirty="0"/>
              <a:t>Frequency of a word across the documents </a:t>
            </a:r>
          </a:p>
          <a:p>
            <a:pPr algn="ctr"/>
            <a:r>
              <a:rPr kumimoji="1" lang="en-US" altLang="zh-CN" sz="1200" i="1" dirty="0">
                <a:solidFill>
                  <a:srgbClr val="43BBC9"/>
                </a:solidFill>
              </a:rPr>
              <a:t>Total number of docs</a:t>
            </a:r>
          </a:p>
          <a:p>
            <a:pPr algn="ctr"/>
            <a:r>
              <a:rPr kumimoji="1" lang="en-US" altLang="zh-CN" sz="1200" i="1" dirty="0">
                <a:solidFill>
                  <a:srgbClr val="E34148"/>
                </a:solidFill>
              </a:rPr>
              <a:t>Number of doc contains word</a:t>
            </a:r>
          </a:p>
        </p:txBody>
      </p:sp>
      <p:cxnSp>
        <p:nvCxnSpPr>
          <p:cNvPr id="55" name="肘形连接符 54">
            <a:extLst>
              <a:ext uri="{FF2B5EF4-FFF2-40B4-BE49-F238E27FC236}">
                <a16:creationId xmlns:a16="http://schemas.microsoft.com/office/drawing/2014/main" id="{16320F1C-51F3-3F61-C48F-E7BA6E95C4EE}"/>
              </a:ext>
            </a:extLst>
          </p:cNvPr>
          <p:cNvCxnSpPr>
            <a:cxnSpLocks/>
          </p:cNvCxnSpPr>
          <p:nvPr/>
        </p:nvCxnSpPr>
        <p:spPr>
          <a:xfrm rot="16200000" flipH="1">
            <a:off x="7909482" y="1641315"/>
            <a:ext cx="1104692" cy="213618"/>
          </a:xfrm>
          <a:prstGeom prst="bentConnector3">
            <a:avLst>
              <a:gd name="adj1" fmla="val -1865"/>
            </a:avLst>
          </a:prstGeom>
          <a:ln w="25400">
            <a:solidFill>
              <a:srgbClr val="43BBC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6EF64A39-B5A5-BDE6-2351-AA63C65A2253}"/>
              </a:ext>
            </a:extLst>
          </p:cNvPr>
          <p:cNvCxnSpPr/>
          <p:nvPr/>
        </p:nvCxnSpPr>
        <p:spPr>
          <a:xfrm>
            <a:off x="7413585" y="4519095"/>
            <a:ext cx="1401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770DA08A-CCAE-D564-C6B8-80064F943626}"/>
              </a:ext>
            </a:extLst>
          </p:cNvPr>
          <p:cNvCxnSpPr>
            <a:cxnSpLocks/>
          </p:cNvCxnSpPr>
          <p:nvPr/>
        </p:nvCxnSpPr>
        <p:spPr>
          <a:xfrm>
            <a:off x="5710494" y="2571750"/>
            <a:ext cx="31045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肘形连接符 67">
            <a:extLst>
              <a:ext uri="{FF2B5EF4-FFF2-40B4-BE49-F238E27FC236}">
                <a16:creationId xmlns:a16="http://schemas.microsoft.com/office/drawing/2014/main" id="{0B26269F-1946-14C7-71DB-EEF226B4794E}"/>
              </a:ext>
            </a:extLst>
          </p:cNvPr>
          <p:cNvCxnSpPr>
            <a:cxnSpLocks/>
          </p:cNvCxnSpPr>
          <p:nvPr/>
        </p:nvCxnSpPr>
        <p:spPr>
          <a:xfrm rot="10800000" flipV="1">
            <a:off x="7971046" y="2198351"/>
            <a:ext cx="597592" cy="321275"/>
          </a:xfrm>
          <a:prstGeom prst="bentConnector3">
            <a:avLst>
              <a:gd name="adj1" fmla="val -843"/>
            </a:avLst>
          </a:prstGeom>
          <a:ln w="25400">
            <a:solidFill>
              <a:srgbClr val="43BBC9"/>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a:extLst>
              <a:ext uri="{FF2B5EF4-FFF2-40B4-BE49-F238E27FC236}">
                <a16:creationId xmlns:a16="http://schemas.microsoft.com/office/drawing/2014/main" id="{4488D612-BFEE-9F85-15F0-769DC9AC5A94}"/>
              </a:ext>
            </a:extLst>
          </p:cNvPr>
          <p:cNvCxnSpPr>
            <a:cxnSpLocks/>
          </p:cNvCxnSpPr>
          <p:nvPr/>
        </p:nvCxnSpPr>
        <p:spPr>
          <a:xfrm rot="16200000" flipH="1">
            <a:off x="5113404" y="1828144"/>
            <a:ext cx="1430862" cy="264621"/>
          </a:xfrm>
          <a:prstGeom prst="bentConnector3">
            <a:avLst>
              <a:gd name="adj1" fmla="val 100963"/>
            </a:avLst>
          </a:prstGeom>
          <a:ln w="25400">
            <a:solidFill>
              <a:srgbClr val="E34148"/>
            </a:solidFill>
            <a:tailEnd type="triangle"/>
          </a:ln>
        </p:spPr>
        <p:style>
          <a:lnRef idx="1">
            <a:schemeClr val="accent1"/>
          </a:lnRef>
          <a:fillRef idx="0">
            <a:schemeClr val="accent1"/>
          </a:fillRef>
          <a:effectRef idx="0">
            <a:schemeClr val="accent1"/>
          </a:effectRef>
          <a:fontRef idx="minor">
            <a:schemeClr val="tx1"/>
          </a:fontRef>
        </p:style>
      </p:cxnSp>
      <p:cxnSp>
        <p:nvCxnSpPr>
          <p:cNvPr id="25615" name="肘形连接符 25614">
            <a:extLst>
              <a:ext uri="{FF2B5EF4-FFF2-40B4-BE49-F238E27FC236}">
                <a16:creationId xmlns:a16="http://schemas.microsoft.com/office/drawing/2014/main" id="{D3F34A19-D52A-A835-C691-A41DA91B2C2A}"/>
              </a:ext>
            </a:extLst>
          </p:cNvPr>
          <p:cNvCxnSpPr/>
          <p:nvPr/>
        </p:nvCxnSpPr>
        <p:spPr>
          <a:xfrm flipV="1">
            <a:off x="5694512" y="903870"/>
            <a:ext cx="502213" cy="346450"/>
          </a:xfrm>
          <a:prstGeom prst="bentConnector3">
            <a:avLst>
              <a:gd name="adj1" fmla="val 63828"/>
            </a:avLst>
          </a:prstGeom>
          <a:ln w="25400">
            <a:solidFill>
              <a:srgbClr val="E34148"/>
            </a:solidFill>
          </a:ln>
        </p:spPr>
        <p:style>
          <a:lnRef idx="1">
            <a:schemeClr val="accent1"/>
          </a:lnRef>
          <a:fillRef idx="0">
            <a:schemeClr val="accent1"/>
          </a:fillRef>
          <a:effectRef idx="0">
            <a:schemeClr val="accent1"/>
          </a:effectRef>
          <a:fontRef idx="minor">
            <a:schemeClr val="tx1"/>
          </a:fontRef>
        </p:style>
      </p:cxnSp>
      <p:cxnSp>
        <p:nvCxnSpPr>
          <p:cNvPr id="85" name="肘形连接符 84">
            <a:extLst>
              <a:ext uri="{FF2B5EF4-FFF2-40B4-BE49-F238E27FC236}">
                <a16:creationId xmlns:a16="http://schemas.microsoft.com/office/drawing/2014/main" id="{99E6F3C7-C147-5C13-0D73-3840ED1FA07D}"/>
              </a:ext>
            </a:extLst>
          </p:cNvPr>
          <p:cNvCxnSpPr>
            <a:cxnSpLocks/>
          </p:cNvCxnSpPr>
          <p:nvPr/>
        </p:nvCxnSpPr>
        <p:spPr>
          <a:xfrm>
            <a:off x="5694512" y="1245024"/>
            <a:ext cx="502213" cy="346450"/>
          </a:xfrm>
          <a:prstGeom prst="bentConnector3">
            <a:avLst>
              <a:gd name="adj1" fmla="val 63828"/>
            </a:avLst>
          </a:prstGeom>
          <a:ln w="25400">
            <a:solidFill>
              <a:srgbClr val="E34148"/>
            </a:solidFill>
          </a:ln>
        </p:spPr>
        <p:style>
          <a:lnRef idx="1">
            <a:schemeClr val="accent1"/>
          </a:lnRef>
          <a:fillRef idx="0">
            <a:schemeClr val="accent1"/>
          </a:fillRef>
          <a:effectRef idx="0">
            <a:schemeClr val="accent1"/>
          </a:effectRef>
          <a:fontRef idx="minor">
            <a:schemeClr val="tx1"/>
          </a:fontRef>
        </p:style>
      </p:cxnSp>
      <p:cxnSp>
        <p:nvCxnSpPr>
          <p:cNvPr id="86" name="肘形连接符 85">
            <a:extLst>
              <a:ext uri="{FF2B5EF4-FFF2-40B4-BE49-F238E27FC236}">
                <a16:creationId xmlns:a16="http://schemas.microsoft.com/office/drawing/2014/main" id="{16129839-1D79-C0BB-7C01-165616D4A1F1}"/>
              </a:ext>
            </a:extLst>
          </p:cNvPr>
          <p:cNvCxnSpPr>
            <a:cxnSpLocks/>
          </p:cNvCxnSpPr>
          <p:nvPr/>
        </p:nvCxnSpPr>
        <p:spPr>
          <a:xfrm>
            <a:off x="6602305" y="1593451"/>
            <a:ext cx="236830" cy="2681"/>
          </a:xfrm>
          <a:prstGeom prst="bentConnector3">
            <a:avLst>
              <a:gd name="adj1" fmla="val 50000"/>
            </a:avLst>
          </a:prstGeom>
          <a:ln w="25400">
            <a:solidFill>
              <a:srgbClr val="E34148"/>
            </a:solidFill>
          </a:ln>
        </p:spPr>
        <p:style>
          <a:lnRef idx="1">
            <a:schemeClr val="accent1"/>
          </a:lnRef>
          <a:fillRef idx="0">
            <a:schemeClr val="accent1"/>
          </a:fillRef>
          <a:effectRef idx="0">
            <a:schemeClr val="accent1"/>
          </a:effectRef>
          <a:fontRef idx="minor">
            <a:schemeClr val="tx1"/>
          </a:fontRef>
        </p:style>
      </p:cxnSp>
      <p:cxnSp>
        <p:nvCxnSpPr>
          <p:cNvPr id="90" name="肘形连接符 89">
            <a:extLst>
              <a:ext uri="{FF2B5EF4-FFF2-40B4-BE49-F238E27FC236}">
                <a16:creationId xmlns:a16="http://schemas.microsoft.com/office/drawing/2014/main" id="{4F6F6824-26FB-9540-2656-52A8F77A9B7C}"/>
              </a:ext>
            </a:extLst>
          </p:cNvPr>
          <p:cNvCxnSpPr>
            <a:cxnSpLocks/>
          </p:cNvCxnSpPr>
          <p:nvPr/>
        </p:nvCxnSpPr>
        <p:spPr>
          <a:xfrm>
            <a:off x="7336689" y="1607362"/>
            <a:ext cx="236830" cy="2681"/>
          </a:xfrm>
          <a:prstGeom prst="bentConnector3">
            <a:avLst>
              <a:gd name="adj1" fmla="val 50000"/>
            </a:avLst>
          </a:prstGeom>
          <a:ln w="25400">
            <a:solidFill>
              <a:srgbClr val="E3414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052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421507C-9598-39EC-96C2-BC2760213B2E}"/>
              </a:ext>
            </a:extLst>
          </p:cNvPr>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073" r="3073"/>
          <a:stretch/>
        </p:blipFill>
        <p:spPr bwMode="auto">
          <a:xfrm>
            <a:off x="0" y="17436"/>
            <a:ext cx="9144000" cy="510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C0EBD0D-DC97-E17B-359D-F4325B6B6CF1}"/>
              </a:ext>
            </a:extLst>
          </p:cNvPr>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p>
        </p:txBody>
      </p:sp>
      <p:sp>
        <p:nvSpPr>
          <p:cNvPr id="8" name="矩形 7">
            <a:extLst>
              <a:ext uri="{FF2B5EF4-FFF2-40B4-BE49-F238E27FC236}">
                <a16:creationId xmlns:a16="http://schemas.microsoft.com/office/drawing/2014/main" id="{D4C7B353-B4DD-5F08-C547-0C5BDDBB2559}"/>
              </a:ext>
            </a:extLst>
          </p:cNvPr>
          <p:cNvSpPr/>
          <p:nvPr/>
        </p:nvSpPr>
        <p:spPr>
          <a:xfrm>
            <a:off x="666958" y="302928"/>
            <a:ext cx="1394934" cy="461665"/>
          </a:xfrm>
          <a:prstGeom prst="rect">
            <a:avLst/>
          </a:prstGeom>
        </p:spPr>
        <p:txBody>
          <a:bodyPr wrap="none">
            <a:spAutoFit/>
          </a:bodyPr>
          <a:lstStyle/>
          <a:p>
            <a:r>
              <a:rPr lang="en-US" altLang="zh-CN" sz="2400" dirty="0" err="1">
                <a:solidFill>
                  <a:prstClr val="black">
                    <a:lumMod val="75000"/>
                    <a:lumOff val="25000"/>
                  </a:prstClr>
                </a:solidFill>
                <a:latin typeface="Roboto Bold" panose="02000000000000000000"/>
                <a:ea typeface="思源黑体 CN Bold"/>
              </a:rPr>
              <a:t>XGBoost</a:t>
            </a:r>
            <a:endParaRPr lang="zh-CN" altLang="en-US" sz="2400" dirty="0">
              <a:solidFill>
                <a:prstClr val="black">
                  <a:lumMod val="75000"/>
                  <a:lumOff val="25000"/>
                </a:prstClr>
              </a:solidFill>
              <a:latin typeface="Roboto Bold" panose="02000000000000000000"/>
              <a:ea typeface="思源黑体 CN Bold"/>
            </a:endParaRPr>
          </a:p>
        </p:txBody>
      </p:sp>
      <p:pic>
        <p:nvPicPr>
          <p:cNvPr id="22530" name="Picture 2">
            <a:extLst>
              <a:ext uri="{FF2B5EF4-FFF2-40B4-BE49-F238E27FC236}">
                <a16:creationId xmlns:a16="http://schemas.microsoft.com/office/drawing/2014/main" id="{1137070A-5DC9-ECF0-8244-32FB0E92D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606" y="763074"/>
            <a:ext cx="4462859" cy="2384840"/>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a:extLst>
              <a:ext uri="{FF2B5EF4-FFF2-40B4-BE49-F238E27FC236}">
                <a16:creationId xmlns:a16="http://schemas.microsoft.com/office/drawing/2014/main" id="{0F326E9C-FBCC-31DC-5C14-CCFA195BDF9D}"/>
              </a:ext>
            </a:extLst>
          </p:cNvPr>
          <p:cNvSpPr/>
          <p:nvPr/>
        </p:nvSpPr>
        <p:spPr>
          <a:xfrm>
            <a:off x="5120179" y="1516742"/>
            <a:ext cx="159917" cy="332138"/>
          </a:xfrm>
          <a:prstGeom prst="roundRect">
            <a:avLst>
              <a:gd name="adj" fmla="val 46231"/>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1" name="圆角矩形 10">
            <a:extLst>
              <a:ext uri="{FF2B5EF4-FFF2-40B4-BE49-F238E27FC236}">
                <a16:creationId xmlns:a16="http://schemas.microsoft.com/office/drawing/2014/main" id="{FB7062F1-1CF4-941C-C44D-ACDD4514E2DC}"/>
              </a:ext>
            </a:extLst>
          </p:cNvPr>
          <p:cNvSpPr/>
          <p:nvPr/>
        </p:nvSpPr>
        <p:spPr>
          <a:xfrm>
            <a:off x="5861785" y="2567218"/>
            <a:ext cx="902369" cy="326657"/>
          </a:xfrm>
          <a:prstGeom prst="roundRect">
            <a:avLst>
              <a:gd name="adj" fmla="val 50000"/>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2" name="圆角矩形 11">
            <a:extLst>
              <a:ext uri="{FF2B5EF4-FFF2-40B4-BE49-F238E27FC236}">
                <a16:creationId xmlns:a16="http://schemas.microsoft.com/office/drawing/2014/main" id="{80D09E88-2C81-BD89-D064-87D5AF2C04F1}"/>
              </a:ext>
            </a:extLst>
          </p:cNvPr>
          <p:cNvSpPr/>
          <p:nvPr/>
        </p:nvSpPr>
        <p:spPr>
          <a:xfrm>
            <a:off x="2604576" y="3026925"/>
            <a:ext cx="1716505" cy="391716"/>
          </a:xfrm>
          <a:prstGeom prst="roundRect">
            <a:avLst>
              <a:gd name="adj" fmla="val 50000"/>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013" dirty="0">
                <a:solidFill>
                  <a:schemeClr val="tx1"/>
                </a:solidFill>
              </a:rPr>
              <a:t>2.Predict residuals</a:t>
            </a:r>
          </a:p>
        </p:txBody>
      </p:sp>
      <p:sp>
        <p:nvSpPr>
          <p:cNvPr id="13" name="圆角矩形 12">
            <a:extLst>
              <a:ext uri="{FF2B5EF4-FFF2-40B4-BE49-F238E27FC236}">
                <a16:creationId xmlns:a16="http://schemas.microsoft.com/office/drawing/2014/main" id="{3ED68E60-2357-7C0C-C709-4EE37360B05B}"/>
              </a:ext>
            </a:extLst>
          </p:cNvPr>
          <p:cNvSpPr/>
          <p:nvPr/>
        </p:nvSpPr>
        <p:spPr>
          <a:xfrm>
            <a:off x="656035" y="3563785"/>
            <a:ext cx="1716505" cy="391716"/>
          </a:xfrm>
          <a:prstGeom prst="roundRect">
            <a:avLst>
              <a:gd name="adj" fmla="val 50000"/>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13" dirty="0">
                <a:solidFill>
                  <a:schemeClr val="bg1"/>
                </a:solidFill>
              </a:rPr>
              <a:t>Column samples</a:t>
            </a:r>
          </a:p>
        </p:txBody>
      </p:sp>
      <p:grpSp>
        <p:nvGrpSpPr>
          <p:cNvPr id="14" name="组合 13">
            <a:extLst>
              <a:ext uri="{FF2B5EF4-FFF2-40B4-BE49-F238E27FC236}">
                <a16:creationId xmlns:a16="http://schemas.microsoft.com/office/drawing/2014/main" id="{13FAD092-AF36-2D24-BE1D-99EB115B024D}"/>
              </a:ext>
            </a:extLst>
          </p:cNvPr>
          <p:cNvGrpSpPr/>
          <p:nvPr/>
        </p:nvGrpSpPr>
        <p:grpSpPr>
          <a:xfrm>
            <a:off x="666958" y="1045755"/>
            <a:ext cx="3532337" cy="1905250"/>
            <a:chOff x="889277" y="3625517"/>
            <a:chExt cx="4709782" cy="2540333"/>
          </a:xfrm>
        </p:grpSpPr>
        <p:pic>
          <p:nvPicPr>
            <p:cNvPr id="10" name="图片 9">
              <a:extLst>
                <a:ext uri="{FF2B5EF4-FFF2-40B4-BE49-F238E27FC236}">
                  <a16:creationId xmlns:a16="http://schemas.microsoft.com/office/drawing/2014/main" id="{8849B3E0-38D4-597B-F0FD-D82DAF411666}"/>
                </a:ext>
              </a:extLst>
            </p:cNvPr>
            <p:cNvPicPr>
              <a:picLocks/>
            </p:cNvPicPr>
            <p:nvPr/>
          </p:nvPicPr>
          <p:blipFill>
            <a:blip r:embed="rId4"/>
            <a:stretch>
              <a:fillRect/>
            </a:stretch>
          </p:blipFill>
          <p:spPr>
            <a:xfrm>
              <a:off x="889277" y="3625517"/>
              <a:ext cx="4709782" cy="2461362"/>
            </a:xfrm>
            <a:prstGeom prst="rect">
              <a:avLst/>
            </a:prstGeom>
          </p:spPr>
        </p:pic>
        <p:sp>
          <p:nvSpPr>
            <p:cNvPr id="9" name="圆角矩形 8">
              <a:extLst>
                <a:ext uri="{FF2B5EF4-FFF2-40B4-BE49-F238E27FC236}">
                  <a16:creationId xmlns:a16="http://schemas.microsoft.com/office/drawing/2014/main" id="{18C16ACB-DCDE-CC3C-AABA-DFAC3A500E3B}"/>
                </a:ext>
              </a:extLst>
            </p:cNvPr>
            <p:cNvSpPr/>
            <p:nvPr/>
          </p:nvSpPr>
          <p:spPr>
            <a:xfrm>
              <a:off x="1507958" y="5406189"/>
              <a:ext cx="1411705" cy="759661"/>
            </a:xfrm>
            <a:prstGeom prst="roundRect">
              <a:avLst>
                <a:gd name="adj" fmla="val 46231"/>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15" name="圆角矩形 14">
              <a:extLst>
                <a:ext uri="{FF2B5EF4-FFF2-40B4-BE49-F238E27FC236}">
                  <a16:creationId xmlns:a16="http://schemas.microsoft.com/office/drawing/2014/main" id="{56048521-DAC2-7D05-DAD0-5364887E77CA}"/>
                </a:ext>
              </a:extLst>
            </p:cNvPr>
            <p:cNvSpPr/>
            <p:nvPr/>
          </p:nvSpPr>
          <p:spPr>
            <a:xfrm>
              <a:off x="4617105" y="5597112"/>
              <a:ext cx="213223" cy="442850"/>
            </a:xfrm>
            <a:prstGeom prst="roundRect">
              <a:avLst>
                <a:gd name="adj" fmla="val 46231"/>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grpSp>
      <p:sp>
        <p:nvSpPr>
          <p:cNvPr id="16" name="圆角矩形 15">
            <a:extLst>
              <a:ext uri="{FF2B5EF4-FFF2-40B4-BE49-F238E27FC236}">
                <a16:creationId xmlns:a16="http://schemas.microsoft.com/office/drawing/2014/main" id="{1CEFA4D3-A91B-A17F-1056-703FBCDAF62C}"/>
              </a:ext>
            </a:extLst>
          </p:cNvPr>
          <p:cNvSpPr/>
          <p:nvPr/>
        </p:nvSpPr>
        <p:spPr>
          <a:xfrm>
            <a:off x="2604576" y="3563785"/>
            <a:ext cx="1716505" cy="391716"/>
          </a:xfrm>
          <a:prstGeom prst="roundRect">
            <a:avLst>
              <a:gd name="adj" fmla="val 50000"/>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13" dirty="0">
                <a:solidFill>
                  <a:schemeClr val="tx1"/>
                </a:solidFill>
              </a:rPr>
              <a:t>3.</a:t>
            </a:r>
            <a:r>
              <a:rPr kumimoji="1" lang="zh-CN" altLang="en-US" sz="1013" dirty="0">
                <a:solidFill>
                  <a:schemeClr val="tx1"/>
                </a:solidFill>
              </a:rPr>
              <a:t> </a:t>
            </a:r>
            <a:r>
              <a:rPr kumimoji="1" lang="en-US" altLang="zh-CN" sz="1013" dirty="0">
                <a:solidFill>
                  <a:schemeClr val="tx1"/>
                </a:solidFill>
              </a:rPr>
              <a:t>shrinkage</a:t>
            </a:r>
            <a:endParaRPr kumimoji="1" lang="en" altLang="zh-CN" sz="1013" dirty="0">
              <a:solidFill>
                <a:schemeClr val="tx1"/>
              </a:solidFill>
            </a:endParaRPr>
          </a:p>
        </p:txBody>
      </p:sp>
      <p:sp>
        <p:nvSpPr>
          <p:cNvPr id="17" name="圆角矩形 16">
            <a:extLst>
              <a:ext uri="{FF2B5EF4-FFF2-40B4-BE49-F238E27FC236}">
                <a16:creationId xmlns:a16="http://schemas.microsoft.com/office/drawing/2014/main" id="{2D45A64F-2859-5D06-55F0-5A5206AE50D9}"/>
              </a:ext>
            </a:extLst>
          </p:cNvPr>
          <p:cNvSpPr/>
          <p:nvPr/>
        </p:nvSpPr>
        <p:spPr>
          <a:xfrm>
            <a:off x="4572000" y="4116143"/>
            <a:ext cx="4228271" cy="391716"/>
          </a:xfrm>
          <a:prstGeom prst="roundRect">
            <a:avLst>
              <a:gd name="adj" fmla="val 50000"/>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13" dirty="0">
                <a:solidFill>
                  <a:schemeClr val="bg1"/>
                </a:solidFill>
              </a:rPr>
              <a:t>Target : loss function (residuals + regularization)</a:t>
            </a:r>
            <a:endParaRPr kumimoji="1" lang="en" altLang="zh-CN" sz="1013" dirty="0">
              <a:solidFill>
                <a:schemeClr val="bg1"/>
              </a:solidFill>
            </a:endParaRPr>
          </a:p>
        </p:txBody>
      </p:sp>
      <p:sp>
        <p:nvSpPr>
          <p:cNvPr id="19" name="圆角矩形 18">
            <a:extLst>
              <a:ext uri="{FF2B5EF4-FFF2-40B4-BE49-F238E27FC236}">
                <a16:creationId xmlns:a16="http://schemas.microsoft.com/office/drawing/2014/main" id="{D3045AA9-5866-12EE-64B0-1956035CF527}"/>
              </a:ext>
            </a:extLst>
          </p:cNvPr>
          <p:cNvSpPr/>
          <p:nvPr/>
        </p:nvSpPr>
        <p:spPr>
          <a:xfrm>
            <a:off x="656034" y="2964538"/>
            <a:ext cx="1716505" cy="391716"/>
          </a:xfrm>
          <a:prstGeom prst="roundRect">
            <a:avLst>
              <a:gd name="adj" fmla="val 50000"/>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13" dirty="0">
                <a:solidFill>
                  <a:schemeClr val="bg1"/>
                </a:solidFill>
              </a:rPr>
              <a:t>Built-in missing value process</a:t>
            </a:r>
          </a:p>
        </p:txBody>
      </p:sp>
      <p:pic>
        <p:nvPicPr>
          <p:cNvPr id="3" name="图片 2">
            <a:extLst>
              <a:ext uri="{FF2B5EF4-FFF2-40B4-BE49-F238E27FC236}">
                <a16:creationId xmlns:a16="http://schemas.microsoft.com/office/drawing/2014/main" id="{751B23E7-91EA-E8D0-63F8-A3E01D5031E8}"/>
              </a:ext>
            </a:extLst>
          </p:cNvPr>
          <p:cNvPicPr>
            <a:picLocks/>
          </p:cNvPicPr>
          <p:nvPr/>
        </p:nvPicPr>
        <p:blipFill>
          <a:blip r:embed="rId5"/>
          <a:stretch>
            <a:fillRect/>
          </a:stretch>
        </p:blipFill>
        <p:spPr>
          <a:xfrm>
            <a:off x="4575299" y="3435830"/>
            <a:ext cx="4236761" cy="577354"/>
          </a:xfrm>
          <a:prstGeom prst="rect">
            <a:avLst/>
          </a:prstGeom>
        </p:spPr>
      </p:pic>
      <p:sp>
        <p:nvSpPr>
          <p:cNvPr id="21" name="圆角矩形 20">
            <a:extLst>
              <a:ext uri="{FF2B5EF4-FFF2-40B4-BE49-F238E27FC236}">
                <a16:creationId xmlns:a16="http://schemas.microsoft.com/office/drawing/2014/main" id="{165242C7-4D07-7DF6-9CB5-56C7187C2139}"/>
              </a:ext>
            </a:extLst>
          </p:cNvPr>
          <p:cNvSpPr/>
          <p:nvPr/>
        </p:nvSpPr>
        <p:spPr>
          <a:xfrm>
            <a:off x="656034" y="4116143"/>
            <a:ext cx="1716505" cy="391716"/>
          </a:xfrm>
          <a:prstGeom prst="roundRect">
            <a:avLst>
              <a:gd name="adj" fmla="val 50000"/>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13" dirty="0" err="1">
                <a:solidFill>
                  <a:schemeClr val="bg1"/>
                </a:solidFill>
              </a:rPr>
              <a:t>Parrallel</a:t>
            </a:r>
            <a:r>
              <a:rPr kumimoji="1" lang="en-US" altLang="zh-CN" sz="1013" dirty="0">
                <a:solidFill>
                  <a:schemeClr val="bg1"/>
                </a:solidFill>
              </a:rPr>
              <a:t> process</a:t>
            </a:r>
          </a:p>
        </p:txBody>
      </p:sp>
      <p:sp>
        <p:nvSpPr>
          <p:cNvPr id="22" name="圆角矩形 21">
            <a:extLst>
              <a:ext uri="{FF2B5EF4-FFF2-40B4-BE49-F238E27FC236}">
                <a16:creationId xmlns:a16="http://schemas.microsoft.com/office/drawing/2014/main" id="{A3046585-BA60-1F0B-3AF6-6147793FD4AC}"/>
              </a:ext>
            </a:extLst>
          </p:cNvPr>
          <p:cNvSpPr/>
          <p:nvPr/>
        </p:nvSpPr>
        <p:spPr>
          <a:xfrm>
            <a:off x="2604576" y="4116143"/>
            <a:ext cx="1716505" cy="391716"/>
          </a:xfrm>
          <a:prstGeom prst="roundRect">
            <a:avLst>
              <a:gd name="adj" fmla="val 50000"/>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13" dirty="0">
                <a:solidFill>
                  <a:schemeClr val="bg1"/>
                </a:solidFill>
              </a:rPr>
              <a:t>Cross validation</a:t>
            </a:r>
          </a:p>
        </p:txBody>
      </p:sp>
      <p:grpSp>
        <p:nvGrpSpPr>
          <p:cNvPr id="36" name="组合 35">
            <a:extLst>
              <a:ext uri="{FF2B5EF4-FFF2-40B4-BE49-F238E27FC236}">
                <a16:creationId xmlns:a16="http://schemas.microsoft.com/office/drawing/2014/main" id="{DD6BB252-2604-88C0-8C6D-027CCA238615}"/>
              </a:ext>
            </a:extLst>
          </p:cNvPr>
          <p:cNvGrpSpPr/>
          <p:nvPr/>
        </p:nvGrpSpPr>
        <p:grpSpPr>
          <a:xfrm>
            <a:off x="4328529" y="1874347"/>
            <a:ext cx="880316" cy="1473903"/>
            <a:chOff x="5771371" y="2287093"/>
            <a:chExt cx="1173755" cy="1965204"/>
          </a:xfrm>
        </p:grpSpPr>
        <p:cxnSp>
          <p:nvCxnSpPr>
            <p:cNvPr id="7" name="直线连接符 6">
              <a:extLst>
                <a:ext uri="{FF2B5EF4-FFF2-40B4-BE49-F238E27FC236}">
                  <a16:creationId xmlns:a16="http://schemas.microsoft.com/office/drawing/2014/main" id="{1F814791-37E1-A30F-0E64-BAF472A47488}"/>
                </a:ext>
              </a:extLst>
            </p:cNvPr>
            <p:cNvCxnSpPr>
              <a:cxnSpLocks/>
            </p:cNvCxnSpPr>
            <p:nvPr/>
          </p:nvCxnSpPr>
          <p:spPr>
            <a:xfrm>
              <a:off x="6940062" y="2287093"/>
              <a:ext cx="0" cy="186487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弧 25">
              <a:extLst>
                <a:ext uri="{FF2B5EF4-FFF2-40B4-BE49-F238E27FC236}">
                  <a16:creationId xmlns:a16="http://schemas.microsoft.com/office/drawing/2014/main" id="{39A4367E-DC23-641C-0B42-5045A90AC978}"/>
                </a:ext>
              </a:extLst>
            </p:cNvPr>
            <p:cNvSpPr/>
            <p:nvPr/>
          </p:nvSpPr>
          <p:spPr>
            <a:xfrm rot="7088551">
              <a:off x="6704743" y="4007836"/>
              <a:ext cx="213223" cy="267542"/>
            </a:xfrm>
            <a:prstGeom prst="arc">
              <a:avLst>
                <a:gd name="adj1" fmla="val 14472866"/>
                <a:gd name="adj2" fmla="val 200056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13"/>
            </a:p>
          </p:txBody>
        </p:sp>
        <p:cxnSp>
          <p:nvCxnSpPr>
            <p:cNvPr id="30" name="直线连接符 29">
              <a:extLst>
                <a:ext uri="{FF2B5EF4-FFF2-40B4-BE49-F238E27FC236}">
                  <a16:creationId xmlns:a16="http://schemas.microsoft.com/office/drawing/2014/main" id="{DAB78918-B033-B9B4-B55A-958FFB3A53EB}"/>
                </a:ext>
              </a:extLst>
            </p:cNvPr>
            <p:cNvCxnSpPr>
              <a:cxnSpLocks/>
              <a:stCxn id="26" idx="2"/>
            </p:cNvCxnSpPr>
            <p:nvPr/>
          </p:nvCxnSpPr>
          <p:spPr>
            <a:xfrm flipH="1">
              <a:off x="5771371" y="4252296"/>
              <a:ext cx="1036951" cy="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E53E1691-DC25-57B9-DEEF-6B1A18591829}"/>
              </a:ext>
            </a:extLst>
          </p:cNvPr>
          <p:cNvGrpSpPr/>
          <p:nvPr/>
        </p:nvGrpSpPr>
        <p:grpSpPr>
          <a:xfrm>
            <a:off x="2460316" y="2318116"/>
            <a:ext cx="1074552" cy="1462210"/>
            <a:chOff x="3280421" y="3090821"/>
            <a:chExt cx="1432736" cy="1949613"/>
          </a:xfrm>
        </p:grpSpPr>
        <p:grpSp>
          <p:nvGrpSpPr>
            <p:cNvPr id="52" name="组合 51">
              <a:extLst>
                <a:ext uri="{FF2B5EF4-FFF2-40B4-BE49-F238E27FC236}">
                  <a16:creationId xmlns:a16="http://schemas.microsoft.com/office/drawing/2014/main" id="{2AF72438-87E6-FF31-37C1-5D20E22B084C}"/>
                </a:ext>
              </a:extLst>
            </p:cNvPr>
            <p:cNvGrpSpPr/>
            <p:nvPr/>
          </p:nvGrpSpPr>
          <p:grpSpPr>
            <a:xfrm>
              <a:off x="4454176" y="3090821"/>
              <a:ext cx="258981" cy="272856"/>
              <a:chOff x="4485537" y="3009273"/>
              <a:chExt cx="258981" cy="272856"/>
            </a:xfrm>
          </p:grpSpPr>
          <p:cxnSp>
            <p:nvCxnSpPr>
              <p:cNvPr id="39" name="直线连接符 38">
                <a:extLst>
                  <a:ext uri="{FF2B5EF4-FFF2-40B4-BE49-F238E27FC236}">
                    <a16:creationId xmlns:a16="http://schemas.microsoft.com/office/drawing/2014/main" id="{14425788-0086-3CE8-85EC-C2C088574471}"/>
                  </a:ext>
                </a:extLst>
              </p:cNvPr>
              <p:cNvCxnSpPr>
                <a:cxnSpLocks/>
              </p:cNvCxnSpPr>
              <p:nvPr/>
            </p:nvCxnSpPr>
            <p:spPr>
              <a:xfrm flipV="1">
                <a:off x="4485537" y="3014336"/>
                <a:ext cx="158657" cy="508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40" name="弧 39">
                <a:extLst>
                  <a:ext uri="{FF2B5EF4-FFF2-40B4-BE49-F238E27FC236}">
                    <a16:creationId xmlns:a16="http://schemas.microsoft.com/office/drawing/2014/main" id="{F9BA29A9-D3E4-D8D8-1145-FC9951CE5FB0}"/>
                  </a:ext>
                </a:extLst>
              </p:cNvPr>
              <p:cNvSpPr/>
              <p:nvPr/>
            </p:nvSpPr>
            <p:spPr>
              <a:xfrm rot="1688551">
                <a:off x="4527218" y="3009273"/>
                <a:ext cx="213223" cy="267542"/>
              </a:xfrm>
              <a:prstGeom prst="arc">
                <a:avLst>
                  <a:gd name="adj1" fmla="val 14472866"/>
                  <a:gd name="adj2" fmla="val 20005624"/>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13"/>
              </a:p>
            </p:txBody>
          </p:sp>
          <p:cxnSp>
            <p:nvCxnSpPr>
              <p:cNvPr id="41" name="直线连接符 40">
                <a:extLst>
                  <a:ext uri="{FF2B5EF4-FFF2-40B4-BE49-F238E27FC236}">
                    <a16:creationId xmlns:a16="http://schemas.microsoft.com/office/drawing/2014/main" id="{02730D8B-8C24-8DDC-17DF-593B6C99D65A}"/>
                  </a:ext>
                </a:extLst>
              </p:cNvPr>
              <p:cNvCxnSpPr>
                <a:cxnSpLocks/>
                <a:stCxn id="40" idx="2"/>
              </p:cNvCxnSpPr>
              <p:nvPr/>
            </p:nvCxnSpPr>
            <p:spPr>
              <a:xfrm>
                <a:off x="4744518" y="3146077"/>
                <a:ext cx="0" cy="136052"/>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DB53F82B-302D-4D41-FC85-DDDEEE4C5D2B}"/>
                </a:ext>
              </a:extLst>
            </p:cNvPr>
            <p:cNvGrpSpPr/>
            <p:nvPr/>
          </p:nvGrpSpPr>
          <p:grpSpPr>
            <a:xfrm rot="10800000">
              <a:off x="3280421" y="3100964"/>
              <a:ext cx="1173755" cy="1826636"/>
              <a:chOff x="5771371" y="2425661"/>
              <a:chExt cx="1173755" cy="1826636"/>
            </a:xfrm>
          </p:grpSpPr>
          <p:cxnSp>
            <p:nvCxnSpPr>
              <p:cNvPr id="43" name="直线连接符 42">
                <a:extLst>
                  <a:ext uri="{FF2B5EF4-FFF2-40B4-BE49-F238E27FC236}">
                    <a16:creationId xmlns:a16="http://schemas.microsoft.com/office/drawing/2014/main" id="{1EDFCD56-E5ED-9D58-BAB4-AB50D6FE2292}"/>
                  </a:ext>
                </a:extLst>
              </p:cNvPr>
              <p:cNvCxnSpPr>
                <a:cxnSpLocks/>
              </p:cNvCxnSpPr>
              <p:nvPr/>
            </p:nvCxnSpPr>
            <p:spPr>
              <a:xfrm rot="10800000" flipV="1">
                <a:off x="6940062" y="2425661"/>
                <a:ext cx="0" cy="172631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44" name="弧 43">
                <a:extLst>
                  <a:ext uri="{FF2B5EF4-FFF2-40B4-BE49-F238E27FC236}">
                    <a16:creationId xmlns:a16="http://schemas.microsoft.com/office/drawing/2014/main" id="{B1B42383-0D7B-9F79-BF57-245A1D0B07F1}"/>
                  </a:ext>
                </a:extLst>
              </p:cNvPr>
              <p:cNvSpPr/>
              <p:nvPr/>
            </p:nvSpPr>
            <p:spPr>
              <a:xfrm rot="7088551">
                <a:off x="6704743" y="4007836"/>
                <a:ext cx="213223" cy="267542"/>
              </a:xfrm>
              <a:prstGeom prst="arc">
                <a:avLst>
                  <a:gd name="adj1" fmla="val 14472866"/>
                  <a:gd name="adj2" fmla="val 20005624"/>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13"/>
              </a:p>
            </p:txBody>
          </p:sp>
          <p:cxnSp>
            <p:nvCxnSpPr>
              <p:cNvPr id="45" name="直线连接符 44">
                <a:extLst>
                  <a:ext uri="{FF2B5EF4-FFF2-40B4-BE49-F238E27FC236}">
                    <a16:creationId xmlns:a16="http://schemas.microsoft.com/office/drawing/2014/main" id="{BD5DDB29-59FB-592A-8E9E-E52464B649CB}"/>
                  </a:ext>
                </a:extLst>
              </p:cNvPr>
              <p:cNvCxnSpPr>
                <a:cxnSpLocks/>
                <a:stCxn id="44" idx="2"/>
              </p:cNvCxnSpPr>
              <p:nvPr/>
            </p:nvCxnSpPr>
            <p:spPr>
              <a:xfrm flipH="1">
                <a:off x="5771371" y="4252296"/>
                <a:ext cx="1036951" cy="1"/>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08122544-B0C4-3DB3-2A18-F36963DD0A5F}"/>
                </a:ext>
              </a:extLst>
            </p:cNvPr>
            <p:cNvGrpSpPr/>
            <p:nvPr/>
          </p:nvGrpSpPr>
          <p:grpSpPr>
            <a:xfrm rot="10800000">
              <a:off x="3292949" y="4772892"/>
              <a:ext cx="213223" cy="267542"/>
              <a:chOff x="4527218" y="3009273"/>
              <a:chExt cx="213223" cy="267542"/>
            </a:xfrm>
          </p:grpSpPr>
          <p:cxnSp>
            <p:nvCxnSpPr>
              <p:cNvPr id="66" name="直线连接符 65">
                <a:extLst>
                  <a:ext uri="{FF2B5EF4-FFF2-40B4-BE49-F238E27FC236}">
                    <a16:creationId xmlns:a16="http://schemas.microsoft.com/office/drawing/2014/main" id="{B5D0043A-392C-7B49-691A-795F3BFECD7D}"/>
                  </a:ext>
                </a:extLst>
              </p:cNvPr>
              <p:cNvCxnSpPr>
                <a:cxnSpLocks/>
              </p:cNvCxnSpPr>
              <p:nvPr/>
            </p:nvCxnSpPr>
            <p:spPr>
              <a:xfrm rot="10800000" flipH="1">
                <a:off x="4566932" y="3014336"/>
                <a:ext cx="66898"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弧 66">
                <a:extLst>
                  <a:ext uri="{FF2B5EF4-FFF2-40B4-BE49-F238E27FC236}">
                    <a16:creationId xmlns:a16="http://schemas.microsoft.com/office/drawing/2014/main" id="{A01D718F-9EED-7F64-3067-C15DA4FA9BE9}"/>
                  </a:ext>
                </a:extLst>
              </p:cNvPr>
              <p:cNvSpPr/>
              <p:nvPr/>
            </p:nvSpPr>
            <p:spPr>
              <a:xfrm rot="1688551">
                <a:off x="4527218" y="3009273"/>
                <a:ext cx="213223" cy="267542"/>
              </a:xfrm>
              <a:prstGeom prst="arc">
                <a:avLst>
                  <a:gd name="adj1" fmla="val 14472866"/>
                  <a:gd name="adj2" fmla="val 20005624"/>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13"/>
              </a:p>
            </p:txBody>
          </p:sp>
        </p:grpSp>
      </p:grpSp>
      <p:cxnSp>
        <p:nvCxnSpPr>
          <p:cNvPr id="78" name="直线箭头连接符 77">
            <a:extLst>
              <a:ext uri="{FF2B5EF4-FFF2-40B4-BE49-F238E27FC236}">
                <a16:creationId xmlns:a16="http://schemas.microsoft.com/office/drawing/2014/main" id="{5ED49887-E086-713B-7D61-FA6D2C6035F0}"/>
              </a:ext>
            </a:extLst>
          </p:cNvPr>
          <p:cNvCxnSpPr>
            <a:cxnSpLocks/>
          </p:cNvCxnSpPr>
          <p:nvPr/>
        </p:nvCxnSpPr>
        <p:spPr>
          <a:xfrm>
            <a:off x="656034" y="1285875"/>
            <a:ext cx="340457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98EBCF0E-AD15-3016-33CC-5FD3D8E62033}"/>
              </a:ext>
            </a:extLst>
          </p:cNvPr>
          <p:cNvSpPr txBox="1"/>
          <p:nvPr/>
        </p:nvSpPr>
        <p:spPr>
          <a:xfrm>
            <a:off x="1618382" y="1006079"/>
            <a:ext cx="1043876" cy="248209"/>
          </a:xfrm>
          <a:prstGeom prst="rect">
            <a:avLst/>
          </a:prstGeom>
          <a:noFill/>
        </p:spPr>
        <p:txBody>
          <a:bodyPr wrap="none" rtlCol="0">
            <a:spAutoFit/>
          </a:bodyPr>
          <a:lstStyle/>
          <a:p>
            <a:r>
              <a:rPr kumimoji="1" lang="en-US" altLang="zh-CN" sz="1013" dirty="0"/>
              <a:t>1. Initialization</a:t>
            </a:r>
            <a:endParaRPr kumimoji="1" lang="zh-CN" altLang="en-US" sz="1013" dirty="0"/>
          </a:p>
        </p:txBody>
      </p:sp>
      <p:cxnSp>
        <p:nvCxnSpPr>
          <p:cNvPr id="84" name="直线连接符 83">
            <a:extLst>
              <a:ext uri="{FF2B5EF4-FFF2-40B4-BE49-F238E27FC236}">
                <a16:creationId xmlns:a16="http://schemas.microsoft.com/office/drawing/2014/main" id="{A236686D-BDD3-0984-3BE4-FF4BF53F6218}"/>
              </a:ext>
            </a:extLst>
          </p:cNvPr>
          <p:cNvCxnSpPr>
            <a:cxnSpLocks/>
          </p:cNvCxnSpPr>
          <p:nvPr/>
        </p:nvCxnSpPr>
        <p:spPr>
          <a:xfrm flipV="1">
            <a:off x="2730154" y="2021535"/>
            <a:ext cx="2823749" cy="6877"/>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68BBE094-1EF3-4284-ABD6-0A62BEE9242F}"/>
              </a:ext>
            </a:extLst>
          </p:cNvPr>
          <p:cNvSpPr txBox="1"/>
          <p:nvPr/>
        </p:nvSpPr>
        <p:spPr>
          <a:xfrm>
            <a:off x="3193928" y="1957740"/>
            <a:ext cx="627095" cy="248209"/>
          </a:xfrm>
          <a:prstGeom prst="rect">
            <a:avLst/>
          </a:prstGeom>
          <a:noFill/>
        </p:spPr>
        <p:txBody>
          <a:bodyPr wrap="none" rtlCol="0">
            <a:spAutoFit/>
          </a:bodyPr>
          <a:lstStyle/>
          <a:p>
            <a:r>
              <a:rPr kumimoji="1" lang="en-US" altLang="zh-CN" sz="1013" dirty="0"/>
              <a:t>4. Sum </a:t>
            </a:r>
            <a:endParaRPr kumimoji="1" lang="zh-CN" altLang="en-US" sz="1013" dirty="0"/>
          </a:p>
        </p:txBody>
      </p:sp>
      <p:sp>
        <p:nvSpPr>
          <p:cNvPr id="90" name="文本框 89">
            <a:extLst>
              <a:ext uri="{FF2B5EF4-FFF2-40B4-BE49-F238E27FC236}">
                <a16:creationId xmlns:a16="http://schemas.microsoft.com/office/drawing/2014/main" id="{89400925-3DC5-AB15-1218-C9145AC15184}"/>
              </a:ext>
            </a:extLst>
          </p:cNvPr>
          <p:cNvSpPr txBox="1"/>
          <p:nvPr/>
        </p:nvSpPr>
        <p:spPr>
          <a:xfrm>
            <a:off x="6559656" y="1874347"/>
            <a:ext cx="867545" cy="253916"/>
          </a:xfrm>
          <a:prstGeom prst="rect">
            <a:avLst/>
          </a:prstGeom>
          <a:noFill/>
        </p:spPr>
        <p:txBody>
          <a:bodyPr wrap="none" rtlCol="0">
            <a:spAutoFit/>
          </a:bodyPr>
          <a:lstStyle/>
          <a:p>
            <a:r>
              <a:rPr kumimoji="1" lang="en-US" altLang="zh-CN" sz="1050" dirty="0"/>
              <a:t>5. iteration </a:t>
            </a:r>
            <a:endParaRPr kumimoji="1" lang="zh-CN" altLang="en-US" sz="1050" dirty="0"/>
          </a:p>
        </p:txBody>
      </p:sp>
      <p:sp>
        <p:nvSpPr>
          <p:cNvPr id="91" name="圆角矩形 90">
            <a:extLst>
              <a:ext uri="{FF2B5EF4-FFF2-40B4-BE49-F238E27FC236}">
                <a16:creationId xmlns:a16="http://schemas.microsoft.com/office/drawing/2014/main" id="{AB7FF71B-D739-0A37-88FA-A377D7B41017}"/>
              </a:ext>
            </a:extLst>
          </p:cNvPr>
          <p:cNvSpPr/>
          <p:nvPr/>
        </p:nvSpPr>
        <p:spPr>
          <a:xfrm>
            <a:off x="3326167" y="1340322"/>
            <a:ext cx="594821" cy="332138"/>
          </a:xfrm>
          <a:prstGeom prst="roundRect">
            <a:avLst>
              <a:gd name="adj" fmla="val 46231"/>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92" name="图片 91">
            <a:extLst>
              <a:ext uri="{FF2B5EF4-FFF2-40B4-BE49-F238E27FC236}">
                <a16:creationId xmlns:a16="http://schemas.microsoft.com/office/drawing/2014/main" id="{26F70FD0-2001-754D-5E07-F93421287E16}"/>
              </a:ext>
            </a:extLst>
          </p:cNvPr>
          <p:cNvPicPr>
            <a:picLocks/>
          </p:cNvPicPr>
          <p:nvPr/>
        </p:nvPicPr>
        <p:blipFill>
          <a:blip r:embed="rId6"/>
          <a:stretch>
            <a:fillRect/>
          </a:stretch>
        </p:blipFill>
        <p:spPr>
          <a:xfrm>
            <a:off x="4349174" y="3142351"/>
            <a:ext cx="859563" cy="190514"/>
          </a:xfrm>
          <a:prstGeom prst="rect">
            <a:avLst/>
          </a:prstGeom>
        </p:spPr>
      </p:pic>
      <p:pic>
        <p:nvPicPr>
          <p:cNvPr id="46" name="图片 45" descr="图片包含 前, 水, 夜空, 日落&#10;&#10;描述已自动生成">
            <a:extLst>
              <a:ext uri="{FF2B5EF4-FFF2-40B4-BE49-F238E27FC236}">
                <a16:creationId xmlns:a16="http://schemas.microsoft.com/office/drawing/2014/main" id="{CEA60F90-F306-2236-6E18-82329C3E9011}"/>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90126" y="3969366"/>
            <a:ext cx="3916773" cy="1076987"/>
          </a:xfrm>
          <a:prstGeom prst="rect">
            <a:avLst/>
          </a:prstGeom>
        </p:spPr>
      </p:pic>
    </p:spTree>
    <p:extLst>
      <p:ext uri="{BB962C8B-B14F-4D97-AF65-F5344CB8AC3E}">
        <p14:creationId xmlns:p14="http://schemas.microsoft.com/office/powerpoint/2010/main" val="10438496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2"/>
                                            </p:tgtEl>
                                            <p:attrNameLst>
                                              <p:attrName>fillcolor</p:attrName>
                                            </p:attrNameLst>
                                          </p:cBhvr>
                                          <p:to>
                                            <a:schemeClr val="accent2"/>
                                          </p:to>
                                        </p:animClr>
                                        <p:set>
                                          <p:cBhvr>
                                            <p:cTn id="7" dur="2000" fill="hold"/>
                                            <p:tgtEl>
                                              <p:spTgt spid="82"/>
                                            </p:tgtEl>
                                            <p:attrNameLst>
                                              <p:attrName>fill.type</p:attrName>
                                            </p:attrNameLst>
                                          </p:cBhvr>
                                          <p:to>
                                            <p:strVal val="solid"/>
                                          </p:to>
                                        </p:set>
                                        <p:set>
                                          <p:cBhvr>
                                            <p:cTn id="8" dur="2000" fill="hold"/>
                                            <p:tgtEl>
                                              <p:spTgt spid="8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2"/>
                                            </p:tgtEl>
                                            <p:attrNameLst>
                                              <p:attrName>fillcolor</p:attrName>
                                            </p:attrNameLst>
                                          </p:cBhvr>
                                          <p:to>
                                            <a:schemeClr val="accent2"/>
                                          </p:to>
                                        </p:animClr>
                                        <p:set>
                                          <p:cBhvr>
                                            <p:cTn id="13" dur="2000" fill="hold"/>
                                            <p:tgtEl>
                                              <p:spTgt spid="12"/>
                                            </p:tgtEl>
                                            <p:attrNameLst>
                                              <p:attrName>fill.type</p:attrName>
                                            </p:attrNameLst>
                                          </p:cBhvr>
                                          <p:to>
                                            <p:strVal val="solid"/>
                                          </p:to>
                                        </p:set>
                                        <p:set>
                                          <p:cBhvr>
                                            <p:cTn id="14" dur="2000" fill="hold"/>
                                            <p:tgtEl>
                                              <p:spTgt spid="12"/>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6"/>
                                            </p:tgtEl>
                                            <p:attrNameLst>
                                              <p:attrName>fillcolor</p:attrName>
                                            </p:attrNameLst>
                                          </p:cBhvr>
                                          <p:to>
                                            <a:schemeClr val="accent2"/>
                                          </p:to>
                                        </p:animClr>
                                        <p:set>
                                          <p:cBhvr>
                                            <p:cTn id="19" dur="2000" fill="hold"/>
                                            <p:tgtEl>
                                              <p:spTgt spid="16"/>
                                            </p:tgtEl>
                                            <p:attrNameLst>
                                              <p:attrName>fill.type</p:attrName>
                                            </p:attrNameLst>
                                          </p:cBhvr>
                                          <p:to>
                                            <p:strVal val="solid"/>
                                          </p:to>
                                        </p:set>
                                        <p:set>
                                          <p:cBhvr>
                                            <p:cTn id="20" dur="2000" fill="hold"/>
                                            <p:tgtEl>
                                              <p:spTgt spid="16"/>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87"/>
                                            </p:tgtEl>
                                            <p:attrNameLst>
                                              <p:attrName>fillcolor</p:attrName>
                                            </p:attrNameLst>
                                          </p:cBhvr>
                                          <p:to>
                                            <a:schemeClr val="accent2"/>
                                          </p:to>
                                        </p:animClr>
                                        <p:set>
                                          <p:cBhvr>
                                            <p:cTn id="25" dur="2000" fill="hold"/>
                                            <p:tgtEl>
                                              <p:spTgt spid="87"/>
                                            </p:tgtEl>
                                            <p:attrNameLst>
                                              <p:attrName>fill.type</p:attrName>
                                            </p:attrNameLst>
                                          </p:cBhvr>
                                          <p:to>
                                            <p:strVal val="solid"/>
                                          </p:to>
                                        </p:set>
                                        <p:set>
                                          <p:cBhvr>
                                            <p:cTn id="26" dur="2000" fill="hold"/>
                                            <p:tgtEl>
                                              <p:spTgt spid="87"/>
                                            </p:tgtEl>
                                            <p:attrNameLst>
                                              <p:attrName>fill.on</p:attrName>
                                            </p:attrNameLst>
                                          </p:cBhvr>
                                          <p:to>
                                            <p:strVal val="true"/>
                                          </p:to>
                                        </p:set>
                                      </p:childTnLst>
                                    </p:cTn>
                                  </p:par>
                                  <p:par>
                                    <p:cTn id="27" presetID="2" presetClass="entr" presetSubtype="8"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additive="base">
                                            <p:cTn id="29" dur="500" fill="hold"/>
                                            <p:tgtEl>
                                              <p:spTgt spid="84"/>
                                            </p:tgtEl>
                                            <p:attrNameLst>
                                              <p:attrName>ppt_x</p:attrName>
                                            </p:attrNameLst>
                                          </p:cBhvr>
                                          <p:tavLst>
                                            <p:tav tm="0">
                                              <p:val>
                                                <p:strVal val="0-#ppt_w/2"/>
                                              </p:val>
                                            </p:tav>
                                            <p:tav tm="100000">
                                              <p:val>
                                                <p:strVal val="#ppt_x"/>
                                              </p:val>
                                            </p:tav>
                                          </p:tavLst>
                                        </p:anim>
                                        <p:anim calcmode="lin" valueType="num">
                                          <p:cBhvr additive="base">
                                            <p:cTn id="30"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90"/>
                                            </p:tgtEl>
                                            <p:attrNameLst>
                                              <p:attrName>fillcolor</p:attrName>
                                            </p:attrNameLst>
                                          </p:cBhvr>
                                          <p:to>
                                            <a:schemeClr val="accent2"/>
                                          </p:to>
                                        </p:animClr>
                                        <p:set>
                                          <p:cBhvr>
                                            <p:cTn id="35" dur="2000" fill="hold"/>
                                            <p:tgtEl>
                                              <p:spTgt spid="90"/>
                                            </p:tgtEl>
                                            <p:attrNameLst>
                                              <p:attrName>fill.type</p:attrName>
                                            </p:attrNameLst>
                                          </p:cBhvr>
                                          <p:to>
                                            <p:strVal val="solid"/>
                                          </p:to>
                                        </p:set>
                                        <p:set>
                                          <p:cBhvr>
                                            <p:cTn id="36" dur="2000" fill="hold"/>
                                            <p:tgtEl>
                                              <p:spTgt spid="90"/>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up)">
                                          <p:cBhvr>
                                            <p:cTn id="42" dur="500"/>
                                            <p:tgtEl>
                                              <p:spTgt spid="11"/>
                                            </p:tgtEl>
                                          </p:cBhvr>
                                        </p:animEffect>
                                      </p:childTnLst>
                                    </p:cTn>
                                  </p:par>
                                  <p:par>
                                    <p:cTn id="43" presetID="10" presetClass="entr" presetSubtype="0" accel="50000" fill="hold" nodeType="withEffect" p14:presetBounceEnd="50000">
                                      <p:stCondLst>
                                        <p:cond delay="25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35" presetClass="path" presetSubtype="0" decel="50000" fill="hold" nodeType="withEffect">
                                      <p:stCondLst>
                                        <p:cond delay="250"/>
                                      </p:stCondLst>
                                      <p:childTnLst>
                                        <p:animMotion origin="layout" path="M -2.5E-6 7.40741E-7 L 0.19948 7.40741E-7 " pathEditMode="relative" rAng="0" ptsTypes="AA">
                                          <p:cBhvr>
                                            <p:cTn id="47" dur="1250" spd="-100000" fill="hold"/>
                                            <p:tgtEl>
                                              <p:spTgt spid="46"/>
                                            </p:tgtEl>
                                            <p:attrNameLst>
                                              <p:attrName>ppt_x</p:attrName>
                                              <p:attrName>ppt_y</p:attrName>
                                            </p:attrNameLst>
                                          </p:cBhvr>
                                          <p:rCtr x="99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2"/>
                                            </p:tgtEl>
                                            <p:attrNameLst>
                                              <p:attrName>fillcolor</p:attrName>
                                            </p:attrNameLst>
                                          </p:cBhvr>
                                          <p:to>
                                            <a:schemeClr val="accent2"/>
                                          </p:to>
                                        </p:animClr>
                                        <p:set>
                                          <p:cBhvr>
                                            <p:cTn id="7" dur="2000" fill="hold"/>
                                            <p:tgtEl>
                                              <p:spTgt spid="82"/>
                                            </p:tgtEl>
                                            <p:attrNameLst>
                                              <p:attrName>fill.type</p:attrName>
                                            </p:attrNameLst>
                                          </p:cBhvr>
                                          <p:to>
                                            <p:strVal val="solid"/>
                                          </p:to>
                                        </p:set>
                                        <p:set>
                                          <p:cBhvr>
                                            <p:cTn id="8" dur="2000" fill="hold"/>
                                            <p:tgtEl>
                                              <p:spTgt spid="8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2"/>
                                            </p:tgtEl>
                                            <p:attrNameLst>
                                              <p:attrName>fillcolor</p:attrName>
                                            </p:attrNameLst>
                                          </p:cBhvr>
                                          <p:to>
                                            <a:schemeClr val="accent2"/>
                                          </p:to>
                                        </p:animClr>
                                        <p:set>
                                          <p:cBhvr>
                                            <p:cTn id="13" dur="2000" fill="hold"/>
                                            <p:tgtEl>
                                              <p:spTgt spid="12"/>
                                            </p:tgtEl>
                                            <p:attrNameLst>
                                              <p:attrName>fill.type</p:attrName>
                                            </p:attrNameLst>
                                          </p:cBhvr>
                                          <p:to>
                                            <p:strVal val="solid"/>
                                          </p:to>
                                        </p:set>
                                        <p:set>
                                          <p:cBhvr>
                                            <p:cTn id="14" dur="2000" fill="hold"/>
                                            <p:tgtEl>
                                              <p:spTgt spid="12"/>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6"/>
                                            </p:tgtEl>
                                            <p:attrNameLst>
                                              <p:attrName>fillcolor</p:attrName>
                                            </p:attrNameLst>
                                          </p:cBhvr>
                                          <p:to>
                                            <a:schemeClr val="accent2"/>
                                          </p:to>
                                        </p:animClr>
                                        <p:set>
                                          <p:cBhvr>
                                            <p:cTn id="19" dur="2000" fill="hold"/>
                                            <p:tgtEl>
                                              <p:spTgt spid="16"/>
                                            </p:tgtEl>
                                            <p:attrNameLst>
                                              <p:attrName>fill.type</p:attrName>
                                            </p:attrNameLst>
                                          </p:cBhvr>
                                          <p:to>
                                            <p:strVal val="solid"/>
                                          </p:to>
                                        </p:set>
                                        <p:set>
                                          <p:cBhvr>
                                            <p:cTn id="20" dur="2000" fill="hold"/>
                                            <p:tgtEl>
                                              <p:spTgt spid="16"/>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87"/>
                                            </p:tgtEl>
                                            <p:attrNameLst>
                                              <p:attrName>fillcolor</p:attrName>
                                            </p:attrNameLst>
                                          </p:cBhvr>
                                          <p:to>
                                            <a:schemeClr val="accent2"/>
                                          </p:to>
                                        </p:animClr>
                                        <p:set>
                                          <p:cBhvr>
                                            <p:cTn id="25" dur="2000" fill="hold"/>
                                            <p:tgtEl>
                                              <p:spTgt spid="87"/>
                                            </p:tgtEl>
                                            <p:attrNameLst>
                                              <p:attrName>fill.type</p:attrName>
                                            </p:attrNameLst>
                                          </p:cBhvr>
                                          <p:to>
                                            <p:strVal val="solid"/>
                                          </p:to>
                                        </p:set>
                                        <p:set>
                                          <p:cBhvr>
                                            <p:cTn id="26" dur="2000" fill="hold"/>
                                            <p:tgtEl>
                                              <p:spTgt spid="87"/>
                                            </p:tgtEl>
                                            <p:attrNameLst>
                                              <p:attrName>fill.on</p:attrName>
                                            </p:attrNameLst>
                                          </p:cBhvr>
                                          <p:to>
                                            <p:strVal val="true"/>
                                          </p:to>
                                        </p:set>
                                      </p:childTnLst>
                                    </p:cTn>
                                  </p:par>
                                  <p:par>
                                    <p:cTn id="27" presetID="2" presetClass="entr" presetSubtype="8"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additive="base">
                                            <p:cTn id="29" dur="500" fill="hold"/>
                                            <p:tgtEl>
                                              <p:spTgt spid="84"/>
                                            </p:tgtEl>
                                            <p:attrNameLst>
                                              <p:attrName>ppt_x</p:attrName>
                                            </p:attrNameLst>
                                          </p:cBhvr>
                                          <p:tavLst>
                                            <p:tav tm="0">
                                              <p:val>
                                                <p:strVal val="0-#ppt_w/2"/>
                                              </p:val>
                                            </p:tav>
                                            <p:tav tm="100000">
                                              <p:val>
                                                <p:strVal val="#ppt_x"/>
                                              </p:val>
                                            </p:tav>
                                          </p:tavLst>
                                        </p:anim>
                                        <p:anim calcmode="lin" valueType="num">
                                          <p:cBhvr additive="base">
                                            <p:cTn id="30"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90"/>
                                            </p:tgtEl>
                                            <p:attrNameLst>
                                              <p:attrName>fillcolor</p:attrName>
                                            </p:attrNameLst>
                                          </p:cBhvr>
                                          <p:to>
                                            <a:schemeClr val="accent2"/>
                                          </p:to>
                                        </p:animClr>
                                        <p:set>
                                          <p:cBhvr>
                                            <p:cTn id="35" dur="2000" fill="hold"/>
                                            <p:tgtEl>
                                              <p:spTgt spid="90"/>
                                            </p:tgtEl>
                                            <p:attrNameLst>
                                              <p:attrName>fill.type</p:attrName>
                                            </p:attrNameLst>
                                          </p:cBhvr>
                                          <p:to>
                                            <p:strVal val="solid"/>
                                          </p:to>
                                        </p:set>
                                        <p:set>
                                          <p:cBhvr>
                                            <p:cTn id="36" dur="2000" fill="hold"/>
                                            <p:tgtEl>
                                              <p:spTgt spid="90"/>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up)">
                                          <p:cBhvr>
                                            <p:cTn id="42" dur="500"/>
                                            <p:tgtEl>
                                              <p:spTgt spid="11"/>
                                            </p:tgtEl>
                                          </p:cBhvr>
                                        </p:animEffect>
                                      </p:childTnLst>
                                    </p:cTn>
                                  </p:par>
                                  <p:par>
                                    <p:cTn id="43" presetID="10" presetClass="entr" presetSubtype="0" accel="50000" fill="hold" nodeType="withEffect">
                                      <p:stCondLst>
                                        <p:cond delay="25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35" presetClass="path" presetSubtype="0" decel="50000" fill="hold" nodeType="withEffect">
                                      <p:stCondLst>
                                        <p:cond delay="250"/>
                                      </p:stCondLst>
                                      <p:childTnLst>
                                        <p:animMotion origin="layout" path="M -2.5E-6 7.40741E-7 L 0.19948 7.40741E-7 " pathEditMode="relative" rAng="0" ptsTypes="AA">
                                          <p:cBhvr>
                                            <p:cTn id="47" dur="1250" spd="-100000" fill="hold"/>
                                            <p:tgtEl>
                                              <p:spTgt spid="46"/>
                                            </p:tgtEl>
                                            <p:attrNameLst>
                                              <p:attrName>ppt_x</p:attrName>
                                              <p:attrName>ppt_y</p:attrName>
                                            </p:attrNameLst>
                                          </p:cBhvr>
                                          <p:rCtr x="99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6044069-58E1-4C0E-838E-780AE132949E}"/>
              </a:ext>
            </a:extLst>
          </p:cNvPr>
          <p:cNvSpPr/>
          <p:nvPr/>
        </p:nvSpPr>
        <p:spPr>
          <a:xfrm>
            <a:off x="0" y="0"/>
            <a:ext cx="9144000" cy="5143500"/>
          </a:xfrm>
          <a:prstGeom prst="rect">
            <a:avLst/>
          </a:prstGeom>
          <a:gradFill flip="none" rotWithShape="1">
            <a:gsLst>
              <a:gs pos="0">
                <a:schemeClr val="accent1"/>
              </a:gs>
              <a:gs pos="98000">
                <a:schemeClr val="accent1">
                  <a:lumMod val="81000"/>
                </a:schemeClr>
              </a:gs>
            </a:gsLst>
            <a:lin ang="189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srgbClr val="EFC49C"/>
              </a:solidFill>
              <a:latin typeface="Roboto"/>
              <a:ea typeface="思源黑体 CN Regular"/>
            </a:endParaRPr>
          </a:p>
        </p:txBody>
      </p:sp>
      <p:sp>
        <p:nvSpPr>
          <p:cNvPr id="2" name="矩形: 圆角 1">
            <a:extLst>
              <a:ext uri="{FF2B5EF4-FFF2-40B4-BE49-F238E27FC236}">
                <a16:creationId xmlns:a16="http://schemas.microsoft.com/office/drawing/2014/main" id="{56704391-82E0-403B-8C28-32C9736C16B6}"/>
              </a:ext>
            </a:extLst>
          </p:cNvPr>
          <p:cNvSpPr/>
          <p:nvPr/>
        </p:nvSpPr>
        <p:spPr>
          <a:xfrm>
            <a:off x="656036" y="708424"/>
            <a:ext cx="7831931" cy="3726656"/>
          </a:xfrm>
          <a:prstGeom prst="roundRect">
            <a:avLst>
              <a:gd name="adj" fmla="val 5293"/>
            </a:avLst>
          </a:prstGeom>
          <a:solidFill>
            <a:schemeClr val="bg1"/>
          </a:solidFill>
          <a:ln>
            <a:noFill/>
          </a:ln>
          <a:effectLst>
            <a:outerShdw blurRad="546100" dist="876300" dir="5400000" sx="91000" sy="91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prstClr val="white"/>
              </a:solidFill>
              <a:latin typeface="Roboto"/>
              <a:ea typeface="思源黑体 CN Regular"/>
            </a:endParaRPr>
          </a:p>
        </p:txBody>
      </p:sp>
      <p:sp>
        <p:nvSpPr>
          <p:cNvPr id="3" name="矩形 2">
            <a:extLst>
              <a:ext uri="{FF2B5EF4-FFF2-40B4-BE49-F238E27FC236}">
                <a16:creationId xmlns:a16="http://schemas.microsoft.com/office/drawing/2014/main" id="{4C82737C-C874-4A4E-AAC3-17325DB079D0}"/>
              </a:ext>
            </a:extLst>
          </p:cNvPr>
          <p:cNvSpPr/>
          <p:nvPr/>
        </p:nvSpPr>
        <p:spPr>
          <a:xfrm>
            <a:off x="3680410" y="829695"/>
            <a:ext cx="4231928" cy="3334695"/>
          </a:xfrm>
          <a:prstGeom prst="rect">
            <a:avLst/>
          </a:prstGeom>
        </p:spPr>
        <p:txBody>
          <a:bodyPr wrap="none">
            <a:spAutoFit/>
          </a:bodyPr>
          <a:lstStyle/>
          <a:p>
            <a:pPr marL="214308" indent="-214308">
              <a:lnSpc>
                <a:spcPct val="200000"/>
              </a:lnSpc>
              <a:buFont typeface="Arial" panose="020B0604020202020204" pitchFamily="34" charset="0"/>
              <a:buChar char="•"/>
              <a:defRPr/>
            </a:pPr>
            <a:r>
              <a:rPr lang="en" altLang="zh-CN" sz="1800" dirty="0">
                <a:solidFill>
                  <a:srgbClr val="1B4F80"/>
                </a:solidFill>
                <a:latin typeface="Roboto"/>
                <a:ea typeface="思源宋体 CN Heavy"/>
              </a:rPr>
              <a:t>Background</a:t>
            </a:r>
          </a:p>
          <a:p>
            <a:pPr marL="214308" indent="-214308">
              <a:lnSpc>
                <a:spcPct val="200000"/>
              </a:lnSpc>
              <a:buFont typeface="Arial" panose="020B0604020202020204" pitchFamily="34" charset="0"/>
              <a:buChar char="•"/>
              <a:defRPr/>
            </a:pPr>
            <a:r>
              <a:rPr lang="en" altLang="zh-CN" sz="1800" dirty="0">
                <a:solidFill>
                  <a:srgbClr val="1B4F80"/>
                </a:solidFill>
                <a:latin typeface="Roboto"/>
                <a:ea typeface="思源宋体 CN Heavy"/>
              </a:rPr>
              <a:t>Research status at home and abroad</a:t>
            </a:r>
          </a:p>
          <a:p>
            <a:pPr marL="214308" indent="-214308">
              <a:lnSpc>
                <a:spcPct val="200000"/>
              </a:lnSpc>
              <a:buFont typeface="Arial" panose="020B0604020202020204" pitchFamily="34" charset="0"/>
              <a:buChar char="•"/>
              <a:defRPr/>
            </a:pPr>
            <a:r>
              <a:rPr lang="en" altLang="zh-CN" sz="1800" dirty="0">
                <a:solidFill>
                  <a:srgbClr val="1B4F80"/>
                </a:solidFill>
                <a:latin typeface="Roboto"/>
                <a:ea typeface="思源宋体 CN Heavy"/>
              </a:rPr>
              <a:t>Purpose and significance</a:t>
            </a:r>
          </a:p>
          <a:p>
            <a:pPr marL="214308" indent="-214308">
              <a:lnSpc>
                <a:spcPct val="200000"/>
              </a:lnSpc>
              <a:buFont typeface="Arial" panose="020B0604020202020204" pitchFamily="34" charset="0"/>
              <a:buChar char="•"/>
              <a:defRPr/>
            </a:pPr>
            <a:r>
              <a:rPr lang="en" altLang="zh-CN" sz="1800" dirty="0">
                <a:solidFill>
                  <a:srgbClr val="1B4F80"/>
                </a:solidFill>
                <a:latin typeface="Roboto"/>
                <a:ea typeface="思源宋体 CN Heavy"/>
              </a:rPr>
              <a:t>Research methods and ideas</a:t>
            </a:r>
          </a:p>
          <a:p>
            <a:pPr marL="214308" indent="-214308">
              <a:lnSpc>
                <a:spcPct val="200000"/>
              </a:lnSpc>
              <a:buFont typeface="Arial" panose="020B0604020202020204" pitchFamily="34" charset="0"/>
              <a:buChar char="•"/>
              <a:defRPr/>
            </a:pPr>
            <a:r>
              <a:rPr lang="en" altLang="zh-CN" sz="1800" dirty="0">
                <a:solidFill>
                  <a:srgbClr val="1B4F80"/>
                </a:solidFill>
                <a:latin typeface="Roboto"/>
                <a:ea typeface="思源宋体 CN Heavy"/>
              </a:rPr>
              <a:t>Results and Conclusions</a:t>
            </a:r>
          </a:p>
          <a:p>
            <a:pPr marL="214308" indent="-214308">
              <a:lnSpc>
                <a:spcPct val="200000"/>
              </a:lnSpc>
              <a:buFont typeface="Arial" panose="020B0604020202020204" pitchFamily="34" charset="0"/>
              <a:buChar char="•"/>
              <a:defRPr/>
            </a:pPr>
            <a:r>
              <a:rPr lang="en" altLang="zh-CN" sz="1800" dirty="0">
                <a:solidFill>
                  <a:srgbClr val="1B4F80"/>
                </a:solidFill>
                <a:latin typeface="Roboto"/>
                <a:ea typeface="思源宋体 CN Heavy"/>
              </a:rPr>
              <a:t>Innovation and deficiency</a:t>
            </a:r>
          </a:p>
        </p:txBody>
      </p:sp>
      <p:sp>
        <p:nvSpPr>
          <p:cNvPr id="4" name="文本框 3">
            <a:extLst>
              <a:ext uri="{FF2B5EF4-FFF2-40B4-BE49-F238E27FC236}">
                <a16:creationId xmlns:a16="http://schemas.microsoft.com/office/drawing/2014/main" id="{624F0ECC-CF8A-4A85-871F-638E85F717EF}"/>
              </a:ext>
            </a:extLst>
          </p:cNvPr>
          <p:cNvSpPr txBox="1"/>
          <p:nvPr/>
        </p:nvSpPr>
        <p:spPr>
          <a:xfrm>
            <a:off x="1582611" y="1382285"/>
            <a:ext cx="807913" cy="2403863"/>
          </a:xfrm>
          <a:prstGeom prst="rect">
            <a:avLst/>
          </a:prstGeom>
          <a:noFill/>
        </p:spPr>
        <p:txBody>
          <a:bodyPr vert="eaVert" wrap="none" rtlCol="0">
            <a:spAutoFit/>
          </a:bodyPr>
          <a:lstStyle/>
          <a:p>
            <a:pPr>
              <a:defRPr/>
            </a:pPr>
            <a:r>
              <a:rPr lang="en-US" altLang="zh-CN" sz="4050" b="1" dirty="0">
                <a:solidFill>
                  <a:schemeClr val="accent1"/>
                </a:solidFill>
                <a:latin typeface="Roboto"/>
                <a:ea typeface="思源黑体 CN Regular"/>
              </a:rPr>
              <a:t>CONTENT</a:t>
            </a:r>
            <a:endParaRPr lang="zh-CN" altLang="en-US" sz="4050" b="1" dirty="0">
              <a:solidFill>
                <a:schemeClr val="accent1"/>
              </a:solidFill>
              <a:latin typeface="Roboto"/>
              <a:ea typeface="思源黑体 CN Regular"/>
            </a:endParaRPr>
          </a:p>
        </p:txBody>
      </p:sp>
      <p:sp>
        <p:nvSpPr>
          <p:cNvPr id="10" name="矩形 9">
            <a:extLst>
              <a:ext uri="{FF2B5EF4-FFF2-40B4-BE49-F238E27FC236}">
                <a16:creationId xmlns:a16="http://schemas.microsoft.com/office/drawing/2014/main" id="{95F1D97F-CCB1-4C66-98DA-1C58C9A3CB72}"/>
              </a:ext>
            </a:extLst>
          </p:cNvPr>
          <p:cNvSpPr/>
          <p:nvPr/>
        </p:nvSpPr>
        <p:spPr>
          <a:xfrm>
            <a:off x="5315955" y="1212349"/>
            <a:ext cx="184731" cy="564706"/>
          </a:xfrm>
          <a:prstGeom prst="rect">
            <a:avLst/>
          </a:prstGeom>
        </p:spPr>
        <p:txBody>
          <a:bodyPr wrap="none">
            <a:spAutoFit/>
          </a:bodyPr>
          <a:lstStyle/>
          <a:p>
            <a:pPr>
              <a:lnSpc>
                <a:spcPct val="200000"/>
              </a:lnSpc>
              <a:defRPr/>
            </a:pPr>
            <a:endParaRPr lang="zh-CN" altLang="en-US" sz="1800" dirty="0">
              <a:solidFill>
                <a:srgbClr val="1B4F80">
                  <a:lumMod val="40000"/>
                  <a:lumOff val="60000"/>
                </a:srgbClr>
              </a:solidFill>
              <a:latin typeface="Roboto"/>
              <a:ea typeface="思源黑体 CN Regular"/>
            </a:endParaRPr>
          </a:p>
        </p:txBody>
      </p:sp>
      <p:cxnSp>
        <p:nvCxnSpPr>
          <p:cNvPr id="11" name="直接连接符 5">
            <a:extLst>
              <a:ext uri="{FF2B5EF4-FFF2-40B4-BE49-F238E27FC236}">
                <a16:creationId xmlns:a16="http://schemas.microsoft.com/office/drawing/2014/main" id="{2F6BF714-0996-3207-0DD7-9B0E02C07074}"/>
              </a:ext>
            </a:extLst>
          </p:cNvPr>
          <p:cNvCxnSpPr>
            <a:cxnSpLocks/>
          </p:cNvCxnSpPr>
          <p:nvPr/>
        </p:nvCxnSpPr>
        <p:spPr>
          <a:xfrm>
            <a:off x="2303751" y="1474935"/>
            <a:ext cx="0" cy="22892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左大括号 4">
            <a:extLst>
              <a:ext uri="{FF2B5EF4-FFF2-40B4-BE49-F238E27FC236}">
                <a16:creationId xmlns:a16="http://schemas.microsoft.com/office/drawing/2014/main" id="{ABCE5D01-7D0C-70E3-17DD-D1319456D7E7}"/>
              </a:ext>
            </a:extLst>
          </p:cNvPr>
          <p:cNvSpPr/>
          <p:nvPr/>
        </p:nvSpPr>
        <p:spPr>
          <a:xfrm>
            <a:off x="3486099" y="1212349"/>
            <a:ext cx="82601" cy="10736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13"/>
          </a:p>
        </p:txBody>
      </p:sp>
      <p:sp>
        <p:nvSpPr>
          <p:cNvPr id="12" name="左大括号 11">
            <a:extLst>
              <a:ext uri="{FF2B5EF4-FFF2-40B4-BE49-F238E27FC236}">
                <a16:creationId xmlns:a16="http://schemas.microsoft.com/office/drawing/2014/main" id="{7675CCC5-E684-3BD4-20F4-69FC0575D485}"/>
              </a:ext>
            </a:extLst>
          </p:cNvPr>
          <p:cNvSpPr/>
          <p:nvPr/>
        </p:nvSpPr>
        <p:spPr>
          <a:xfrm>
            <a:off x="3486099" y="3385316"/>
            <a:ext cx="88898" cy="5183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13"/>
          </a:p>
        </p:txBody>
      </p:sp>
      <p:sp>
        <p:nvSpPr>
          <p:cNvPr id="13" name="文本框 12">
            <a:extLst>
              <a:ext uri="{FF2B5EF4-FFF2-40B4-BE49-F238E27FC236}">
                <a16:creationId xmlns:a16="http://schemas.microsoft.com/office/drawing/2014/main" id="{E81CA075-3D3E-1BDA-4F30-7CFB5DEA67A5}"/>
              </a:ext>
            </a:extLst>
          </p:cNvPr>
          <p:cNvSpPr txBox="1"/>
          <p:nvPr/>
        </p:nvSpPr>
        <p:spPr>
          <a:xfrm>
            <a:off x="2590801" y="1478600"/>
            <a:ext cx="813228" cy="600164"/>
          </a:xfrm>
          <a:prstGeom prst="rect">
            <a:avLst/>
          </a:prstGeom>
          <a:noFill/>
        </p:spPr>
        <p:txBody>
          <a:bodyPr wrap="square">
            <a:spAutoFit/>
          </a:bodyPr>
          <a:lstStyle/>
          <a:p>
            <a:pPr algn="ctr" defTabSz="685800">
              <a:defRPr/>
            </a:pPr>
            <a:r>
              <a:rPr lang="en-US" altLang="zh-CN" sz="330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rPr>
              <a:t>01</a:t>
            </a:r>
            <a:endParaRPr lang="zh-CN" altLang="en-US" sz="330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endParaRPr>
          </a:p>
        </p:txBody>
      </p:sp>
      <p:sp>
        <p:nvSpPr>
          <p:cNvPr id="14" name="文本框 13">
            <a:extLst>
              <a:ext uri="{FF2B5EF4-FFF2-40B4-BE49-F238E27FC236}">
                <a16:creationId xmlns:a16="http://schemas.microsoft.com/office/drawing/2014/main" id="{3B42434F-FC6E-1F76-7FBA-96E9CF807DB5}"/>
              </a:ext>
            </a:extLst>
          </p:cNvPr>
          <p:cNvSpPr txBox="1"/>
          <p:nvPr/>
        </p:nvSpPr>
        <p:spPr>
          <a:xfrm>
            <a:off x="2578053" y="2552795"/>
            <a:ext cx="813228" cy="600164"/>
          </a:xfrm>
          <a:prstGeom prst="rect">
            <a:avLst/>
          </a:prstGeom>
          <a:noFill/>
        </p:spPr>
        <p:txBody>
          <a:bodyPr wrap="square">
            <a:spAutoFit/>
          </a:bodyPr>
          <a:lstStyle/>
          <a:p>
            <a:pPr algn="ctr" defTabSz="685800">
              <a:defRPr/>
            </a:pPr>
            <a:r>
              <a:rPr lang="en-US" altLang="zh-CN" sz="330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rPr>
              <a:t>02</a:t>
            </a:r>
            <a:endParaRPr lang="zh-CN" altLang="en-US" sz="330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endParaRPr>
          </a:p>
        </p:txBody>
      </p:sp>
      <p:sp>
        <p:nvSpPr>
          <p:cNvPr id="15" name="文本框 14">
            <a:extLst>
              <a:ext uri="{FF2B5EF4-FFF2-40B4-BE49-F238E27FC236}">
                <a16:creationId xmlns:a16="http://schemas.microsoft.com/office/drawing/2014/main" id="{0ED3885F-710E-977D-5C3A-79F44D251D18}"/>
              </a:ext>
            </a:extLst>
          </p:cNvPr>
          <p:cNvSpPr txBox="1"/>
          <p:nvPr/>
        </p:nvSpPr>
        <p:spPr>
          <a:xfrm>
            <a:off x="2590801" y="3390115"/>
            <a:ext cx="813228" cy="600164"/>
          </a:xfrm>
          <a:prstGeom prst="rect">
            <a:avLst/>
          </a:prstGeom>
          <a:noFill/>
        </p:spPr>
        <p:txBody>
          <a:bodyPr wrap="square">
            <a:spAutoFit/>
          </a:bodyPr>
          <a:lstStyle/>
          <a:p>
            <a:pPr algn="ctr" defTabSz="685800">
              <a:defRPr/>
            </a:pPr>
            <a:r>
              <a:rPr lang="en-US" altLang="zh-CN" sz="330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rPr>
              <a:t>03</a:t>
            </a:r>
            <a:endParaRPr lang="zh-CN" altLang="en-US" sz="330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endParaRPr>
          </a:p>
        </p:txBody>
      </p:sp>
    </p:spTree>
    <p:extLst>
      <p:ext uri="{BB962C8B-B14F-4D97-AF65-F5344CB8AC3E}">
        <p14:creationId xmlns:p14="http://schemas.microsoft.com/office/powerpoint/2010/main" val="1404217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F2F22C6-431F-5EF6-D5F2-FA1D77F0C7D7}"/>
              </a:ext>
            </a:extLst>
          </p:cNvPr>
          <p:cNvSpPr/>
          <p:nvPr/>
        </p:nvSpPr>
        <p:spPr>
          <a:xfrm>
            <a:off x="0" y="0"/>
            <a:ext cx="9144000" cy="5143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9" name="矩形 8">
            <a:extLst>
              <a:ext uri="{FF2B5EF4-FFF2-40B4-BE49-F238E27FC236}">
                <a16:creationId xmlns:a16="http://schemas.microsoft.com/office/drawing/2014/main" id="{644BFFEF-6F6B-4F8C-982C-0A7D7014C573}"/>
              </a:ext>
            </a:extLst>
          </p:cNvPr>
          <p:cNvSpPr/>
          <p:nvPr/>
        </p:nvSpPr>
        <p:spPr>
          <a:xfrm>
            <a:off x="2247793" y="1348822"/>
            <a:ext cx="1433726" cy="1985159"/>
          </a:xfrm>
          <a:prstGeom prst="rect">
            <a:avLst/>
          </a:prstGeom>
          <a:noFill/>
        </p:spPr>
        <p:txBody>
          <a:bodyPr wrap="none" lIns="68580" tIns="34290" rIns="68580" bIns="34290">
            <a:spAutoFit/>
          </a:bodyPr>
          <a:lstStyle/>
          <a:p>
            <a:pPr algn="ctr" defTabSz="685800">
              <a:defRPr/>
            </a:pPr>
            <a:r>
              <a:rPr lang="en-US" altLang="zh-CN" sz="1245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rPr>
              <a:t>03</a:t>
            </a:r>
            <a:endParaRPr lang="zh-CN" altLang="en-US" sz="1245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endParaRPr>
          </a:p>
        </p:txBody>
      </p:sp>
      <p:grpSp>
        <p:nvGrpSpPr>
          <p:cNvPr id="11" name="组合 10">
            <a:extLst>
              <a:ext uri="{FF2B5EF4-FFF2-40B4-BE49-F238E27FC236}">
                <a16:creationId xmlns:a16="http://schemas.microsoft.com/office/drawing/2014/main" id="{62CF40B7-0BB6-4777-B60F-3F4004AB7EA7}"/>
              </a:ext>
            </a:extLst>
          </p:cNvPr>
          <p:cNvGrpSpPr/>
          <p:nvPr/>
        </p:nvGrpSpPr>
        <p:grpSpPr>
          <a:xfrm>
            <a:off x="3719654" y="2229801"/>
            <a:ext cx="3176954" cy="369332"/>
            <a:chOff x="2634103" y="3094990"/>
            <a:chExt cx="4235938" cy="492443"/>
          </a:xfrm>
        </p:grpSpPr>
        <p:sp>
          <p:nvSpPr>
            <p:cNvPr id="12" name="TextBox 4">
              <a:extLst>
                <a:ext uri="{FF2B5EF4-FFF2-40B4-BE49-F238E27FC236}">
                  <a16:creationId xmlns:a16="http://schemas.microsoft.com/office/drawing/2014/main" id="{2499E95A-91C7-464F-A31D-AA62CF2A3A55}"/>
                </a:ext>
              </a:extLst>
            </p:cNvPr>
            <p:cNvSpPr txBox="1"/>
            <p:nvPr/>
          </p:nvSpPr>
          <p:spPr>
            <a:xfrm>
              <a:off x="2634103" y="3094990"/>
              <a:ext cx="4235938" cy="492443"/>
            </a:xfrm>
            <a:prstGeom prst="rect">
              <a:avLst/>
            </a:prstGeom>
            <a:noFill/>
          </p:spPr>
          <p:txBody>
            <a:bodyPr wrap="square" lIns="0" tIns="0" rIns="0" bIns="0" rtlCol="0">
              <a:spAutoFit/>
            </a:bodyPr>
            <a:lstStyle/>
            <a:p>
              <a:pPr algn="dist" defTabSz="685800">
                <a:defRPr/>
              </a:pPr>
              <a:r>
                <a:rPr lang="en" altLang="zh-CN" sz="2400" b="1" dirty="0">
                  <a:solidFill>
                    <a:schemeClr val="accent1"/>
                  </a:solidFill>
                  <a:latin typeface="Arial" panose="020F0502020204030204"/>
                  <a:ea typeface="黑体"/>
                  <a:cs typeface="+mn-ea"/>
                  <a:sym typeface="+mn-lt"/>
                </a:rPr>
                <a:t>Experiment Evaluate</a:t>
              </a:r>
            </a:p>
          </p:txBody>
        </p:sp>
        <p:cxnSp>
          <p:nvCxnSpPr>
            <p:cNvPr id="16" name="直接连接符 15">
              <a:extLst>
                <a:ext uri="{FF2B5EF4-FFF2-40B4-BE49-F238E27FC236}">
                  <a16:creationId xmlns:a16="http://schemas.microsoft.com/office/drawing/2014/main" id="{8A6F6E1B-8D86-4D2B-A463-567240610E36}"/>
                </a:ext>
              </a:extLst>
            </p:cNvPr>
            <p:cNvCxnSpPr>
              <a:cxnSpLocks/>
            </p:cNvCxnSpPr>
            <p:nvPr/>
          </p:nvCxnSpPr>
          <p:spPr>
            <a:xfrm>
              <a:off x="2634103" y="3546946"/>
              <a:ext cx="3914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4409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9AEABDF-4DD0-63D8-B261-E78718F3136C}"/>
              </a:ext>
            </a:extLst>
          </p:cNvPr>
          <p:cNvPicPr>
            <a:picLocks noChangeAspect="1"/>
          </p:cNvPicPr>
          <p:nvPr/>
        </p:nvPicPr>
        <p:blipFill>
          <a:blip r:embed="rId3">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3917782" y="801743"/>
            <a:ext cx="4570184" cy="3822645"/>
          </a:xfrm>
          <a:prstGeom prst="rect">
            <a:avLst/>
          </a:prstGeom>
        </p:spPr>
      </p:pic>
      <p:sp>
        <p:nvSpPr>
          <p:cNvPr id="7" name="矩形 6">
            <a:extLst>
              <a:ext uri="{FF2B5EF4-FFF2-40B4-BE49-F238E27FC236}">
                <a16:creationId xmlns:a16="http://schemas.microsoft.com/office/drawing/2014/main" id="{B445E267-99A9-3980-0535-AF876BE5A5CE}"/>
              </a:ext>
            </a:extLst>
          </p:cNvPr>
          <p:cNvSpPr/>
          <p:nvPr/>
        </p:nvSpPr>
        <p:spPr>
          <a:xfrm>
            <a:off x="666958" y="302928"/>
            <a:ext cx="2622834" cy="461665"/>
          </a:xfrm>
          <a:prstGeom prst="rect">
            <a:avLst/>
          </a:prstGeom>
        </p:spPr>
        <p:txBody>
          <a:bodyPr wrap="none">
            <a:spAutoFit/>
          </a:bodyPr>
          <a:lstStyle/>
          <a:p>
            <a:r>
              <a:rPr lang="en-US" altLang="zh-CN" sz="2400" dirty="0">
                <a:solidFill>
                  <a:prstClr val="black">
                    <a:lumMod val="75000"/>
                    <a:lumOff val="25000"/>
                  </a:prstClr>
                </a:solidFill>
                <a:latin typeface="Roboto Bold" panose="02000000000000000000"/>
                <a:ea typeface="思源黑体 CN Bold"/>
              </a:rPr>
              <a:t>Experiment result</a:t>
            </a:r>
            <a:endParaRPr lang="zh-CN" altLang="en-US" sz="2400" dirty="0">
              <a:solidFill>
                <a:prstClr val="black">
                  <a:lumMod val="75000"/>
                  <a:lumOff val="25000"/>
                </a:prstClr>
              </a:solidFill>
              <a:latin typeface="Roboto Bold" panose="02000000000000000000"/>
              <a:ea typeface="思源黑体 CN Bold"/>
            </a:endParaRPr>
          </a:p>
        </p:txBody>
      </p:sp>
      <p:sp>
        <p:nvSpPr>
          <p:cNvPr id="8" name="文本框 7">
            <a:extLst>
              <a:ext uri="{FF2B5EF4-FFF2-40B4-BE49-F238E27FC236}">
                <a16:creationId xmlns:a16="http://schemas.microsoft.com/office/drawing/2014/main" id="{3621F868-8245-CD77-EBBA-9CD644A83565}"/>
              </a:ext>
            </a:extLst>
          </p:cNvPr>
          <p:cNvSpPr txBox="1"/>
          <p:nvPr/>
        </p:nvSpPr>
        <p:spPr>
          <a:xfrm>
            <a:off x="656034" y="3262477"/>
            <a:ext cx="2935698" cy="1546577"/>
          </a:xfrm>
          <a:prstGeom prst="rect">
            <a:avLst/>
          </a:prstGeom>
          <a:noFill/>
        </p:spPr>
        <p:txBody>
          <a:bodyPr wrap="square" rtlCol="0">
            <a:spAutoFit/>
          </a:bodyPr>
          <a:lstStyle/>
          <a:p>
            <a:pPr marL="214313" indent="-214313">
              <a:buFont typeface="Arial" panose="020B0604020202020204" pitchFamily="34" charset="0"/>
              <a:buChar char="•"/>
            </a:pPr>
            <a:r>
              <a:rPr kumimoji="1" lang="en" altLang="zh-CN" sz="1050" dirty="0"/>
              <a:t>True Positives (TP): Number of instances correctly predicted as positive.</a:t>
            </a:r>
          </a:p>
          <a:p>
            <a:pPr marL="214313" indent="-214313">
              <a:buFont typeface="Arial" panose="020B0604020202020204" pitchFamily="34" charset="0"/>
              <a:buChar char="•"/>
            </a:pPr>
            <a:r>
              <a:rPr kumimoji="1" lang="en" altLang="zh-CN" sz="1050" dirty="0"/>
              <a:t>False Positives (FP): Number of instances incorrectly predicted as positive.</a:t>
            </a:r>
          </a:p>
          <a:p>
            <a:pPr marL="214313" indent="-214313">
              <a:buFont typeface="Arial" panose="020B0604020202020204" pitchFamily="34" charset="0"/>
              <a:buChar char="•"/>
            </a:pPr>
            <a:r>
              <a:rPr kumimoji="1" lang="en" altLang="zh-CN" sz="1050" dirty="0"/>
              <a:t>True Negatives (TN): The number of instances correctly predicted as negative.</a:t>
            </a:r>
          </a:p>
          <a:p>
            <a:pPr marL="214313" indent="-214313">
              <a:buFont typeface="Arial" panose="020B0604020202020204" pitchFamily="34" charset="0"/>
              <a:buChar char="•"/>
            </a:pPr>
            <a:r>
              <a:rPr kumimoji="1" lang="en" altLang="zh-CN" sz="1050" dirty="0"/>
              <a:t>False Negatives (FN): Number of instances incorrectly predicted as negative.</a:t>
            </a:r>
            <a:endParaRPr kumimoji="1" lang="zh-CN" altLang="en-US" sz="1050" dirty="0"/>
          </a:p>
        </p:txBody>
      </p:sp>
      <p:graphicFrame>
        <p:nvGraphicFramePr>
          <p:cNvPr id="9" name="表格 37">
            <a:extLst>
              <a:ext uri="{FF2B5EF4-FFF2-40B4-BE49-F238E27FC236}">
                <a16:creationId xmlns:a16="http://schemas.microsoft.com/office/drawing/2014/main" id="{B7B7715D-C759-4541-501A-D48249209431}"/>
              </a:ext>
            </a:extLst>
          </p:cNvPr>
          <p:cNvGraphicFramePr>
            <a:graphicFrameLocks noGrp="1"/>
          </p:cNvGraphicFramePr>
          <p:nvPr>
            <p:extLst>
              <p:ext uri="{D42A27DB-BD31-4B8C-83A1-F6EECF244321}">
                <p14:modId xmlns:p14="http://schemas.microsoft.com/office/powerpoint/2010/main" val="1106686408"/>
              </p:ext>
            </p:extLst>
          </p:nvPr>
        </p:nvGraphicFramePr>
        <p:xfrm>
          <a:off x="666958" y="1006079"/>
          <a:ext cx="3122379" cy="1975747"/>
        </p:xfrm>
        <a:graphic>
          <a:graphicData uri="http://schemas.openxmlformats.org/drawingml/2006/table">
            <a:tbl>
              <a:tblPr firstRow="1" bandRow="1">
                <a:tableStyleId>{69012ECD-51FC-41F1-AA8D-1B2483CD663E}</a:tableStyleId>
              </a:tblPr>
              <a:tblGrid>
                <a:gridCol w="751137">
                  <a:extLst>
                    <a:ext uri="{9D8B030D-6E8A-4147-A177-3AD203B41FA5}">
                      <a16:colId xmlns:a16="http://schemas.microsoft.com/office/drawing/2014/main" val="2381796765"/>
                    </a:ext>
                  </a:extLst>
                </a:gridCol>
                <a:gridCol w="497814">
                  <a:extLst>
                    <a:ext uri="{9D8B030D-6E8A-4147-A177-3AD203B41FA5}">
                      <a16:colId xmlns:a16="http://schemas.microsoft.com/office/drawing/2014/main" val="3886949226"/>
                    </a:ext>
                  </a:extLst>
                </a:gridCol>
                <a:gridCol w="624476">
                  <a:extLst>
                    <a:ext uri="{9D8B030D-6E8A-4147-A177-3AD203B41FA5}">
                      <a16:colId xmlns:a16="http://schemas.microsoft.com/office/drawing/2014/main" val="1832787354"/>
                    </a:ext>
                  </a:extLst>
                </a:gridCol>
                <a:gridCol w="624476">
                  <a:extLst>
                    <a:ext uri="{9D8B030D-6E8A-4147-A177-3AD203B41FA5}">
                      <a16:colId xmlns:a16="http://schemas.microsoft.com/office/drawing/2014/main" val="1698026092"/>
                    </a:ext>
                  </a:extLst>
                </a:gridCol>
                <a:gridCol w="624476">
                  <a:extLst>
                    <a:ext uri="{9D8B030D-6E8A-4147-A177-3AD203B41FA5}">
                      <a16:colId xmlns:a16="http://schemas.microsoft.com/office/drawing/2014/main" val="1293964883"/>
                    </a:ext>
                  </a:extLst>
                </a:gridCol>
              </a:tblGrid>
              <a:tr h="391673">
                <a:tc>
                  <a:txBody>
                    <a:bodyPr/>
                    <a:lstStyle/>
                    <a:p>
                      <a:pPr algn="ctr"/>
                      <a:endParaRPr lang="zh-CN" altLang="en-US" sz="1100" b="0" dirty="0">
                        <a:solidFill>
                          <a:schemeClr val="bg1"/>
                        </a:solidFill>
                        <a:latin typeface="+mj-ea"/>
                        <a:ea typeface="+mj-ea"/>
                      </a:endParaRPr>
                    </a:p>
                  </a:txBody>
                  <a:tcPr marL="68580" marR="68580" marT="34290" marB="34290" anchor="ctr"/>
                </a:tc>
                <a:tc>
                  <a:txBody>
                    <a:bodyPr/>
                    <a:lstStyle/>
                    <a:p>
                      <a:pPr algn="ctr"/>
                      <a:r>
                        <a:rPr lang="en-US" altLang="zh-CN" sz="1200" b="0" dirty="0">
                          <a:solidFill>
                            <a:schemeClr val="bg1"/>
                          </a:solidFill>
                        </a:rPr>
                        <a:t>TP</a:t>
                      </a:r>
                      <a:endParaRPr lang="zh-CN" altLang="en-US" sz="1200" b="0" dirty="0">
                        <a:solidFill>
                          <a:schemeClr val="bg1"/>
                        </a:solidFill>
                        <a:latin typeface="+mj-ea"/>
                        <a:ea typeface="+mj-ea"/>
                      </a:endParaRPr>
                    </a:p>
                  </a:txBody>
                  <a:tcPr marL="68580" marR="68580" marT="34290" marB="34290" anchor="ctr"/>
                </a:tc>
                <a:tc>
                  <a:txBody>
                    <a:bodyPr/>
                    <a:lstStyle/>
                    <a:p>
                      <a:pPr algn="ctr"/>
                      <a:r>
                        <a:rPr lang="en-US" altLang="zh-CN" sz="1200" b="0" dirty="0">
                          <a:solidFill>
                            <a:schemeClr val="bg1"/>
                          </a:solidFill>
                        </a:rPr>
                        <a:t>FP</a:t>
                      </a:r>
                      <a:endParaRPr lang="zh-CN" altLang="en-US" sz="1200" b="0" dirty="0">
                        <a:solidFill>
                          <a:schemeClr val="bg1"/>
                        </a:solidFill>
                        <a:latin typeface="+mj-ea"/>
                        <a:ea typeface="+mj-ea"/>
                      </a:endParaRPr>
                    </a:p>
                  </a:txBody>
                  <a:tcPr marL="68580" marR="68580" marT="34290" marB="34290" anchor="ctr"/>
                </a:tc>
                <a:tc>
                  <a:txBody>
                    <a:bodyPr/>
                    <a:lstStyle/>
                    <a:p>
                      <a:pPr algn="ctr"/>
                      <a:r>
                        <a:rPr lang="en-US" altLang="zh-CN" sz="1200" b="0" dirty="0">
                          <a:solidFill>
                            <a:schemeClr val="bg1"/>
                          </a:solidFill>
                        </a:rPr>
                        <a:t>FN</a:t>
                      </a:r>
                      <a:endParaRPr lang="zh-CN" altLang="en-US" sz="1200" b="0" dirty="0">
                        <a:solidFill>
                          <a:schemeClr val="bg1"/>
                        </a:solidFill>
                        <a:latin typeface="+mj-ea"/>
                        <a:ea typeface="+mj-ea"/>
                      </a:endParaRPr>
                    </a:p>
                  </a:txBody>
                  <a:tcPr marL="68580" marR="68580" marT="34290" marB="34290" anchor="ctr"/>
                </a:tc>
                <a:tc>
                  <a:txBody>
                    <a:bodyPr/>
                    <a:lstStyle/>
                    <a:p>
                      <a:pPr algn="ctr"/>
                      <a:r>
                        <a:rPr lang="en-US" altLang="zh-CN" sz="1200" b="0" dirty="0">
                          <a:solidFill>
                            <a:schemeClr val="bg1"/>
                          </a:solidFill>
                        </a:rPr>
                        <a:t>TN</a:t>
                      </a:r>
                      <a:endParaRPr lang="zh-CN" altLang="en-US" sz="1200" b="0" dirty="0">
                        <a:solidFill>
                          <a:schemeClr val="bg1"/>
                        </a:solidFill>
                        <a:latin typeface="+mj-ea"/>
                        <a:ea typeface="+mj-ea"/>
                      </a:endParaRPr>
                    </a:p>
                  </a:txBody>
                  <a:tcPr marL="68580" marR="68580" marT="34290" marB="34290" anchor="ctr"/>
                </a:tc>
                <a:extLst>
                  <a:ext uri="{0D108BD9-81ED-4DB2-BD59-A6C34878D82A}">
                    <a16:rowId xmlns:a16="http://schemas.microsoft.com/office/drawing/2014/main" val="3761911611"/>
                  </a:ext>
                </a:extLst>
              </a:tr>
              <a:tr h="506287">
                <a:tc>
                  <a:txBody>
                    <a:bodyPr/>
                    <a:lstStyle/>
                    <a:p>
                      <a:pPr algn="ctr"/>
                      <a:r>
                        <a:rPr lang="en" altLang="zh-CN" sz="1100" b="0" dirty="0">
                          <a:solidFill>
                            <a:srgbClr val="47393A"/>
                          </a:solidFill>
                        </a:rPr>
                        <a:t>Rejected</a:t>
                      </a:r>
                      <a:endParaRPr lang="zh-CN" altLang="en-US" sz="1100" b="0" dirty="0">
                        <a:solidFill>
                          <a:srgbClr val="47393A"/>
                        </a:solidFill>
                        <a:latin typeface="+mj-ea"/>
                        <a:ea typeface="+mj-ea"/>
                      </a:endParaRPr>
                    </a:p>
                  </a:txBody>
                  <a:tcPr marL="68580" marR="68580" marT="34290" marB="34290" anchor="ctr"/>
                </a:tc>
                <a:tc>
                  <a:txBody>
                    <a:bodyPr/>
                    <a:lstStyle/>
                    <a:p>
                      <a:pPr algn="ctr"/>
                      <a:r>
                        <a:rPr lang="en-US" altLang="zh-CN" sz="1100" b="0" dirty="0">
                          <a:solidFill>
                            <a:srgbClr val="47393A"/>
                          </a:solidFill>
                        </a:rPr>
                        <a:t>1626</a:t>
                      </a:r>
                      <a:endParaRPr lang="en-US" altLang="zh-CN" sz="1100" b="0" dirty="0">
                        <a:solidFill>
                          <a:srgbClr val="47393A"/>
                        </a:solidFill>
                        <a:latin typeface="+mj-ea"/>
                        <a:ea typeface="+mj-ea"/>
                      </a:endParaRPr>
                    </a:p>
                  </a:txBody>
                  <a:tcPr marL="68580" marR="68580" marT="34290" marB="34290"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altLang="zh-CN" sz="1100" b="0" dirty="0">
                          <a:solidFill>
                            <a:srgbClr val="47393A"/>
                          </a:solidFill>
                        </a:rPr>
                        <a:t>770</a:t>
                      </a:r>
                      <a:endParaRPr lang="en-US" altLang="zh-CN" sz="1100" b="0" dirty="0">
                        <a:solidFill>
                          <a:srgbClr val="47393A"/>
                        </a:solidFill>
                        <a:latin typeface="+mj-ea"/>
                        <a:ea typeface="+mj-ea"/>
                      </a:endParaRPr>
                    </a:p>
                  </a:txBody>
                  <a:tcPr marL="68580" marR="68580" marT="34290" marB="34290" anchor="ctr"/>
                </a:tc>
                <a:tc>
                  <a:txBody>
                    <a:bodyPr/>
                    <a:lstStyle/>
                    <a:p>
                      <a:pPr algn="ctr"/>
                      <a:r>
                        <a:rPr lang="en-US" altLang="zh-CN" sz="1100" b="0" dirty="0">
                          <a:solidFill>
                            <a:srgbClr val="47393A"/>
                          </a:solidFill>
                        </a:rPr>
                        <a:t>87</a:t>
                      </a:r>
                      <a:endParaRPr lang="en-US" altLang="zh-CN" sz="1100" b="0" dirty="0">
                        <a:solidFill>
                          <a:srgbClr val="47393A"/>
                        </a:solidFill>
                        <a:latin typeface="+mj-ea"/>
                        <a:ea typeface="+mj-ea"/>
                      </a:endParaRPr>
                    </a:p>
                  </a:txBody>
                  <a:tcPr marL="68580" marR="68580" marT="34290" marB="34290" anchor="ctr"/>
                </a:tc>
                <a:tc>
                  <a:txBody>
                    <a:bodyPr/>
                    <a:lstStyle/>
                    <a:p>
                      <a:pPr algn="ctr"/>
                      <a:r>
                        <a:rPr lang="en-US" altLang="zh-CN" sz="1100" b="0" dirty="0">
                          <a:solidFill>
                            <a:srgbClr val="47393A"/>
                          </a:solidFill>
                        </a:rPr>
                        <a:t>1173</a:t>
                      </a:r>
                    </a:p>
                  </a:txBody>
                  <a:tcPr marL="68580" marR="68580" marT="34290" marB="34290" anchor="ctr"/>
                </a:tc>
                <a:extLst>
                  <a:ext uri="{0D108BD9-81ED-4DB2-BD59-A6C34878D82A}">
                    <a16:rowId xmlns:a16="http://schemas.microsoft.com/office/drawing/2014/main" val="4119055058"/>
                  </a:ext>
                </a:extLst>
              </a:tr>
              <a:tr h="548640">
                <a:tc>
                  <a:txBody>
                    <a:bodyPr/>
                    <a:lstStyle/>
                    <a:p>
                      <a:pPr algn="ctr"/>
                      <a:r>
                        <a:rPr lang="en" altLang="zh-CN" sz="1100" b="0" dirty="0">
                          <a:solidFill>
                            <a:srgbClr val="47393A"/>
                          </a:solidFill>
                        </a:rPr>
                        <a:t>Provisionally Approved</a:t>
                      </a:r>
                      <a:endParaRPr lang="zh-CN" altLang="en-US" sz="1100" b="0" dirty="0">
                        <a:solidFill>
                          <a:srgbClr val="47393A"/>
                        </a:solidFill>
                        <a:latin typeface="+mj-ea"/>
                        <a:ea typeface="+mj-ea"/>
                      </a:endParaRPr>
                    </a:p>
                  </a:txBody>
                  <a:tcPr marL="68580" marR="68580" marT="34290" marB="34290" anchor="ctr"/>
                </a:tc>
                <a:tc>
                  <a:txBody>
                    <a:bodyPr/>
                    <a:lstStyle/>
                    <a:p>
                      <a:pPr algn="ctr"/>
                      <a:r>
                        <a:rPr lang="en-US" altLang="zh-CN" sz="1100" b="0" dirty="0">
                          <a:solidFill>
                            <a:srgbClr val="47393A"/>
                          </a:solidFill>
                        </a:rPr>
                        <a:t>237</a:t>
                      </a:r>
                      <a:endParaRPr lang="en-US" altLang="zh-CN" sz="1100" b="0" dirty="0">
                        <a:solidFill>
                          <a:srgbClr val="47393A"/>
                        </a:solidFill>
                        <a:latin typeface="+mj-ea"/>
                        <a:ea typeface="+mj-ea"/>
                      </a:endParaRPr>
                    </a:p>
                  </a:txBody>
                  <a:tcPr marL="68580" marR="68580" marT="34290" marB="34290" anchor="ctr"/>
                </a:tc>
                <a:tc>
                  <a:txBody>
                    <a:bodyPr/>
                    <a:lstStyle/>
                    <a:p>
                      <a:pPr algn="ctr"/>
                      <a:r>
                        <a:rPr lang="en-US" altLang="zh-CN" sz="1100" b="0" dirty="0">
                          <a:solidFill>
                            <a:srgbClr val="47393A"/>
                          </a:solidFill>
                        </a:rPr>
                        <a:t>90</a:t>
                      </a:r>
                      <a:endParaRPr lang="en-US" altLang="zh-CN" sz="1100" b="0" dirty="0">
                        <a:solidFill>
                          <a:srgbClr val="47393A"/>
                        </a:solidFill>
                        <a:latin typeface="+mj-ea"/>
                        <a:ea typeface="+mj-ea"/>
                      </a:endParaRP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0" kern="1200" dirty="0">
                          <a:solidFill>
                            <a:srgbClr val="47393A"/>
                          </a:solidFill>
                        </a:rPr>
                        <a:t>566</a:t>
                      </a:r>
                      <a:endParaRPr lang="en-US" altLang="zh-CN" sz="1100" b="0" kern="1200" dirty="0">
                        <a:solidFill>
                          <a:srgbClr val="47393A"/>
                        </a:solidFill>
                        <a:latin typeface="+mj-ea"/>
                        <a:ea typeface="+mn-ea"/>
                        <a:cs typeface="+mn-cs"/>
                      </a:endParaRP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0" kern="1200" dirty="0">
                          <a:solidFill>
                            <a:srgbClr val="47393A"/>
                          </a:solidFill>
                          <a:latin typeface="+mn-lt"/>
                          <a:ea typeface="+mn-ea"/>
                          <a:cs typeface="+mn-cs"/>
                        </a:rPr>
                        <a:t>2763</a:t>
                      </a:r>
                    </a:p>
                  </a:txBody>
                  <a:tcPr marL="68580" marR="68580" marT="34290" marB="34290" anchor="ctr"/>
                </a:tc>
                <a:extLst>
                  <a:ext uri="{0D108BD9-81ED-4DB2-BD59-A6C34878D82A}">
                    <a16:rowId xmlns:a16="http://schemas.microsoft.com/office/drawing/2014/main" val="3229682669"/>
                  </a:ext>
                </a:extLst>
              </a:tr>
              <a:tr h="506287">
                <a:tc>
                  <a:txBody>
                    <a:bodyPr/>
                    <a:lstStyle/>
                    <a:p>
                      <a:pPr marL="0" algn="ctr" defTabSz="914377" rtl="0" eaLnBrk="1" latinLnBrk="0" hangingPunct="1"/>
                      <a:r>
                        <a:rPr lang="en" altLang="zh-CN" sz="1100" b="0" kern="1200" dirty="0">
                          <a:solidFill>
                            <a:srgbClr val="47393A"/>
                          </a:solidFill>
                        </a:rPr>
                        <a:t>Partially Rejected</a:t>
                      </a:r>
                      <a:endParaRPr lang="zh-CN" altLang="en-US" sz="1100" b="0" kern="1200" dirty="0">
                        <a:solidFill>
                          <a:srgbClr val="47393A"/>
                        </a:solidFill>
                        <a:latin typeface="+mj-ea"/>
                        <a:ea typeface="+mj-ea"/>
                        <a:cs typeface="+mn-cs"/>
                      </a:endParaRPr>
                    </a:p>
                  </a:txBody>
                  <a:tcPr marL="68580" marR="68580" marT="34290" marB="34290" anchor="ctr"/>
                </a:tc>
                <a:tc>
                  <a:txBody>
                    <a:bodyPr/>
                    <a:lstStyle/>
                    <a:p>
                      <a:pPr marL="0" algn="ctr" defTabSz="914377" rtl="0" eaLnBrk="1" latinLnBrk="0" hangingPunct="1"/>
                      <a:r>
                        <a:rPr lang="en-US" altLang="zh-CN" sz="1100" b="0" kern="1200" dirty="0">
                          <a:solidFill>
                            <a:srgbClr val="47393A"/>
                          </a:solidFill>
                        </a:rPr>
                        <a:t>19</a:t>
                      </a:r>
                      <a:endParaRPr lang="en-US" altLang="zh-CN" sz="1100" b="0" kern="1200" dirty="0">
                        <a:solidFill>
                          <a:srgbClr val="47393A"/>
                        </a:solidFill>
                        <a:latin typeface="+mj-ea"/>
                        <a:ea typeface="+mj-ea"/>
                        <a:cs typeface="+mn-cs"/>
                      </a:endParaRPr>
                    </a:p>
                  </a:txBody>
                  <a:tcPr marL="68580" marR="68580" marT="34290" marB="34290" anchor="ctr"/>
                </a:tc>
                <a:tc>
                  <a:txBody>
                    <a:bodyPr/>
                    <a:lstStyle/>
                    <a:p>
                      <a:pPr marL="0" algn="ctr" defTabSz="914377" rtl="0" eaLnBrk="1" latinLnBrk="0" hangingPunct="1"/>
                      <a:r>
                        <a:rPr lang="en-US" altLang="zh-CN" sz="1100" b="0" kern="1200" dirty="0">
                          <a:solidFill>
                            <a:srgbClr val="47393A"/>
                          </a:solidFill>
                        </a:rPr>
                        <a:t>27</a:t>
                      </a:r>
                      <a:endParaRPr lang="en-US" altLang="zh-CN" sz="1100" b="0" kern="1200" dirty="0">
                        <a:solidFill>
                          <a:srgbClr val="47393A"/>
                        </a:solidFill>
                        <a:latin typeface="+mj-ea"/>
                        <a:ea typeface="+mj-ea"/>
                        <a:cs typeface="+mn-cs"/>
                      </a:endParaRPr>
                    </a:p>
                  </a:txBody>
                  <a:tcPr marL="68580" marR="68580" marT="34290" marB="34290"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CN" sz="1100" b="0" kern="1200" dirty="0">
                          <a:solidFill>
                            <a:srgbClr val="47393A"/>
                          </a:solidFill>
                        </a:rPr>
                        <a:t>234</a:t>
                      </a:r>
                      <a:endParaRPr lang="en-US" altLang="zh-CN" sz="1100" b="0" kern="1200" dirty="0">
                        <a:solidFill>
                          <a:srgbClr val="47393A"/>
                        </a:solidFill>
                        <a:latin typeface="+mj-ea"/>
                        <a:ea typeface="+mj-ea"/>
                        <a:cs typeface="+mn-cs"/>
                      </a:endParaRPr>
                    </a:p>
                  </a:txBody>
                  <a:tcPr marL="68580" marR="68580" marT="34290" marB="34290"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CN" sz="1100" b="0" kern="1200" dirty="0">
                          <a:solidFill>
                            <a:srgbClr val="47393A"/>
                          </a:solidFill>
                          <a:latin typeface="+mn-lt"/>
                          <a:ea typeface="+mn-ea"/>
                          <a:cs typeface="+mn-cs"/>
                        </a:rPr>
                        <a:t>3376</a:t>
                      </a:r>
                    </a:p>
                  </a:txBody>
                  <a:tcPr marL="68580" marR="68580" marT="34290" marB="34290" anchor="ctr"/>
                </a:tc>
                <a:extLst>
                  <a:ext uri="{0D108BD9-81ED-4DB2-BD59-A6C34878D82A}">
                    <a16:rowId xmlns:a16="http://schemas.microsoft.com/office/drawing/2014/main" val="3887934314"/>
                  </a:ext>
                </a:extLst>
              </a:tr>
            </a:tbl>
          </a:graphicData>
        </a:graphic>
      </p:graphicFrame>
      <p:sp>
        <p:nvSpPr>
          <p:cNvPr id="2" name="框架 1">
            <a:extLst>
              <a:ext uri="{FF2B5EF4-FFF2-40B4-BE49-F238E27FC236}">
                <a16:creationId xmlns:a16="http://schemas.microsoft.com/office/drawing/2014/main" id="{BF001173-0A56-7F56-8F4D-90DB30BD9CFF}"/>
              </a:ext>
            </a:extLst>
          </p:cNvPr>
          <p:cNvSpPr/>
          <p:nvPr/>
        </p:nvSpPr>
        <p:spPr>
          <a:xfrm>
            <a:off x="4335651" y="2092271"/>
            <a:ext cx="1104255" cy="2127143"/>
          </a:xfrm>
          <a:prstGeom prst="frame">
            <a:avLst>
              <a:gd name="adj1" fmla="val 4579"/>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10" name="框架 9">
            <a:extLst>
              <a:ext uri="{FF2B5EF4-FFF2-40B4-BE49-F238E27FC236}">
                <a16:creationId xmlns:a16="http://schemas.microsoft.com/office/drawing/2014/main" id="{42885600-D11D-089D-BA2B-94CDCF47D707}"/>
              </a:ext>
            </a:extLst>
          </p:cNvPr>
          <p:cNvSpPr/>
          <p:nvPr/>
        </p:nvSpPr>
        <p:spPr>
          <a:xfrm>
            <a:off x="1894961" y="1358039"/>
            <a:ext cx="639013" cy="571500"/>
          </a:xfrm>
          <a:prstGeom prst="frame">
            <a:avLst>
              <a:gd name="adj1" fmla="val 4579"/>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11" name="框架 10">
            <a:extLst>
              <a:ext uri="{FF2B5EF4-FFF2-40B4-BE49-F238E27FC236}">
                <a16:creationId xmlns:a16="http://schemas.microsoft.com/office/drawing/2014/main" id="{6155841D-E585-79AF-086A-FF7432B5DC56}"/>
              </a:ext>
            </a:extLst>
          </p:cNvPr>
          <p:cNvSpPr/>
          <p:nvPr/>
        </p:nvSpPr>
        <p:spPr>
          <a:xfrm>
            <a:off x="5439907" y="1092631"/>
            <a:ext cx="2359616" cy="999641"/>
          </a:xfrm>
          <a:prstGeom prst="frame">
            <a:avLst>
              <a:gd name="adj1" fmla="val 4579"/>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12" name="框架 11">
            <a:extLst>
              <a:ext uri="{FF2B5EF4-FFF2-40B4-BE49-F238E27FC236}">
                <a16:creationId xmlns:a16="http://schemas.microsoft.com/office/drawing/2014/main" id="{442AF5BA-0D69-174E-6919-86161CB40C66}"/>
              </a:ext>
            </a:extLst>
          </p:cNvPr>
          <p:cNvSpPr/>
          <p:nvPr/>
        </p:nvSpPr>
        <p:spPr>
          <a:xfrm>
            <a:off x="2540517" y="1358039"/>
            <a:ext cx="639013" cy="571500"/>
          </a:xfrm>
          <a:prstGeom prst="frame">
            <a:avLst>
              <a:gd name="adj1" fmla="val 4579"/>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cxnSp>
        <p:nvCxnSpPr>
          <p:cNvPr id="5" name="直线连接符 4">
            <a:extLst>
              <a:ext uri="{FF2B5EF4-FFF2-40B4-BE49-F238E27FC236}">
                <a16:creationId xmlns:a16="http://schemas.microsoft.com/office/drawing/2014/main" id="{C0747A67-03C9-A7DF-DE9B-89A4737F5A84}"/>
              </a:ext>
            </a:extLst>
          </p:cNvPr>
          <p:cNvCxnSpPr>
            <a:cxnSpLocks/>
          </p:cNvCxnSpPr>
          <p:nvPr/>
        </p:nvCxnSpPr>
        <p:spPr>
          <a:xfrm flipV="1">
            <a:off x="6005270" y="762000"/>
            <a:ext cx="0" cy="434861"/>
          </a:xfrm>
          <a:prstGeom prst="line">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09A0F6A5-68B1-CCBA-1BB7-146A36F1838F}"/>
              </a:ext>
            </a:extLst>
          </p:cNvPr>
          <p:cNvCxnSpPr>
            <a:cxnSpLocks/>
          </p:cNvCxnSpPr>
          <p:nvPr/>
        </p:nvCxnSpPr>
        <p:spPr>
          <a:xfrm flipV="1">
            <a:off x="7177330" y="762000"/>
            <a:ext cx="0" cy="434861"/>
          </a:xfrm>
          <a:prstGeom prst="line">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D430C9A7-F41D-054D-F8CD-C68E08C4504E}"/>
              </a:ext>
            </a:extLst>
          </p:cNvPr>
          <p:cNvCxnSpPr>
            <a:cxnSpLocks/>
          </p:cNvCxnSpPr>
          <p:nvPr/>
        </p:nvCxnSpPr>
        <p:spPr>
          <a:xfrm flipH="1">
            <a:off x="5149312" y="762000"/>
            <a:ext cx="2028018" cy="0"/>
          </a:xfrm>
          <a:prstGeom prst="line">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14D8FC41-1D91-509E-A06B-D273D66D61BB}"/>
              </a:ext>
            </a:extLst>
          </p:cNvPr>
          <p:cNvCxnSpPr>
            <a:cxnSpLocks/>
          </p:cNvCxnSpPr>
          <p:nvPr/>
        </p:nvCxnSpPr>
        <p:spPr>
          <a:xfrm>
            <a:off x="2882685" y="777134"/>
            <a:ext cx="0" cy="580905"/>
          </a:xfrm>
          <a:prstGeom prst="line">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3C6B411C-5A4A-25EA-3004-D2BBD12023B8}"/>
              </a:ext>
            </a:extLst>
          </p:cNvPr>
          <p:cNvCxnSpPr>
            <a:cxnSpLocks/>
          </p:cNvCxnSpPr>
          <p:nvPr/>
        </p:nvCxnSpPr>
        <p:spPr>
          <a:xfrm flipH="1">
            <a:off x="2882684" y="762001"/>
            <a:ext cx="2347994" cy="15134"/>
          </a:xfrm>
          <a:prstGeom prst="line">
            <a:avLst/>
          </a:prstGeom>
          <a:ln w="254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1506" name="Picture 2">
            <a:extLst>
              <a:ext uri="{FF2B5EF4-FFF2-40B4-BE49-F238E27FC236}">
                <a16:creationId xmlns:a16="http://schemas.microsoft.com/office/drawing/2014/main" id="{C6D16DE6-451F-F66D-A69C-B92A3F3948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104" y="5444306"/>
            <a:ext cx="4215675" cy="7575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descr="图片包含 前, 水, 夜空, 日落&#10;&#10;描述已自动生成">
            <a:extLst>
              <a:ext uri="{FF2B5EF4-FFF2-40B4-BE49-F238E27FC236}">
                <a16:creationId xmlns:a16="http://schemas.microsoft.com/office/drawing/2014/main" id="{E992A91E-782F-9D4D-5ED0-B3D8B7FF38B7}"/>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05579" y="1561905"/>
            <a:ext cx="3916773" cy="1076987"/>
          </a:xfrm>
          <a:prstGeom prst="rect">
            <a:avLst/>
          </a:prstGeom>
        </p:spPr>
      </p:pic>
    </p:spTree>
    <p:extLst>
      <p:ext uri="{BB962C8B-B14F-4D97-AF65-F5344CB8AC3E}">
        <p14:creationId xmlns:p14="http://schemas.microsoft.com/office/powerpoint/2010/main" val="37469370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fill="hold" nodeType="withEffect" p14:presetBounceEnd="50000">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35" presetClass="path" presetSubtype="0" decel="50000" fill="hold" nodeType="withEffect">
                                      <p:stCondLst>
                                        <p:cond delay="250"/>
                                      </p:stCondLst>
                                      <p:childTnLst>
                                        <p:animMotion origin="layout" path="M -2.5E-6 7.40741E-7 L 0.19948 7.40741E-7 " pathEditMode="relative" rAng="0" ptsTypes="AA">
                                          <p:cBhvr>
                                            <p:cTn id="9" dur="1250" spd="-100000" fill="hold"/>
                                            <p:tgtEl>
                                              <p:spTgt spid="16"/>
                                            </p:tgtEl>
                                            <p:attrNameLst>
                                              <p:attrName>ppt_x</p:attrName>
                                              <p:attrName>ppt_y</p:attrName>
                                            </p:attrNameLst>
                                          </p:cBhvr>
                                          <p:rCtr x="99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fill="hold" nodeType="with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35" presetClass="path" presetSubtype="0" decel="50000" fill="hold" nodeType="withEffect">
                                      <p:stCondLst>
                                        <p:cond delay="250"/>
                                      </p:stCondLst>
                                      <p:childTnLst>
                                        <p:animMotion origin="layout" path="M -2.5E-6 7.40741E-7 L 0.19948 7.40741E-7 " pathEditMode="relative" rAng="0" ptsTypes="AA">
                                          <p:cBhvr>
                                            <p:cTn id="9" dur="1250" spd="-100000" fill="hold"/>
                                            <p:tgtEl>
                                              <p:spTgt spid="16"/>
                                            </p:tgtEl>
                                            <p:attrNameLst>
                                              <p:attrName>ppt_x</p:attrName>
                                              <p:attrName>ppt_y</p:attrName>
                                            </p:attrNameLst>
                                          </p:cBhvr>
                                          <p:rCtr x="99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497182CA-537D-B506-4396-3E534541D3A7}"/>
              </a:ext>
            </a:extLst>
          </p:cNvPr>
          <p:cNvSpPr/>
          <p:nvPr/>
        </p:nvSpPr>
        <p:spPr>
          <a:xfrm>
            <a:off x="5212567" y="19359"/>
            <a:ext cx="3931433" cy="5143500"/>
          </a:xfrm>
          <a:prstGeom prst="rect">
            <a:avLst/>
          </a:prstGeom>
          <a:gradFill flip="none" rotWithShape="1">
            <a:gsLst>
              <a:gs pos="0">
                <a:schemeClr val="accent1"/>
              </a:gs>
              <a:gs pos="98000">
                <a:schemeClr val="accent1">
                  <a:lumMod val="5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6" name="矩形: 圆角 21">
            <a:extLst>
              <a:ext uri="{FF2B5EF4-FFF2-40B4-BE49-F238E27FC236}">
                <a16:creationId xmlns:a16="http://schemas.microsoft.com/office/drawing/2014/main" id="{FE896B5C-EAF4-13EA-0A96-09AD4B44F445}"/>
              </a:ext>
            </a:extLst>
          </p:cNvPr>
          <p:cNvSpPr/>
          <p:nvPr/>
        </p:nvSpPr>
        <p:spPr>
          <a:xfrm>
            <a:off x="5982496" y="861020"/>
            <a:ext cx="2536061" cy="3747294"/>
          </a:xfrm>
          <a:prstGeom prst="roundRect">
            <a:avLst>
              <a:gd name="adj" fmla="val 3205"/>
            </a:avLst>
          </a:prstGeom>
          <a:solidFill>
            <a:schemeClr val="bg1"/>
          </a:solidFill>
          <a:ln>
            <a:noFill/>
          </a:ln>
          <a:effectLst>
            <a:outerShdw blurRad="431800" dist="812800" dir="5400000" sx="86000" sy="86000" algn="t" rotWithShape="0">
              <a:schemeClr val="accent4">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2" name="矩形 1">
            <a:extLst>
              <a:ext uri="{FF2B5EF4-FFF2-40B4-BE49-F238E27FC236}">
                <a16:creationId xmlns:a16="http://schemas.microsoft.com/office/drawing/2014/main" id="{39EFA2D6-335B-027A-5105-AE5F1D8B38E1}"/>
              </a:ext>
            </a:extLst>
          </p:cNvPr>
          <p:cNvSpPr/>
          <p:nvPr/>
        </p:nvSpPr>
        <p:spPr>
          <a:xfrm>
            <a:off x="649618" y="3699954"/>
            <a:ext cx="5080154" cy="924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graphicFrame>
        <p:nvGraphicFramePr>
          <p:cNvPr id="17" name="图表 16">
            <a:extLst>
              <a:ext uri="{FF2B5EF4-FFF2-40B4-BE49-F238E27FC236}">
                <a16:creationId xmlns:a16="http://schemas.microsoft.com/office/drawing/2014/main" id="{01658C2E-E438-6832-7367-BCB19E4C097C}"/>
              </a:ext>
            </a:extLst>
          </p:cNvPr>
          <p:cNvGraphicFramePr/>
          <p:nvPr>
            <p:extLst>
              <p:ext uri="{D42A27DB-BD31-4B8C-83A1-F6EECF244321}">
                <p14:modId xmlns:p14="http://schemas.microsoft.com/office/powerpoint/2010/main" val="3486847187"/>
              </p:ext>
            </p:extLst>
          </p:nvPr>
        </p:nvGraphicFramePr>
        <p:xfrm>
          <a:off x="5982496" y="1226483"/>
          <a:ext cx="2536061" cy="3381831"/>
        </p:xfrm>
        <a:graphic>
          <a:graphicData uri="http://schemas.openxmlformats.org/drawingml/2006/chart">
            <c:chart xmlns:c="http://schemas.openxmlformats.org/drawingml/2006/chart" xmlns:r="http://schemas.openxmlformats.org/officeDocument/2006/relationships" r:id="rId3"/>
          </a:graphicData>
        </a:graphic>
      </p:graphicFrame>
      <p:pic>
        <p:nvPicPr>
          <p:cNvPr id="51" name="图片 50" descr="电脑合成图&#10;&#10;低可信度描述已自动生成">
            <a:extLst>
              <a:ext uri="{FF2B5EF4-FFF2-40B4-BE49-F238E27FC236}">
                <a16:creationId xmlns:a16="http://schemas.microsoft.com/office/drawing/2014/main" id="{766AD636-E6F2-41ED-AB46-870E35CEC7D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7396" y="3765210"/>
            <a:ext cx="5042376" cy="1237851"/>
          </a:xfrm>
          <a:prstGeom prst="rect">
            <a:avLst/>
          </a:prstGeom>
        </p:spPr>
      </p:pic>
      <p:pic>
        <p:nvPicPr>
          <p:cNvPr id="53" name="图片 52" descr="电脑合成图&#10;&#10;低可信度描述已自动生成">
            <a:extLst>
              <a:ext uri="{FF2B5EF4-FFF2-40B4-BE49-F238E27FC236}">
                <a16:creationId xmlns:a16="http://schemas.microsoft.com/office/drawing/2014/main" id="{D3505B4D-02F2-4170-B619-592F6BC3A581}"/>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40350" y="3713970"/>
            <a:ext cx="3931433" cy="1237851"/>
          </a:xfrm>
          <a:prstGeom prst="rect">
            <a:avLst/>
          </a:prstGeom>
        </p:spPr>
      </p:pic>
      <p:sp>
        <p:nvSpPr>
          <p:cNvPr id="18" name="矩形: 圆顶角 30">
            <a:extLst>
              <a:ext uri="{FF2B5EF4-FFF2-40B4-BE49-F238E27FC236}">
                <a16:creationId xmlns:a16="http://schemas.microsoft.com/office/drawing/2014/main" id="{0C9A4C9C-B70D-7D29-87F1-E674E54F1FCB}"/>
              </a:ext>
            </a:extLst>
          </p:cNvPr>
          <p:cNvSpPr/>
          <p:nvPr/>
        </p:nvSpPr>
        <p:spPr>
          <a:xfrm>
            <a:off x="5982496" y="861020"/>
            <a:ext cx="2536061" cy="409238"/>
          </a:xfrm>
          <a:prstGeom prst="round2SameRect">
            <a:avLst>
              <a:gd name="adj1" fmla="val 19341"/>
              <a:gd name="adj2" fmla="val 0"/>
            </a:avLst>
          </a:prstGeom>
          <a:gradFill flip="none" rotWithShape="1">
            <a:gsLst>
              <a:gs pos="0">
                <a:srgbClr val="EFC49C"/>
              </a:gs>
              <a:gs pos="100000">
                <a:schemeClr val="accent4"/>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dirty="0">
                <a:solidFill>
                  <a:srgbClr val="CA865F">
                    <a:lumMod val="50000"/>
                  </a:srgbClr>
                </a:solidFill>
                <a:latin typeface="思源宋体 CN Heavy"/>
                <a:ea typeface="思源宋体 CN Heavy"/>
              </a:rPr>
              <a:t>Category evaluation</a:t>
            </a:r>
            <a:endParaRPr lang="zh-CN" altLang="en-US" dirty="0">
              <a:solidFill>
                <a:srgbClr val="CA865F">
                  <a:lumMod val="50000"/>
                </a:srgbClr>
              </a:solidFill>
              <a:latin typeface="思源宋体 CN Heavy"/>
              <a:ea typeface="思源宋体 CN Heavy"/>
            </a:endParaRPr>
          </a:p>
        </p:txBody>
      </p:sp>
      <p:sp>
        <p:nvSpPr>
          <p:cNvPr id="19" name="文本框 18">
            <a:extLst>
              <a:ext uri="{FF2B5EF4-FFF2-40B4-BE49-F238E27FC236}">
                <a16:creationId xmlns:a16="http://schemas.microsoft.com/office/drawing/2014/main" id="{0EC0CE51-9A82-02E9-A956-1212A6882C3A}"/>
              </a:ext>
            </a:extLst>
          </p:cNvPr>
          <p:cNvSpPr txBox="1"/>
          <p:nvPr/>
        </p:nvSpPr>
        <p:spPr>
          <a:xfrm>
            <a:off x="6103147" y="1535033"/>
            <a:ext cx="1354858" cy="369332"/>
          </a:xfrm>
          <a:prstGeom prst="rect">
            <a:avLst/>
          </a:prstGeom>
          <a:noFill/>
        </p:spPr>
        <p:txBody>
          <a:bodyPr wrap="none">
            <a:spAutoFit/>
          </a:bodyPr>
          <a:lstStyle/>
          <a:p>
            <a:pPr defTabSz="685800">
              <a:defRPr/>
            </a:pPr>
            <a:r>
              <a:rPr lang="en-US" altLang="zh-CN" sz="900" dirty="0">
                <a:solidFill>
                  <a:srgbClr val="47393A"/>
                </a:solidFill>
                <a:latin typeface="Roboto"/>
                <a:ea typeface="思源黑体 CN Regular"/>
              </a:rPr>
              <a:t>A Category imbalance </a:t>
            </a:r>
          </a:p>
          <a:p>
            <a:pPr defTabSz="685800">
              <a:defRPr/>
            </a:pPr>
            <a:r>
              <a:rPr lang="en-US" altLang="zh-CN" sz="900" dirty="0">
                <a:solidFill>
                  <a:srgbClr val="47393A"/>
                </a:solidFill>
                <a:latin typeface="Roboto"/>
                <a:ea typeface="思源黑体 CN Regular"/>
              </a:rPr>
              <a:t>in the dataset about</a:t>
            </a:r>
            <a:endParaRPr lang="en-US" altLang="zh-CN" sz="900" dirty="0">
              <a:solidFill>
                <a:srgbClr val="47393A"/>
              </a:solidFill>
              <a:latin typeface="思源宋体 CN Heavy"/>
              <a:ea typeface="思源宋体 CN Heavy"/>
            </a:endParaRPr>
          </a:p>
        </p:txBody>
      </p:sp>
      <p:sp>
        <p:nvSpPr>
          <p:cNvPr id="22" name="文本框 21">
            <a:extLst>
              <a:ext uri="{FF2B5EF4-FFF2-40B4-BE49-F238E27FC236}">
                <a16:creationId xmlns:a16="http://schemas.microsoft.com/office/drawing/2014/main" id="{08080B44-D0A0-D763-E00B-086425A95A7E}"/>
              </a:ext>
            </a:extLst>
          </p:cNvPr>
          <p:cNvSpPr txBox="1"/>
          <p:nvPr/>
        </p:nvSpPr>
        <p:spPr>
          <a:xfrm>
            <a:off x="6103147" y="1881281"/>
            <a:ext cx="620683" cy="300082"/>
          </a:xfrm>
          <a:prstGeom prst="rect">
            <a:avLst/>
          </a:prstGeom>
          <a:noFill/>
        </p:spPr>
        <p:txBody>
          <a:bodyPr wrap="none">
            <a:spAutoFit/>
          </a:bodyPr>
          <a:lstStyle/>
          <a:p>
            <a:pPr defTabSz="685800">
              <a:defRPr/>
            </a:pPr>
            <a:r>
              <a:rPr lang="en-US" altLang="zh-CN" dirty="0">
                <a:solidFill>
                  <a:schemeClr val="accent1"/>
                </a:solidFill>
                <a:latin typeface="思源宋体 CN Heavy"/>
                <a:ea typeface="思源宋体 CN Heavy"/>
              </a:rPr>
              <a:t>1:4:8</a:t>
            </a:r>
          </a:p>
        </p:txBody>
      </p:sp>
      <p:grpSp>
        <p:nvGrpSpPr>
          <p:cNvPr id="28" name="组合 27">
            <a:extLst>
              <a:ext uri="{FF2B5EF4-FFF2-40B4-BE49-F238E27FC236}">
                <a16:creationId xmlns:a16="http://schemas.microsoft.com/office/drawing/2014/main" id="{A6E72311-2E14-94A3-1F0F-FF3AE8888255}"/>
              </a:ext>
            </a:extLst>
          </p:cNvPr>
          <p:cNvGrpSpPr/>
          <p:nvPr/>
        </p:nvGrpSpPr>
        <p:grpSpPr>
          <a:xfrm>
            <a:off x="679938" y="2242078"/>
            <a:ext cx="2738250" cy="1360309"/>
            <a:chOff x="782597" y="3407931"/>
            <a:chExt cx="3651000" cy="1813746"/>
          </a:xfrm>
        </p:grpSpPr>
        <p:sp>
          <p:nvSpPr>
            <p:cNvPr id="29" name="文本框 28">
              <a:extLst>
                <a:ext uri="{FF2B5EF4-FFF2-40B4-BE49-F238E27FC236}">
                  <a16:creationId xmlns:a16="http://schemas.microsoft.com/office/drawing/2014/main" id="{39BBD58D-0E1D-E8DB-A9CA-A670E37E3BF9}"/>
                </a:ext>
              </a:extLst>
            </p:cNvPr>
            <p:cNvSpPr txBox="1"/>
            <p:nvPr/>
          </p:nvSpPr>
          <p:spPr>
            <a:xfrm>
              <a:off x="782597" y="3407931"/>
              <a:ext cx="3651000" cy="430887"/>
            </a:xfrm>
            <a:prstGeom prst="rect">
              <a:avLst/>
            </a:prstGeom>
            <a:noFill/>
          </p:spPr>
          <p:txBody>
            <a:bodyPr wrap="none">
              <a:spAutoFit/>
            </a:bodyPr>
            <a:lstStyle/>
            <a:p>
              <a:pPr defTabSz="685800">
                <a:defRPr/>
              </a:pPr>
              <a:r>
                <a:rPr lang="en" altLang="zh-CN" sz="1500" dirty="0">
                  <a:solidFill>
                    <a:schemeClr val="accent1"/>
                  </a:solidFill>
                  <a:latin typeface="思源宋体 CN Heavy"/>
                  <a:ea typeface="思源宋体 CN Heavy"/>
                </a:rPr>
                <a:t>category imbalance</a:t>
              </a:r>
              <a:r>
                <a:rPr lang="zh-CN" altLang="en-US" sz="1500" dirty="0">
                  <a:solidFill>
                    <a:schemeClr val="accent1"/>
                  </a:solidFill>
                  <a:latin typeface="思源宋体 CN Heavy"/>
                  <a:ea typeface="思源宋体 CN Heavy"/>
                </a:rPr>
                <a:t> </a:t>
              </a:r>
              <a:r>
                <a:rPr lang="en-US" altLang="zh-CN" sz="1500" dirty="0">
                  <a:solidFill>
                    <a:schemeClr val="accent1"/>
                  </a:solidFill>
                  <a:latin typeface="思源宋体 CN Heavy"/>
                  <a:ea typeface="思源宋体 CN Heavy"/>
                </a:rPr>
                <a:t>1:4:8</a:t>
              </a:r>
              <a:r>
                <a:rPr lang="en" altLang="zh-CN" sz="1500" dirty="0">
                  <a:solidFill>
                    <a:schemeClr val="accent1"/>
                  </a:solidFill>
                  <a:latin typeface="思源宋体 CN Heavy"/>
                  <a:ea typeface="思源宋体 CN Heavy"/>
                </a:rPr>
                <a:t> </a:t>
              </a:r>
            </a:p>
          </p:txBody>
        </p:sp>
        <p:sp>
          <p:nvSpPr>
            <p:cNvPr id="30" name="文本框 29">
              <a:extLst>
                <a:ext uri="{FF2B5EF4-FFF2-40B4-BE49-F238E27FC236}">
                  <a16:creationId xmlns:a16="http://schemas.microsoft.com/office/drawing/2014/main" id="{AAB84444-3E28-3264-2264-D6EA6C875E58}"/>
                </a:ext>
              </a:extLst>
            </p:cNvPr>
            <p:cNvSpPr txBox="1"/>
            <p:nvPr/>
          </p:nvSpPr>
          <p:spPr>
            <a:xfrm>
              <a:off x="782598" y="3842410"/>
              <a:ext cx="3459203" cy="1379267"/>
            </a:xfrm>
            <a:prstGeom prst="rect">
              <a:avLst/>
            </a:prstGeom>
            <a:noFill/>
          </p:spPr>
          <p:txBody>
            <a:bodyPr wrap="square">
              <a:spAutoFit/>
            </a:bodyPr>
            <a:lstStyle/>
            <a:p>
              <a:pPr marL="214313" indent="-214313" defTabSz="685800">
                <a:lnSpc>
                  <a:spcPct val="150000"/>
                </a:lnSpc>
                <a:buFont typeface="Wingdings" pitchFamily="2" charset="2"/>
                <a:buChar char="l"/>
                <a:defRPr/>
              </a:pPr>
              <a:r>
                <a:rPr lang="en" altLang="zh-CN" sz="1050" dirty="0">
                  <a:solidFill>
                    <a:schemeClr val="accent3">
                      <a:lumMod val="50000"/>
                    </a:schemeClr>
                  </a:solidFill>
                  <a:latin typeface="Roboto" panose="02000000000000000000" pitchFamily="2" charset="0"/>
                  <a:ea typeface="Roboto" panose="02000000000000000000" pitchFamily="2" charset="0"/>
                </a:rPr>
                <a:t>cause the model to be less sensitive to those less common categories</a:t>
              </a:r>
            </a:p>
            <a:p>
              <a:pPr marL="214313" indent="-214313" defTabSz="685800">
                <a:lnSpc>
                  <a:spcPct val="150000"/>
                </a:lnSpc>
                <a:buFont typeface="Wingdings" pitchFamily="2" charset="2"/>
                <a:buChar char="l"/>
                <a:defRPr/>
              </a:pPr>
              <a:r>
                <a:rPr lang="en" altLang="zh-CN" sz="1050" dirty="0">
                  <a:solidFill>
                    <a:schemeClr val="accent3">
                      <a:lumMod val="50000"/>
                    </a:schemeClr>
                  </a:solidFill>
                  <a:latin typeface="Roboto" panose="02000000000000000000" pitchFamily="2" charset="0"/>
                  <a:ea typeface="Roboto" panose="02000000000000000000" pitchFamily="2" charset="0"/>
                </a:rPr>
                <a:t> to address the problem : resampling, SMOTE, etc.</a:t>
              </a:r>
            </a:p>
          </p:txBody>
        </p:sp>
      </p:grpSp>
      <p:cxnSp>
        <p:nvCxnSpPr>
          <p:cNvPr id="33" name="直接连接符 38">
            <a:extLst>
              <a:ext uri="{FF2B5EF4-FFF2-40B4-BE49-F238E27FC236}">
                <a16:creationId xmlns:a16="http://schemas.microsoft.com/office/drawing/2014/main" id="{6BCA8768-31B8-D8A5-BDEE-C4B8156CECE3}"/>
              </a:ext>
            </a:extLst>
          </p:cNvPr>
          <p:cNvCxnSpPr>
            <a:cxnSpLocks/>
          </p:cNvCxnSpPr>
          <p:nvPr/>
        </p:nvCxnSpPr>
        <p:spPr>
          <a:xfrm>
            <a:off x="749025" y="3570429"/>
            <a:ext cx="2449115" cy="0"/>
          </a:xfrm>
          <a:prstGeom prst="line">
            <a:avLst/>
          </a:prstGeom>
          <a:ln w="127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811C4143-1E81-96E9-178B-2FC388E46509}"/>
              </a:ext>
            </a:extLst>
          </p:cNvPr>
          <p:cNvGrpSpPr/>
          <p:nvPr/>
        </p:nvGrpSpPr>
        <p:grpSpPr>
          <a:xfrm>
            <a:off x="3318790" y="874056"/>
            <a:ext cx="2410983" cy="2625096"/>
            <a:chOff x="8203899" y="1312333"/>
            <a:chExt cx="3381414" cy="4996392"/>
          </a:xfrm>
          <a:effectLst>
            <a:outerShdw blurRad="50800" dist="38100" dir="5400000" algn="t" rotWithShape="0">
              <a:prstClr val="black">
                <a:alpha val="40000"/>
              </a:prstClr>
            </a:outerShdw>
          </a:effectLst>
        </p:grpSpPr>
        <p:sp>
          <p:nvSpPr>
            <p:cNvPr id="35" name="矩形: 圆角 22">
              <a:extLst>
                <a:ext uri="{FF2B5EF4-FFF2-40B4-BE49-F238E27FC236}">
                  <a16:creationId xmlns:a16="http://schemas.microsoft.com/office/drawing/2014/main" id="{11C70602-3B66-2056-3B47-D5525A4A5498}"/>
                </a:ext>
              </a:extLst>
            </p:cNvPr>
            <p:cNvSpPr/>
            <p:nvPr/>
          </p:nvSpPr>
          <p:spPr>
            <a:xfrm>
              <a:off x="8203899" y="1312333"/>
              <a:ext cx="3381414" cy="4996392"/>
            </a:xfrm>
            <a:prstGeom prst="roundRect">
              <a:avLst>
                <a:gd name="adj" fmla="val 3205"/>
              </a:avLst>
            </a:prstGeom>
            <a:solidFill>
              <a:schemeClr val="bg1"/>
            </a:solidFill>
            <a:ln>
              <a:noFill/>
            </a:ln>
            <a:effectLst>
              <a:outerShdw blurRad="431800" dist="812800" dir="5400000" sx="86000" sy="86000" algn="t" rotWithShape="0">
                <a:schemeClr val="accent4">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36" name="矩形: 圆顶角 31">
              <a:extLst>
                <a:ext uri="{FF2B5EF4-FFF2-40B4-BE49-F238E27FC236}">
                  <a16:creationId xmlns:a16="http://schemas.microsoft.com/office/drawing/2014/main" id="{4AC72AEF-455B-F33F-038E-CA4F504F128F}"/>
                </a:ext>
              </a:extLst>
            </p:cNvPr>
            <p:cNvSpPr/>
            <p:nvPr/>
          </p:nvSpPr>
          <p:spPr>
            <a:xfrm>
              <a:off x="8203899" y="1312334"/>
              <a:ext cx="3381414" cy="754096"/>
            </a:xfrm>
            <a:prstGeom prst="round2SameRect">
              <a:avLst>
                <a:gd name="adj1" fmla="val 19341"/>
                <a:gd name="adj2" fmla="val 0"/>
              </a:avLst>
            </a:prstGeom>
            <a:gradFill flip="none" rotWithShape="1">
              <a:gsLst>
                <a:gs pos="0">
                  <a:srgbClr val="EFC49C"/>
                </a:gs>
                <a:gs pos="100000">
                  <a:schemeClr val="accent4"/>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dirty="0">
                  <a:solidFill>
                    <a:srgbClr val="CA865F">
                      <a:lumMod val="50000"/>
                    </a:srgbClr>
                  </a:solidFill>
                  <a:latin typeface="思源宋体 CN Heavy"/>
                  <a:ea typeface="思源宋体 CN Heavy"/>
                </a:rPr>
                <a:t>Overall evaluation</a:t>
              </a:r>
              <a:endParaRPr lang="zh-CN" altLang="en-US" dirty="0">
                <a:solidFill>
                  <a:srgbClr val="CA865F">
                    <a:lumMod val="50000"/>
                  </a:srgbClr>
                </a:solidFill>
                <a:latin typeface="思源宋体 CN Heavy"/>
                <a:ea typeface="思源宋体 CN Heavy"/>
              </a:endParaRPr>
            </a:p>
          </p:txBody>
        </p:sp>
        <p:graphicFrame>
          <p:nvGraphicFramePr>
            <p:cNvPr id="38" name="图表 37">
              <a:extLst>
                <a:ext uri="{FF2B5EF4-FFF2-40B4-BE49-F238E27FC236}">
                  <a16:creationId xmlns:a16="http://schemas.microsoft.com/office/drawing/2014/main" id="{131598FE-5F4D-C881-9A09-9252BC39D425}"/>
                </a:ext>
              </a:extLst>
            </p:cNvPr>
            <p:cNvGraphicFramePr/>
            <p:nvPr>
              <p:extLst>
                <p:ext uri="{D42A27DB-BD31-4B8C-83A1-F6EECF244321}">
                  <p14:modId xmlns:p14="http://schemas.microsoft.com/office/powerpoint/2010/main" val="2675957421"/>
                </p:ext>
              </p:extLst>
            </p:nvPr>
          </p:nvGraphicFramePr>
          <p:xfrm>
            <a:off x="8203899" y="1799617"/>
            <a:ext cx="3381414" cy="4509108"/>
          </p:xfrm>
          <a:graphic>
            <a:graphicData uri="http://schemas.openxmlformats.org/drawingml/2006/chart">
              <c:chart xmlns:c="http://schemas.openxmlformats.org/drawingml/2006/chart" xmlns:r="http://schemas.openxmlformats.org/officeDocument/2006/relationships" r:id="rId5"/>
            </a:graphicData>
          </a:graphic>
        </p:graphicFrame>
        <p:sp>
          <p:nvSpPr>
            <p:cNvPr id="40" name="文本框 39">
              <a:extLst>
                <a:ext uri="{FF2B5EF4-FFF2-40B4-BE49-F238E27FC236}">
                  <a16:creationId xmlns:a16="http://schemas.microsoft.com/office/drawing/2014/main" id="{47CBDB1D-49D0-FB7C-41D3-574AFBB0A89B}"/>
                </a:ext>
              </a:extLst>
            </p:cNvPr>
            <p:cNvSpPr txBox="1"/>
            <p:nvPr/>
          </p:nvSpPr>
          <p:spPr>
            <a:xfrm>
              <a:off x="8527938" y="2274453"/>
              <a:ext cx="796319" cy="571151"/>
            </a:xfrm>
            <a:prstGeom prst="rect">
              <a:avLst/>
            </a:prstGeom>
            <a:noFill/>
          </p:spPr>
          <p:txBody>
            <a:bodyPr wrap="none">
              <a:spAutoFit/>
            </a:bodyPr>
            <a:lstStyle/>
            <a:p>
              <a:pPr defTabSz="685800">
                <a:defRPr/>
              </a:pPr>
              <a:r>
                <a:rPr lang="en-US" altLang="zh-CN" dirty="0">
                  <a:solidFill>
                    <a:schemeClr val="accent1"/>
                  </a:solidFill>
                  <a:latin typeface="思源宋体 CN Heavy"/>
                  <a:ea typeface="思源宋体 CN Heavy"/>
                </a:rPr>
                <a:t>68%</a:t>
              </a:r>
            </a:p>
          </p:txBody>
        </p:sp>
      </p:grpSp>
      <p:sp>
        <p:nvSpPr>
          <p:cNvPr id="20" name="矩形 19">
            <a:extLst>
              <a:ext uri="{FF2B5EF4-FFF2-40B4-BE49-F238E27FC236}">
                <a16:creationId xmlns:a16="http://schemas.microsoft.com/office/drawing/2014/main" id="{D90BD2B0-8AB9-38D9-3309-737F39654D68}"/>
              </a:ext>
            </a:extLst>
          </p:cNvPr>
          <p:cNvSpPr/>
          <p:nvPr/>
        </p:nvSpPr>
        <p:spPr>
          <a:xfrm>
            <a:off x="666958" y="338553"/>
            <a:ext cx="2622834" cy="461665"/>
          </a:xfrm>
          <a:prstGeom prst="rect">
            <a:avLst/>
          </a:prstGeom>
        </p:spPr>
        <p:txBody>
          <a:bodyPr wrap="none">
            <a:spAutoFit/>
          </a:bodyPr>
          <a:lstStyle/>
          <a:p>
            <a:r>
              <a:rPr lang="en-US" altLang="zh-CN" sz="2400" dirty="0">
                <a:solidFill>
                  <a:prstClr val="black">
                    <a:lumMod val="75000"/>
                    <a:lumOff val="25000"/>
                  </a:prstClr>
                </a:solidFill>
                <a:latin typeface="Roboto Bold" panose="02000000000000000000"/>
                <a:ea typeface="思源黑体 CN Bold"/>
              </a:rPr>
              <a:t>Experiment result</a:t>
            </a:r>
            <a:endParaRPr lang="zh-CN" altLang="en-US" sz="2400" dirty="0">
              <a:solidFill>
                <a:prstClr val="black">
                  <a:lumMod val="75000"/>
                  <a:lumOff val="25000"/>
                </a:prstClr>
              </a:solidFill>
              <a:latin typeface="Roboto Bold" panose="02000000000000000000"/>
              <a:ea typeface="思源黑体 CN Bold"/>
            </a:endParaRPr>
          </a:p>
        </p:txBody>
      </p:sp>
      <p:sp>
        <p:nvSpPr>
          <p:cNvPr id="26" name="文本框 25">
            <a:extLst>
              <a:ext uri="{FF2B5EF4-FFF2-40B4-BE49-F238E27FC236}">
                <a16:creationId xmlns:a16="http://schemas.microsoft.com/office/drawing/2014/main" id="{926EB53A-F478-C7DC-A41A-ED1774248D0F}"/>
              </a:ext>
            </a:extLst>
          </p:cNvPr>
          <p:cNvSpPr txBox="1"/>
          <p:nvPr/>
        </p:nvSpPr>
        <p:spPr>
          <a:xfrm>
            <a:off x="679938" y="1019346"/>
            <a:ext cx="2234907" cy="323165"/>
          </a:xfrm>
          <a:prstGeom prst="rect">
            <a:avLst/>
          </a:prstGeom>
          <a:noFill/>
        </p:spPr>
        <p:txBody>
          <a:bodyPr wrap="none">
            <a:spAutoFit/>
          </a:bodyPr>
          <a:lstStyle/>
          <a:p>
            <a:pPr defTabSz="685800">
              <a:defRPr/>
            </a:pPr>
            <a:r>
              <a:rPr lang="en" altLang="zh-CN" sz="1500" dirty="0">
                <a:solidFill>
                  <a:schemeClr val="accent1"/>
                </a:solidFill>
                <a:latin typeface="思源宋体 CN Heavy"/>
                <a:ea typeface="思源宋体 CN Heavy"/>
              </a:rPr>
              <a:t>a high accuracy 68%</a:t>
            </a:r>
            <a:endParaRPr lang="zh-CN" altLang="en-US" sz="1500" dirty="0">
              <a:solidFill>
                <a:schemeClr val="accent1"/>
              </a:solidFill>
              <a:latin typeface="思源宋体 CN Heavy"/>
              <a:ea typeface="思源宋体 CN Heavy"/>
            </a:endParaRPr>
          </a:p>
        </p:txBody>
      </p:sp>
      <p:sp>
        <p:nvSpPr>
          <p:cNvPr id="27" name="文本框 26">
            <a:extLst>
              <a:ext uri="{FF2B5EF4-FFF2-40B4-BE49-F238E27FC236}">
                <a16:creationId xmlns:a16="http://schemas.microsoft.com/office/drawing/2014/main" id="{61835D29-849E-9E7E-B4A4-6E7C8CD1A77A}"/>
              </a:ext>
            </a:extLst>
          </p:cNvPr>
          <p:cNvSpPr txBox="1"/>
          <p:nvPr/>
        </p:nvSpPr>
        <p:spPr>
          <a:xfrm>
            <a:off x="679938" y="1345205"/>
            <a:ext cx="2594402" cy="792076"/>
          </a:xfrm>
          <a:prstGeom prst="rect">
            <a:avLst/>
          </a:prstGeom>
          <a:noFill/>
        </p:spPr>
        <p:txBody>
          <a:bodyPr wrap="square">
            <a:spAutoFit/>
          </a:bodyPr>
          <a:lstStyle/>
          <a:p>
            <a:pPr marL="214313" indent="-214313" defTabSz="685800">
              <a:lnSpc>
                <a:spcPct val="150000"/>
              </a:lnSpc>
              <a:buFont typeface="Wingdings" pitchFamily="2" charset="2"/>
              <a:buChar char="l"/>
              <a:defRPr/>
            </a:pPr>
            <a:r>
              <a:rPr lang="en" altLang="zh-CN" sz="1050" dirty="0">
                <a:solidFill>
                  <a:schemeClr val="accent3">
                    <a:lumMod val="50000"/>
                  </a:schemeClr>
                </a:solidFill>
                <a:latin typeface="Roboto" panose="02000000000000000000" pitchFamily="2" charset="0"/>
                <a:ea typeface="Roboto" panose="02000000000000000000" pitchFamily="2" charset="0"/>
              </a:rPr>
              <a:t>in predicting the majority of samples.</a:t>
            </a:r>
          </a:p>
          <a:p>
            <a:pPr marL="214313" indent="-214313" defTabSz="685800">
              <a:lnSpc>
                <a:spcPct val="150000"/>
              </a:lnSpc>
              <a:buFont typeface="Wingdings" pitchFamily="2" charset="2"/>
              <a:buChar char="l"/>
              <a:defRPr/>
            </a:pPr>
            <a:r>
              <a:rPr lang="en" altLang="zh-CN" sz="1050" dirty="0">
                <a:solidFill>
                  <a:schemeClr val="accent3">
                    <a:lumMod val="50000"/>
                  </a:schemeClr>
                </a:solidFill>
                <a:latin typeface="Roboto" panose="02000000000000000000" pitchFamily="2" charset="0"/>
                <a:ea typeface="Roboto" panose="02000000000000000000" pitchFamily="2" charset="0"/>
              </a:rPr>
              <a:t>for challenging samples is more limited : recall of 2 category is low</a:t>
            </a:r>
          </a:p>
        </p:txBody>
      </p:sp>
      <p:cxnSp>
        <p:nvCxnSpPr>
          <p:cNvPr id="32" name="直接连接符 36">
            <a:extLst>
              <a:ext uri="{FF2B5EF4-FFF2-40B4-BE49-F238E27FC236}">
                <a16:creationId xmlns:a16="http://schemas.microsoft.com/office/drawing/2014/main" id="{3C4B4347-7F25-BDA6-E620-6A6A08237E10}"/>
              </a:ext>
            </a:extLst>
          </p:cNvPr>
          <p:cNvCxnSpPr>
            <a:cxnSpLocks/>
          </p:cNvCxnSpPr>
          <p:nvPr/>
        </p:nvCxnSpPr>
        <p:spPr>
          <a:xfrm>
            <a:off x="749025" y="2164699"/>
            <a:ext cx="2449115" cy="0"/>
          </a:xfrm>
          <a:prstGeom prst="line">
            <a:avLst/>
          </a:prstGeom>
          <a:ln w="127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41" name="表格 37">
            <a:extLst>
              <a:ext uri="{FF2B5EF4-FFF2-40B4-BE49-F238E27FC236}">
                <a16:creationId xmlns:a16="http://schemas.microsoft.com/office/drawing/2014/main" id="{4AABCE83-3668-82E4-F345-718ED47458CD}"/>
              </a:ext>
            </a:extLst>
          </p:cNvPr>
          <p:cNvGraphicFramePr>
            <a:graphicFrameLocks noGrp="1"/>
          </p:cNvGraphicFramePr>
          <p:nvPr>
            <p:extLst>
              <p:ext uri="{D42A27DB-BD31-4B8C-83A1-F6EECF244321}">
                <p14:modId xmlns:p14="http://schemas.microsoft.com/office/powerpoint/2010/main" val="1354478731"/>
              </p:ext>
            </p:extLst>
          </p:nvPr>
        </p:nvGraphicFramePr>
        <p:xfrm>
          <a:off x="666957" y="3697866"/>
          <a:ext cx="5062815" cy="912927"/>
        </p:xfrm>
        <a:graphic>
          <a:graphicData uri="http://schemas.openxmlformats.org/drawingml/2006/table">
            <a:tbl>
              <a:tblPr firstRow="1" bandRow="1">
                <a:tableStyleId>{5C22544A-7EE6-4342-B048-85BDC9FD1C3A}</a:tableStyleId>
              </a:tblPr>
              <a:tblGrid>
                <a:gridCol w="1012563">
                  <a:extLst>
                    <a:ext uri="{9D8B030D-6E8A-4147-A177-3AD203B41FA5}">
                      <a16:colId xmlns:a16="http://schemas.microsoft.com/office/drawing/2014/main" val="2381796765"/>
                    </a:ext>
                  </a:extLst>
                </a:gridCol>
                <a:gridCol w="1012563">
                  <a:extLst>
                    <a:ext uri="{9D8B030D-6E8A-4147-A177-3AD203B41FA5}">
                      <a16:colId xmlns:a16="http://schemas.microsoft.com/office/drawing/2014/main" val="3886949226"/>
                    </a:ext>
                  </a:extLst>
                </a:gridCol>
                <a:gridCol w="1012563">
                  <a:extLst>
                    <a:ext uri="{9D8B030D-6E8A-4147-A177-3AD203B41FA5}">
                      <a16:colId xmlns:a16="http://schemas.microsoft.com/office/drawing/2014/main" val="1832787354"/>
                    </a:ext>
                  </a:extLst>
                </a:gridCol>
                <a:gridCol w="1012563">
                  <a:extLst>
                    <a:ext uri="{9D8B030D-6E8A-4147-A177-3AD203B41FA5}">
                      <a16:colId xmlns:a16="http://schemas.microsoft.com/office/drawing/2014/main" val="1698026092"/>
                    </a:ext>
                  </a:extLst>
                </a:gridCol>
                <a:gridCol w="1012563">
                  <a:extLst>
                    <a:ext uri="{9D8B030D-6E8A-4147-A177-3AD203B41FA5}">
                      <a16:colId xmlns:a16="http://schemas.microsoft.com/office/drawing/2014/main" val="1293964883"/>
                    </a:ext>
                  </a:extLst>
                </a:gridCol>
              </a:tblGrid>
              <a:tr h="398201">
                <a:tc>
                  <a:txBody>
                    <a:bodyPr/>
                    <a:lstStyle/>
                    <a:p>
                      <a:pPr algn="ctr" fontAlgn="ctr"/>
                      <a:endParaRPr lang="zh-CN" altLang="en-US" sz="1100" b="0" kern="1200" dirty="0">
                        <a:solidFill>
                          <a:srgbClr val="47393A"/>
                        </a:solidFill>
                        <a:latin typeface="+mj-ea"/>
                        <a:ea typeface="+mj-ea"/>
                        <a:cs typeface="+mn-cs"/>
                      </a:endParaRP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 sz="1100" b="0" kern="1200" dirty="0">
                          <a:solidFill>
                            <a:schemeClr val="bg1"/>
                          </a:solidFill>
                          <a:latin typeface="+mj-ea"/>
                          <a:ea typeface="+mj-ea"/>
                          <a:cs typeface="+mn-cs"/>
                        </a:rPr>
                        <a:t>Partially Rejected</a:t>
                      </a: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 sz="1100" b="0" kern="1200" dirty="0">
                          <a:solidFill>
                            <a:schemeClr val="bg1"/>
                          </a:solidFill>
                          <a:latin typeface="+mj-ea"/>
                          <a:ea typeface="+mj-ea"/>
                          <a:cs typeface="+mn-cs"/>
                        </a:rPr>
                        <a:t>Provisionally Approved</a:t>
                      </a: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 sz="1100" b="0" kern="1200" dirty="0">
                          <a:solidFill>
                            <a:schemeClr val="bg1"/>
                          </a:solidFill>
                          <a:latin typeface="+mj-ea"/>
                          <a:ea typeface="+mj-ea"/>
                          <a:cs typeface="+mn-cs"/>
                        </a:rPr>
                        <a:t>Rejected</a:t>
                      </a: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 sz="1100" b="0" kern="1200" dirty="0">
                          <a:solidFill>
                            <a:schemeClr val="bg1"/>
                          </a:solidFill>
                          <a:latin typeface="+mj-ea"/>
                          <a:ea typeface="+mj-ea"/>
                          <a:cs typeface="+mn-cs"/>
                        </a:rPr>
                        <a:t>overall</a:t>
                      </a: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61911611"/>
                  </a:ext>
                </a:extLst>
              </a:tr>
              <a:tr h="514726">
                <a:tc>
                  <a:txBody>
                    <a:bodyPr/>
                    <a:lstStyle/>
                    <a:p>
                      <a:pPr algn="ctr" fontAlgn="ctr"/>
                      <a:r>
                        <a:rPr lang="en" sz="1100" b="0" kern="1200" dirty="0">
                          <a:solidFill>
                            <a:srgbClr val="47393A"/>
                          </a:solidFill>
                          <a:latin typeface="+mj-ea"/>
                          <a:ea typeface="+mj-ea"/>
                          <a:cs typeface="+mn-cs"/>
                        </a:rPr>
                        <a:t>support</a:t>
                      </a: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kern="1200" dirty="0">
                          <a:solidFill>
                            <a:srgbClr val="47393A"/>
                          </a:solidFill>
                          <a:latin typeface="+mj-ea"/>
                          <a:ea typeface="+mj-ea"/>
                          <a:cs typeface="+mn-cs"/>
                        </a:rPr>
                        <a:t>253</a:t>
                      </a: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kern="1200" dirty="0">
                          <a:solidFill>
                            <a:srgbClr val="47393A"/>
                          </a:solidFill>
                          <a:latin typeface="+mj-ea"/>
                          <a:ea typeface="+mj-ea"/>
                          <a:cs typeface="+mn-cs"/>
                        </a:rPr>
                        <a:t>803</a:t>
                      </a: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kern="1200" dirty="0">
                          <a:solidFill>
                            <a:srgbClr val="47393A"/>
                          </a:solidFill>
                          <a:latin typeface="+mj-ea"/>
                          <a:ea typeface="+mj-ea"/>
                          <a:cs typeface="+mn-cs"/>
                        </a:rPr>
                        <a:t>1713</a:t>
                      </a: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kern="1200" dirty="0">
                          <a:solidFill>
                            <a:srgbClr val="47393A"/>
                          </a:solidFill>
                          <a:latin typeface="+mj-ea"/>
                          <a:ea typeface="+mj-ea"/>
                          <a:cs typeface="+mn-cs"/>
                        </a:rPr>
                        <a:t>2769</a:t>
                      </a:r>
                    </a:p>
                  </a:txBody>
                  <a:tcPr marL="7144" marR="7144" marT="714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9055058"/>
                  </a:ext>
                </a:extLst>
              </a:tr>
            </a:tbl>
          </a:graphicData>
        </a:graphic>
      </p:graphicFrame>
    </p:spTree>
    <p:extLst>
      <p:ext uri="{BB962C8B-B14F-4D97-AF65-F5344CB8AC3E}">
        <p14:creationId xmlns:p14="http://schemas.microsoft.com/office/powerpoint/2010/main" val="337892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57982DEA-1B4F-44E1-9F12-921E98EA97ED}"/>
              </a:ext>
            </a:extLst>
          </p:cNvPr>
          <p:cNvGrpSpPr/>
          <p:nvPr/>
        </p:nvGrpSpPr>
        <p:grpSpPr>
          <a:xfrm>
            <a:off x="656035" y="1241384"/>
            <a:ext cx="7831930" cy="3403544"/>
            <a:chOff x="874713" y="1655179"/>
            <a:chExt cx="10442573" cy="4538058"/>
          </a:xfrm>
          <a:effectLst>
            <a:outerShdw blurRad="444500" dist="165100" dir="5400000" sx="95000" sy="95000" algn="t" rotWithShape="0">
              <a:schemeClr val="accent2">
                <a:alpha val="16000"/>
              </a:schemeClr>
            </a:outerShdw>
          </a:effectLst>
        </p:grpSpPr>
        <p:sp>
          <p:nvSpPr>
            <p:cNvPr id="6" name="矩形 5">
              <a:extLst>
                <a:ext uri="{FF2B5EF4-FFF2-40B4-BE49-F238E27FC236}">
                  <a16:creationId xmlns:a16="http://schemas.microsoft.com/office/drawing/2014/main" id="{5AC00A1D-4A4A-4BE6-98F9-EE2F4D488F54}"/>
                </a:ext>
              </a:extLst>
            </p:cNvPr>
            <p:cNvSpPr/>
            <p:nvPr/>
          </p:nvSpPr>
          <p:spPr>
            <a:xfrm>
              <a:off x="1152939" y="1655181"/>
              <a:ext cx="9621078" cy="4538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7" name="矩形: 圆顶角 16">
              <a:extLst>
                <a:ext uri="{FF2B5EF4-FFF2-40B4-BE49-F238E27FC236}">
                  <a16:creationId xmlns:a16="http://schemas.microsoft.com/office/drawing/2014/main" id="{7C3D3389-CF72-4E42-9E34-99414BDB1A05}"/>
                </a:ext>
              </a:extLst>
            </p:cNvPr>
            <p:cNvSpPr/>
            <p:nvPr/>
          </p:nvSpPr>
          <p:spPr>
            <a:xfrm rot="16200000">
              <a:off x="-922350" y="3452242"/>
              <a:ext cx="4538054" cy="943927"/>
            </a:xfrm>
            <a:prstGeom prst="round2SameRect">
              <a:avLst>
                <a:gd name="adj1" fmla="val 9575"/>
                <a:gd name="adj2" fmla="val 0"/>
              </a:avLst>
            </a:prstGeom>
            <a:gradFill flip="none" rotWithShape="1">
              <a:gsLst>
                <a:gs pos="100000">
                  <a:schemeClr val="accent1">
                    <a:lumMod val="50000"/>
                  </a:schemeClr>
                </a:gs>
                <a:gs pos="0">
                  <a:schemeClr val="accent1"/>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18" name="矩形: 圆顶角 17">
              <a:extLst>
                <a:ext uri="{FF2B5EF4-FFF2-40B4-BE49-F238E27FC236}">
                  <a16:creationId xmlns:a16="http://schemas.microsoft.com/office/drawing/2014/main" id="{F6063B08-5DAF-45AB-BD48-9525AC4C8A84}"/>
                </a:ext>
              </a:extLst>
            </p:cNvPr>
            <p:cNvSpPr/>
            <p:nvPr/>
          </p:nvSpPr>
          <p:spPr>
            <a:xfrm rot="5400000" flipH="1">
              <a:off x="8576296" y="3452243"/>
              <a:ext cx="4538054" cy="943927"/>
            </a:xfrm>
            <a:prstGeom prst="round2SameRect">
              <a:avLst>
                <a:gd name="adj1" fmla="val 9575"/>
                <a:gd name="adj2" fmla="val 0"/>
              </a:avLst>
            </a:prstGeom>
            <a:gradFill flip="none" rotWithShape="1">
              <a:gsLst>
                <a:gs pos="50000">
                  <a:srgbClr val="D59E7F"/>
                </a:gs>
                <a:gs pos="100000">
                  <a:schemeClr val="accent4"/>
                </a:gs>
                <a:gs pos="0">
                  <a:schemeClr val="accent4">
                    <a:lumMod val="60000"/>
                    <a:lumOff val="4000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grpSp>
      <p:sp>
        <p:nvSpPr>
          <p:cNvPr id="3" name="矩形 2">
            <a:extLst>
              <a:ext uri="{FF2B5EF4-FFF2-40B4-BE49-F238E27FC236}">
                <a16:creationId xmlns:a16="http://schemas.microsoft.com/office/drawing/2014/main" id="{6B7CD347-4AB9-4633-8DA5-36BD0C10C6E1}"/>
              </a:ext>
            </a:extLst>
          </p:cNvPr>
          <p:cNvSpPr/>
          <p:nvPr/>
        </p:nvSpPr>
        <p:spPr>
          <a:xfrm>
            <a:off x="656035" y="320951"/>
            <a:ext cx="2811988" cy="461665"/>
          </a:xfrm>
          <a:prstGeom prst="rect">
            <a:avLst/>
          </a:prstGeom>
        </p:spPr>
        <p:txBody>
          <a:bodyPr wrap="none">
            <a:spAutoFit/>
          </a:bodyPr>
          <a:lstStyle/>
          <a:p>
            <a:r>
              <a:rPr lang="en-US" altLang="zh-CN" sz="2400" dirty="0">
                <a:solidFill>
                  <a:schemeClr val="accent1">
                    <a:lumMod val="50000"/>
                  </a:schemeClr>
                </a:solidFill>
                <a:latin typeface="思源宋体 CN Heavy"/>
                <a:ea typeface="思源宋体 CN Heavy"/>
              </a:rPr>
              <a:t>Feature analysis</a:t>
            </a:r>
            <a:endParaRPr lang="zh-CN" altLang="en-US" sz="2400" dirty="0">
              <a:solidFill>
                <a:schemeClr val="accent1">
                  <a:lumMod val="50000"/>
                </a:schemeClr>
              </a:solidFill>
              <a:latin typeface="思源宋体 CN Heavy"/>
              <a:ea typeface="思源宋体 CN Heavy"/>
            </a:endParaRPr>
          </a:p>
        </p:txBody>
      </p:sp>
      <p:sp>
        <p:nvSpPr>
          <p:cNvPr id="7" name="文本框 6">
            <a:extLst>
              <a:ext uri="{FF2B5EF4-FFF2-40B4-BE49-F238E27FC236}">
                <a16:creationId xmlns:a16="http://schemas.microsoft.com/office/drawing/2014/main" id="{E34835DB-7F3B-4120-84E8-EDB6BEB1BE63}"/>
              </a:ext>
            </a:extLst>
          </p:cNvPr>
          <p:cNvSpPr txBox="1"/>
          <p:nvPr/>
        </p:nvSpPr>
        <p:spPr>
          <a:xfrm>
            <a:off x="3970573" y="1512527"/>
            <a:ext cx="1181859" cy="276999"/>
          </a:xfrm>
          <a:prstGeom prst="rect">
            <a:avLst/>
          </a:prstGeom>
          <a:noFill/>
        </p:spPr>
        <p:txBody>
          <a:bodyPr wrap="square" rtlCol="0">
            <a:spAutoFit/>
          </a:bodyPr>
          <a:lstStyle/>
          <a:p>
            <a:pPr algn="ctr" defTabSz="685800">
              <a:defRPr/>
            </a:pPr>
            <a:r>
              <a:rPr lang="en-US" altLang="zh-CN" sz="1200" dirty="0" err="1">
                <a:solidFill>
                  <a:schemeClr val="accent1">
                    <a:lumMod val="50000"/>
                  </a:schemeClr>
                </a:solidFill>
                <a:latin typeface="思源宋体 CN Heavy"/>
                <a:ea typeface="思源宋体 CN Heavy"/>
              </a:rPr>
              <a:t>BrandName</a:t>
            </a:r>
            <a:endParaRPr lang="zh-CN" altLang="en-US" sz="1200" dirty="0">
              <a:solidFill>
                <a:schemeClr val="accent1">
                  <a:lumMod val="50000"/>
                </a:schemeClr>
              </a:solidFill>
              <a:latin typeface="思源宋体 CN Heavy"/>
              <a:ea typeface="思源宋体 CN Heavy"/>
            </a:endParaRPr>
          </a:p>
        </p:txBody>
      </p:sp>
      <p:sp>
        <p:nvSpPr>
          <p:cNvPr id="8" name="文本框 7">
            <a:extLst>
              <a:ext uri="{FF2B5EF4-FFF2-40B4-BE49-F238E27FC236}">
                <a16:creationId xmlns:a16="http://schemas.microsoft.com/office/drawing/2014/main" id="{8380E72F-1731-4B4C-9C0F-CADE03EF9F5F}"/>
              </a:ext>
            </a:extLst>
          </p:cNvPr>
          <p:cNvSpPr txBox="1"/>
          <p:nvPr/>
        </p:nvSpPr>
        <p:spPr>
          <a:xfrm>
            <a:off x="3701527" y="2164363"/>
            <a:ext cx="1770199" cy="276999"/>
          </a:xfrm>
          <a:prstGeom prst="rect">
            <a:avLst/>
          </a:prstGeom>
          <a:noFill/>
        </p:spPr>
        <p:txBody>
          <a:bodyPr wrap="square" rtlCol="0">
            <a:spAutoFit/>
          </a:bodyPr>
          <a:lstStyle/>
          <a:p>
            <a:pPr algn="ctr" defTabSz="685800">
              <a:defRPr/>
            </a:pPr>
            <a:r>
              <a:rPr lang="en-US" altLang="zh-CN" sz="1200" dirty="0" err="1">
                <a:solidFill>
                  <a:schemeClr val="accent1">
                    <a:lumMod val="50000"/>
                  </a:schemeClr>
                </a:solidFill>
                <a:latin typeface="思源宋体 CN Heavy"/>
                <a:ea typeface="思源宋体 CN Heavy"/>
              </a:rPr>
              <a:t>Cited_brand_name</a:t>
            </a:r>
            <a:endParaRPr lang="zh-CN" altLang="en-US" sz="1200" dirty="0">
              <a:solidFill>
                <a:schemeClr val="accent1">
                  <a:lumMod val="50000"/>
                </a:schemeClr>
              </a:solidFill>
              <a:latin typeface="思源宋体 CN Heavy"/>
              <a:ea typeface="思源宋体 CN Heavy"/>
            </a:endParaRPr>
          </a:p>
        </p:txBody>
      </p:sp>
      <p:sp>
        <p:nvSpPr>
          <p:cNvPr id="9" name="文本框 8">
            <a:extLst>
              <a:ext uri="{FF2B5EF4-FFF2-40B4-BE49-F238E27FC236}">
                <a16:creationId xmlns:a16="http://schemas.microsoft.com/office/drawing/2014/main" id="{6B5D78C1-5107-4AFD-B68C-FE5F8E164DE6}"/>
              </a:ext>
            </a:extLst>
          </p:cNvPr>
          <p:cNvSpPr txBox="1"/>
          <p:nvPr/>
        </p:nvSpPr>
        <p:spPr>
          <a:xfrm>
            <a:off x="3655619" y="2816200"/>
            <a:ext cx="1839858" cy="276999"/>
          </a:xfrm>
          <a:prstGeom prst="rect">
            <a:avLst/>
          </a:prstGeom>
          <a:noFill/>
        </p:spPr>
        <p:txBody>
          <a:bodyPr wrap="square" rtlCol="0">
            <a:spAutoFit/>
          </a:bodyPr>
          <a:lstStyle/>
          <a:p>
            <a:pPr algn="ctr" defTabSz="685800">
              <a:defRPr/>
            </a:pPr>
            <a:r>
              <a:rPr lang="en-US" altLang="zh-CN" sz="1200" dirty="0">
                <a:solidFill>
                  <a:schemeClr val="accent1">
                    <a:lumMod val="50000"/>
                  </a:schemeClr>
                </a:solidFill>
                <a:latin typeface="思源宋体 CN Heavy"/>
                <a:ea typeface="思源宋体 CN Heavy"/>
              </a:rPr>
              <a:t>Authorized agent</a:t>
            </a:r>
            <a:endParaRPr lang="zh-CN" altLang="en-US" sz="1200" dirty="0">
              <a:solidFill>
                <a:schemeClr val="accent1">
                  <a:lumMod val="50000"/>
                </a:schemeClr>
              </a:solidFill>
              <a:latin typeface="思源宋体 CN Heavy"/>
              <a:ea typeface="思源宋体 CN Heavy"/>
            </a:endParaRPr>
          </a:p>
        </p:txBody>
      </p:sp>
      <p:sp>
        <p:nvSpPr>
          <p:cNvPr id="10" name="文本框 9">
            <a:extLst>
              <a:ext uri="{FF2B5EF4-FFF2-40B4-BE49-F238E27FC236}">
                <a16:creationId xmlns:a16="http://schemas.microsoft.com/office/drawing/2014/main" id="{3EC3F51A-7868-4645-8CE1-CA28E5469E77}"/>
              </a:ext>
            </a:extLst>
          </p:cNvPr>
          <p:cNvSpPr txBox="1"/>
          <p:nvPr/>
        </p:nvSpPr>
        <p:spPr>
          <a:xfrm>
            <a:off x="3946823" y="3468036"/>
            <a:ext cx="1229442" cy="276999"/>
          </a:xfrm>
          <a:prstGeom prst="rect">
            <a:avLst/>
          </a:prstGeom>
          <a:noFill/>
        </p:spPr>
        <p:txBody>
          <a:bodyPr wrap="square" rtlCol="0">
            <a:spAutoFit/>
          </a:bodyPr>
          <a:lstStyle/>
          <a:p>
            <a:pPr algn="ctr" defTabSz="685800">
              <a:defRPr/>
            </a:pPr>
            <a:r>
              <a:rPr lang="en-US" altLang="zh-CN" sz="1200" dirty="0" err="1">
                <a:solidFill>
                  <a:schemeClr val="accent4"/>
                </a:solidFill>
                <a:latin typeface="思源宋体 CN Heavy"/>
                <a:ea typeface="思源宋体 CN Heavy"/>
              </a:rPr>
              <a:t>Main_reason</a:t>
            </a:r>
            <a:endParaRPr lang="zh-CN" altLang="en-US" sz="1200" dirty="0">
              <a:solidFill>
                <a:schemeClr val="accent4"/>
              </a:solidFill>
              <a:latin typeface="思源宋体 CN Heavy"/>
              <a:ea typeface="思源宋体 CN Heavy"/>
            </a:endParaRPr>
          </a:p>
        </p:txBody>
      </p:sp>
      <p:sp>
        <p:nvSpPr>
          <p:cNvPr id="11" name="文本框 10">
            <a:extLst>
              <a:ext uri="{FF2B5EF4-FFF2-40B4-BE49-F238E27FC236}">
                <a16:creationId xmlns:a16="http://schemas.microsoft.com/office/drawing/2014/main" id="{E774107A-6F55-47C4-B391-BCA011DD8CE3}"/>
              </a:ext>
            </a:extLst>
          </p:cNvPr>
          <p:cNvSpPr txBox="1"/>
          <p:nvPr/>
        </p:nvSpPr>
        <p:spPr>
          <a:xfrm>
            <a:off x="3763430" y="4119872"/>
            <a:ext cx="1614668" cy="276999"/>
          </a:xfrm>
          <a:prstGeom prst="rect">
            <a:avLst/>
          </a:prstGeom>
          <a:noFill/>
        </p:spPr>
        <p:txBody>
          <a:bodyPr wrap="square" rtlCol="0">
            <a:spAutoFit/>
          </a:bodyPr>
          <a:lstStyle/>
          <a:p>
            <a:pPr algn="ctr" defTabSz="685800">
              <a:defRPr/>
            </a:pPr>
            <a:r>
              <a:rPr lang="en-US" altLang="zh-CN" sz="1200" dirty="0">
                <a:solidFill>
                  <a:schemeClr val="accent4"/>
                </a:solidFill>
                <a:latin typeface="思源宋体 CN Heavy"/>
                <a:ea typeface="思源宋体 CN Heavy"/>
              </a:rPr>
              <a:t>similarity</a:t>
            </a:r>
            <a:endParaRPr lang="zh-CN" altLang="en-US" sz="1200" dirty="0">
              <a:solidFill>
                <a:schemeClr val="accent4"/>
              </a:solidFill>
              <a:latin typeface="思源宋体 CN Heavy"/>
              <a:ea typeface="思源宋体 CN Heavy"/>
            </a:endParaRPr>
          </a:p>
        </p:txBody>
      </p:sp>
      <p:sp>
        <p:nvSpPr>
          <p:cNvPr id="21" name="矩形 20">
            <a:extLst>
              <a:ext uri="{FF2B5EF4-FFF2-40B4-BE49-F238E27FC236}">
                <a16:creationId xmlns:a16="http://schemas.microsoft.com/office/drawing/2014/main" id="{9656B784-6726-4619-9909-6B7FA128276B}"/>
              </a:ext>
            </a:extLst>
          </p:cNvPr>
          <p:cNvSpPr/>
          <p:nvPr/>
        </p:nvSpPr>
        <p:spPr>
          <a:xfrm>
            <a:off x="1365559" y="1435715"/>
            <a:ext cx="2335281" cy="4075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24" name="矩形 23">
            <a:extLst>
              <a:ext uri="{FF2B5EF4-FFF2-40B4-BE49-F238E27FC236}">
                <a16:creationId xmlns:a16="http://schemas.microsoft.com/office/drawing/2014/main" id="{42FD68B9-6C7F-4A3F-B85E-46DB0BD35F9F}"/>
              </a:ext>
            </a:extLst>
          </p:cNvPr>
          <p:cNvSpPr/>
          <p:nvPr/>
        </p:nvSpPr>
        <p:spPr>
          <a:xfrm>
            <a:off x="1365559" y="2087551"/>
            <a:ext cx="2335281" cy="4075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26" name="矩形 25">
            <a:extLst>
              <a:ext uri="{FF2B5EF4-FFF2-40B4-BE49-F238E27FC236}">
                <a16:creationId xmlns:a16="http://schemas.microsoft.com/office/drawing/2014/main" id="{A9F7ABC0-F2F5-4DEB-AA89-4C8F77AACF39}"/>
              </a:ext>
            </a:extLst>
          </p:cNvPr>
          <p:cNvSpPr/>
          <p:nvPr/>
        </p:nvSpPr>
        <p:spPr>
          <a:xfrm>
            <a:off x="1365559" y="2739388"/>
            <a:ext cx="2335281" cy="4075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28" name="矩形 27">
            <a:extLst>
              <a:ext uri="{FF2B5EF4-FFF2-40B4-BE49-F238E27FC236}">
                <a16:creationId xmlns:a16="http://schemas.microsoft.com/office/drawing/2014/main" id="{F3C2ABCF-166C-4B22-8761-C33FD01BCF2D}"/>
              </a:ext>
            </a:extLst>
          </p:cNvPr>
          <p:cNvSpPr/>
          <p:nvPr/>
        </p:nvSpPr>
        <p:spPr>
          <a:xfrm>
            <a:off x="1365559" y="3391224"/>
            <a:ext cx="2335281" cy="4075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32" name="矩形 31">
            <a:extLst>
              <a:ext uri="{FF2B5EF4-FFF2-40B4-BE49-F238E27FC236}">
                <a16:creationId xmlns:a16="http://schemas.microsoft.com/office/drawing/2014/main" id="{B647867B-59C6-454B-BBC5-D7448E3767BE}"/>
              </a:ext>
            </a:extLst>
          </p:cNvPr>
          <p:cNvSpPr/>
          <p:nvPr/>
        </p:nvSpPr>
        <p:spPr>
          <a:xfrm>
            <a:off x="1365559" y="4043060"/>
            <a:ext cx="2335281" cy="4075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37" name="矩形 36">
            <a:extLst>
              <a:ext uri="{FF2B5EF4-FFF2-40B4-BE49-F238E27FC236}">
                <a16:creationId xmlns:a16="http://schemas.microsoft.com/office/drawing/2014/main" id="{E78B64CB-41A4-4695-B95C-2F0319C9419D}"/>
              </a:ext>
            </a:extLst>
          </p:cNvPr>
          <p:cNvSpPr/>
          <p:nvPr/>
        </p:nvSpPr>
        <p:spPr>
          <a:xfrm>
            <a:off x="5448130" y="1435715"/>
            <a:ext cx="2335281" cy="40754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38" name="矩形 37">
            <a:extLst>
              <a:ext uri="{FF2B5EF4-FFF2-40B4-BE49-F238E27FC236}">
                <a16:creationId xmlns:a16="http://schemas.microsoft.com/office/drawing/2014/main" id="{222150B3-410A-4D97-AD69-9C50CA657982}"/>
              </a:ext>
            </a:extLst>
          </p:cNvPr>
          <p:cNvSpPr/>
          <p:nvPr/>
        </p:nvSpPr>
        <p:spPr>
          <a:xfrm>
            <a:off x="5446708" y="2087551"/>
            <a:ext cx="2335281" cy="40754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39" name="矩形 38">
            <a:extLst>
              <a:ext uri="{FF2B5EF4-FFF2-40B4-BE49-F238E27FC236}">
                <a16:creationId xmlns:a16="http://schemas.microsoft.com/office/drawing/2014/main" id="{B44B7C90-60B0-427A-A06A-E510E4B50E4F}"/>
              </a:ext>
            </a:extLst>
          </p:cNvPr>
          <p:cNvSpPr/>
          <p:nvPr/>
        </p:nvSpPr>
        <p:spPr>
          <a:xfrm>
            <a:off x="5446708" y="2739388"/>
            <a:ext cx="2335281" cy="40754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40" name="矩形 39">
            <a:extLst>
              <a:ext uri="{FF2B5EF4-FFF2-40B4-BE49-F238E27FC236}">
                <a16:creationId xmlns:a16="http://schemas.microsoft.com/office/drawing/2014/main" id="{7AA01C52-DB9F-488A-83F5-A61A7ED594BE}"/>
              </a:ext>
            </a:extLst>
          </p:cNvPr>
          <p:cNvSpPr/>
          <p:nvPr/>
        </p:nvSpPr>
        <p:spPr>
          <a:xfrm>
            <a:off x="5446708" y="3391224"/>
            <a:ext cx="2335281" cy="40754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42" name="矩形 41">
            <a:extLst>
              <a:ext uri="{FF2B5EF4-FFF2-40B4-BE49-F238E27FC236}">
                <a16:creationId xmlns:a16="http://schemas.microsoft.com/office/drawing/2014/main" id="{009E9B6F-C56E-484C-9A83-FDB098604E7F}"/>
              </a:ext>
            </a:extLst>
          </p:cNvPr>
          <p:cNvSpPr/>
          <p:nvPr/>
        </p:nvSpPr>
        <p:spPr>
          <a:xfrm>
            <a:off x="5446708" y="4043060"/>
            <a:ext cx="2335281" cy="40754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43" name="文本框 42">
            <a:extLst>
              <a:ext uri="{FF2B5EF4-FFF2-40B4-BE49-F238E27FC236}">
                <a16:creationId xmlns:a16="http://schemas.microsoft.com/office/drawing/2014/main" id="{C40CBA5A-3B5E-44A7-A599-A97E257E21E7}"/>
              </a:ext>
            </a:extLst>
          </p:cNvPr>
          <p:cNvSpPr txBox="1"/>
          <p:nvPr/>
        </p:nvSpPr>
        <p:spPr>
          <a:xfrm>
            <a:off x="1725865" y="1512527"/>
            <a:ext cx="1614668" cy="276999"/>
          </a:xfrm>
          <a:prstGeom prst="rect">
            <a:avLst/>
          </a:prstGeom>
          <a:noFill/>
        </p:spPr>
        <p:txBody>
          <a:bodyPr wrap="square" rtlCol="0">
            <a:spAutoFit/>
          </a:bodyPr>
          <a:lstStyle/>
          <a:p>
            <a:pPr algn="ctr" defTabSz="685800">
              <a:defRPr/>
            </a:pPr>
            <a:r>
              <a:rPr lang="en-US" altLang="zh-CN" sz="1200" dirty="0">
                <a:solidFill>
                  <a:schemeClr val="accent1"/>
                </a:solidFill>
                <a:latin typeface="Roboto"/>
                <a:ea typeface="思源黑体 CN Regular"/>
              </a:rPr>
              <a:t>1</a:t>
            </a:r>
          </a:p>
        </p:txBody>
      </p:sp>
      <p:sp>
        <p:nvSpPr>
          <p:cNvPr id="44" name="文本框 43">
            <a:extLst>
              <a:ext uri="{FF2B5EF4-FFF2-40B4-BE49-F238E27FC236}">
                <a16:creationId xmlns:a16="http://schemas.microsoft.com/office/drawing/2014/main" id="{E9B3D2CF-6D83-49DA-ADD0-5E308B0955B8}"/>
              </a:ext>
            </a:extLst>
          </p:cNvPr>
          <p:cNvSpPr txBox="1"/>
          <p:nvPr/>
        </p:nvSpPr>
        <p:spPr>
          <a:xfrm>
            <a:off x="2099149" y="2164363"/>
            <a:ext cx="868101" cy="276999"/>
          </a:xfrm>
          <a:prstGeom prst="rect">
            <a:avLst/>
          </a:prstGeom>
          <a:noFill/>
        </p:spPr>
        <p:txBody>
          <a:bodyPr wrap="square" rtlCol="0">
            <a:spAutoFit/>
          </a:bodyPr>
          <a:lstStyle/>
          <a:p>
            <a:pPr algn="ctr" defTabSz="685800">
              <a:defRPr/>
            </a:pPr>
            <a:r>
              <a:rPr lang="en-US" altLang="zh-CN" sz="1200" dirty="0">
                <a:solidFill>
                  <a:schemeClr val="accent1"/>
                </a:solidFill>
                <a:latin typeface="Roboto"/>
                <a:ea typeface="思源黑体 CN Regular"/>
              </a:rPr>
              <a:t>2</a:t>
            </a:r>
            <a:endParaRPr lang="zh-CN" altLang="en-US" sz="1200" dirty="0">
              <a:solidFill>
                <a:schemeClr val="accent1"/>
              </a:solidFill>
              <a:latin typeface="Roboto"/>
              <a:ea typeface="思源黑体 CN Regular"/>
            </a:endParaRPr>
          </a:p>
        </p:txBody>
      </p:sp>
      <p:sp>
        <p:nvSpPr>
          <p:cNvPr id="45" name="文本框 44">
            <a:extLst>
              <a:ext uri="{FF2B5EF4-FFF2-40B4-BE49-F238E27FC236}">
                <a16:creationId xmlns:a16="http://schemas.microsoft.com/office/drawing/2014/main" id="{ABF017FE-99EE-44E6-8371-51DD02976506}"/>
              </a:ext>
            </a:extLst>
          </p:cNvPr>
          <p:cNvSpPr txBox="1"/>
          <p:nvPr/>
        </p:nvSpPr>
        <p:spPr>
          <a:xfrm>
            <a:off x="2099149" y="2816200"/>
            <a:ext cx="868101" cy="276999"/>
          </a:xfrm>
          <a:prstGeom prst="rect">
            <a:avLst/>
          </a:prstGeom>
          <a:noFill/>
        </p:spPr>
        <p:txBody>
          <a:bodyPr wrap="square" rtlCol="0">
            <a:spAutoFit/>
          </a:bodyPr>
          <a:lstStyle/>
          <a:p>
            <a:pPr algn="ctr" defTabSz="685800">
              <a:defRPr/>
            </a:pPr>
            <a:r>
              <a:rPr lang="en-US" altLang="zh-CN" sz="1200" dirty="0">
                <a:solidFill>
                  <a:schemeClr val="accent1"/>
                </a:solidFill>
                <a:latin typeface="Roboto"/>
                <a:ea typeface="思源黑体 CN Regular"/>
              </a:rPr>
              <a:t>3</a:t>
            </a:r>
          </a:p>
        </p:txBody>
      </p:sp>
      <p:sp>
        <p:nvSpPr>
          <p:cNvPr id="46" name="文本框 45">
            <a:extLst>
              <a:ext uri="{FF2B5EF4-FFF2-40B4-BE49-F238E27FC236}">
                <a16:creationId xmlns:a16="http://schemas.microsoft.com/office/drawing/2014/main" id="{E0CDED55-A7DC-4EBF-8837-FA961CA880DF}"/>
              </a:ext>
            </a:extLst>
          </p:cNvPr>
          <p:cNvSpPr txBox="1"/>
          <p:nvPr/>
        </p:nvSpPr>
        <p:spPr>
          <a:xfrm>
            <a:off x="2099149" y="3468036"/>
            <a:ext cx="868101" cy="276999"/>
          </a:xfrm>
          <a:prstGeom prst="rect">
            <a:avLst/>
          </a:prstGeom>
          <a:noFill/>
        </p:spPr>
        <p:txBody>
          <a:bodyPr wrap="square" rtlCol="0">
            <a:spAutoFit/>
          </a:bodyPr>
          <a:lstStyle/>
          <a:p>
            <a:pPr algn="ctr" defTabSz="685800">
              <a:defRPr/>
            </a:pPr>
            <a:r>
              <a:rPr lang="en-US" altLang="zh-CN" sz="1200" dirty="0">
                <a:solidFill>
                  <a:schemeClr val="accent1"/>
                </a:solidFill>
                <a:latin typeface="Roboto"/>
                <a:ea typeface="思源黑体 CN Regular"/>
              </a:rPr>
              <a:t>4</a:t>
            </a:r>
            <a:endParaRPr lang="zh-CN" altLang="en-US" sz="1200" dirty="0">
              <a:solidFill>
                <a:schemeClr val="accent1"/>
              </a:solidFill>
              <a:latin typeface="Roboto"/>
              <a:ea typeface="思源黑体 CN Regular"/>
            </a:endParaRPr>
          </a:p>
        </p:txBody>
      </p:sp>
      <p:sp>
        <p:nvSpPr>
          <p:cNvPr id="47" name="文本框 46">
            <a:extLst>
              <a:ext uri="{FF2B5EF4-FFF2-40B4-BE49-F238E27FC236}">
                <a16:creationId xmlns:a16="http://schemas.microsoft.com/office/drawing/2014/main" id="{64DD67DE-9D78-40ED-8CC4-120986398CE4}"/>
              </a:ext>
            </a:extLst>
          </p:cNvPr>
          <p:cNvSpPr txBox="1"/>
          <p:nvPr/>
        </p:nvSpPr>
        <p:spPr>
          <a:xfrm>
            <a:off x="1725865" y="4119872"/>
            <a:ext cx="1614668" cy="276999"/>
          </a:xfrm>
          <a:prstGeom prst="rect">
            <a:avLst/>
          </a:prstGeom>
          <a:noFill/>
        </p:spPr>
        <p:txBody>
          <a:bodyPr wrap="square" rtlCol="0">
            <a:spAutoFit/>
          </a:bodyPr>
          <a:lstStyle/>
          <a:p>
            <a:pPr algn="ctr" defTabSz="685800">
              <a:defRPr/>
            </a:pPr>
            <a:r>
              <a:rPr lang="en-US" altLang="zh-CN" sz="1200" dirty="0">
                <a:solidFill>
                  <a:schemeClr val="accent1"/>
                </a:solidFill>
                <a:latin typeface="Roboto"/>
                <a:ea typeface="思源黑体 CN Regular"/>
              </a:rPr>
              <a:t>5</a:t>
            </a:r>
            <a:endParaRPr lang="en-US" altLang="zh-CN" sz="1200" baseline="30000" dirty="0">
              <a:solidFill>
                <a:schemeClr val="accent1"/>
              </a:solidFill>
              <a:latin typeface="Roboto"/>
              <a:ea typeface="思源黑体 CN Regular"/>
            </a:endParaRPr>
          </a:p>
        </p:txBody>
      </p:sp>
      <p:sp>
        <p:nvSpPr>
          <p:cNvPr id="49" name="文本框 48">
            <a:extLst>
              <a:ext uri="{FF2B5EF4-FFF2-40B4-BE49-F238E27FC236}">
                <a16:creationId xmlns:a16="http://schemas.microsoft.com/office/drawing/2014/main" id="{02AF93C9-28A2-47D4-BF88-B1330F47A213}"/>
              </a:ext>
            </a:extLst>
          </p:cNvPr>
          <p:cNvSpPr txBox="1"/>
          <p:nvPr/>
        </p:nvSpPr>
        <p:spPr>
          <a:xfrm>
            <a:off x="5747201" y="1512527"/>
            <a:ext cx="1734294" cy="276999"/>
          </a:xfrm>
          <a:prstGeom prst="rect">
            <a:avLst/>
          </a:prstGeom>
          <a:noFill/>
        </p:spPr>
        <p:txBody>
          <a:bodyPr wrap="square" rtlCol="0">
            <a:spAutoFit/>
          </a:bodyPr>
          <a:lstStyle/>
          <a:p>
            <a:pPr algn="ctr" defTabSz="685800">
              <a:defRPr/>
            </a:pPr>
            <a:r>
              <a:rPr lang="en-US" altLang="zh-CN" sz="1200" dirty="0">
                <a:solidFill>
                  <a:srgbClr val="CA865F"/>
                </a:solidFill>
                <a:latin typeface="Roboto"/>
                <a:ea typeface="思源黑体 CN Regular"/>
              </a:rPr>
              <a:t>4</a:t>
            </a:r>
          </a:p>
        </p:txBody>
      </p:sp>
      <p:sp>
        <p:nvSpPr>
          <p:cNvPr id="50" name="文本框 49">
            <a:extLst>
              <a:ext uri="{FF2B5EF4-FFF2-40B4-BE49-F238E27FC236}">
                <a16:creationId xmlns:a16="http://schemas.microsoft.com/office/drawing/2014/main" id="{CA903B90-71CA-4189-91ED-FFA792E0DA2E}"/>
              </a:ext>
            </a:extLst>
          </p:cNvPr>
          <p:cNvSpPr txBox="1"/>
          <p:nvPr/>
        </p:nvSpPr>
        <p:spPr>
          <a:xfrm>
            <a:off x="6180298" y="2164363"/>
            <a:ext cx="868101" cy="276999"/>
          </a:xfrm>
          <a:prstGeom prst="rect">
            <a:avLst/>
          </a:prstGeom>
          <a:noFill/>
        </p:spPr>
        <p:txBody>
          <a:bodyPr wrap="square" rtlCol="0">
            <a:spAutoFit/>
          </a:bodyPr>
          <a:lstStyle/>
          <a:p>
            <a:pPr algn="ctr" defTabSz="685800">
              <a:defRPr/>
            </a:pPr>
            <a:r>
              <a:rPr lang="en-US" altLang="zh-CN" sz="1200" dirty="0">
                <a:solidFill>
                  <a:srgbClr val="CA865F"/>
                </a:solidFill>
                <a:latin typeface="Roboto"/>
                <a:ea typeface="思源黑体 CN Regular"/>
              </a:rPr>
              <a:t>3</a:t>
            </a:r>
            <a:endParaRPr lang="zh-CN" altLang="en-US" sz="1200" dirty="0">
              <a:solidFill>
                <a:srgbClr val="CA865F"/>
              </a:solidFill>
              <a:latin typeface="Roboto"/>
              <a:ea typeface="思源黑体 CN Regular"/>
            </a:endParaRPr>
          </a:p>
        </p:txBody>
      </p:sp>
      <p:sp>
        <p:nvSpPr>
          <p:cNvPr id="51" name="文本框 50">
            <a:extLst>
              <a:ext uri="{FF2B5EF4-FFF2-40B4-BE49-F238E27FC236}">
                <a16:creationId xmlns:a16="http://schemas.microsoft.com/office/drawing/2014/main" id="{C5D8997F-7D39-4FA8-B23F-A005ADA75695}"/>
              </a:ext>
            </a:extLst>
          </p:cNvPr>
          <p:cNvSpPr txBox="1"/>
          <p:nvPr/>
        </p:nvSpPr>
        <p:spPr>
          <a:xfrm>
            <a:off x="6180298" y="2816200"/>
            <a:ext cx="868101" cy="276999"/>
          </a:xfrm>
          <a:prstGeom prst="rect">
            <a:avLst/>
          </a:prstGeom>
          <a:noFill/>
        </p:spPr>
        <p:txBody>
          <a:bodyPr wrap="square" rtlCol="0">
            <a:spAutoFit/>
          </a:bodyPr>
          <a:lstStyle/>
          <a:p>
            <a:pPr algn="ctr" defTabSz="685800">
              <a:defRPr/>
            </a:pPr>
            <a:r>
              <a:rPr lang="en-US" altLang="zh-CN" sz="1200" dirty="0">
                <a:solidFill>
                  <a:srgbClr val="CA865F"/>
                </a:solidFill>
                <a:latin typeface="Roboto"/>
                <a:ea typeface="思源黑体 CN Regular"/>
              </a:rPr>
              <a:t>1</a:t>
            </a:r>
          </a:p>
        </p:txBody>
      </p:sp>
      <p:sp>
        <p:nvSpPr>
          <p:cNvPr id="52" name="文本框 51">
            <a:extLst>
              <a:ext uri="{FF2B5EF4-FFF2-40B4-BE49-F238E27FC236}">
                <a16:creationId xmlns:a16="http://schemas.microsoft.com/office/drawing/2014/main" id="{CF5E9D07-94A0-4639-A530-0CE409A9424E}"/>
              </a:ext>
            </a:extLst>
          </p:cNvPr>
          <p:cNvSpPr txBox="1"/>
          <p:nvPr/>
        </p:nvSpPr>
        <p:spPr>
          <a:xfrm>
            <a:off x="6180298" y="3468036"/>
            <a:ext cx="868101" cy="276999"/>
          </a:xfrm>
          <a:prstGeom prst="rect">
            <a:avLst/>
          </a:prstGeom>
          <a:noFill/>
        </p:spPr>
        <p:txBody>
          <a:bodyPr wrap="square" rtlCol="0">
            <a:spAutoFit/>
          </a:bodyPr>
          <a:lstStyle/>
          <a:p>
            <a:pPr algn="ctr" defTabSz="685800">
              <a:defRPr/>
            </a:pPr>
            <a:r>
              <a:rPr lang="en-US" altLang="zh-CN" sz="1200" dirty="0">
                <a:solidFill>
                  <a:srgbClr val="CA865F"/>
                </a:solidFill>
                <a:latin typeface="Roboto"/>
                <a:ea typeface="思源黑体 CN Regular"/>
              </a:rPr>
              <a:t>4</a:t>
            </a:r>
            <a:endParaRPr lang="zh-CN" altLang="en-US" sz="1200" dirty="0">
              <a:solidFill>
                <a:srgbClr val="CA865F"/>
              </a:solidFill>
              <a:latin typeface="Roboto"/>
              <a:ea typeface="思源黑体 CN Regular"/>
            </a:endParaRPr>
          </a:p>
        </p:txBody>
      </p:sp>
      <p:sp>
        <p:nvSpPr>
          <p:cNvPr id="53" name="文本框 52">
            <a:extLst>
              <a:ext uri="{FF2B5EF4-FFF2-40B4-BE49-F238E27FC236}">
                <a16:creationId xmlns:a16="http://schemas.microsoft.com/office/drawing/2014/main" id="{6EC96965-73D2-4905-B1C9-321A7E78099A}"/>
              </a:ext>
            </a:extLst>
          </p:cNvPr>
          <p:cNvSpPr txBox="1"/>
          <p:nvPr/>
        </p:nvSpPr>
        <p:spPr>
          <a:xfrm>
            <a:off x="5807014" y="4119872"/>
            <a:ext cx="1614668" cy="276999"/>
          </a:xfrm>
          <a:prstGeom prst="rect">
            <a:avLst/>
          </a:prstGeom>
          <a:noFill/>
        </p:spPr>
        <p:txBody>
          <a:bodyPr wrap="square" rtlCol="0">
            <a:spAutoFit/>
          </a:bodyPr>
          <a:lstStyle/>
          <a:p>
            <a:pPr algn="ctr" defTabSz="685800">
              <a:defRPr/>
            </a:pPr>
            <a:r>
              <a:rPr lang="en-US" altLang="zh-CN" sz="1200" dirty="0">
                <a:solidFill>
                  <a:srgbClr val="CA865F"/>
                </a:solidFill>
                <a:latin typeface="Roboto"/>
                <a:ea typeface="思源黑体 CN Regular"/>
              </a:rPr>
              <a:t>5</a:t>
            </a:r>
            <a:endParaRPr lang="en-US" altLang="zh-CN" sz="1200" baseline="30000" dirty="0">
              <a:solidFill>
                <a:srgbClr val="CA865F"/>
              </a:solidFill>
              <a:latin typeface="Roboto"/>
              <a:ea typeface="思源黑体 CN Regular"/>
            </a:endParaRPr>
          </a:p>
        </p:txBody>
      </p:sp>
      <p:sp>
        <p:nvSpPr>
          <p:cNvPr id="4" name="文本框 3">
            <a:extLst>
              <a:ext uri="{FF2B5EF4-FFF2-40B4-BE49-F238E27FC236}">
                <a16:creationId xmlns:a16="http://schemas.microsoft.com/office/drawing/2014/main" id="{814C9A54-266D-C6B4-2E46-FC4DFB6ABDCF}"/>
              </a:ext>
            </a:extLst>
          </p:cNvPr>
          <p:cNvSpPr txBox="1"/>
          <p:nvPr/>
        </p:nvSpPr>
        <p:spPr>
          <a:xfrm>
            <a:off x="744006" y="1426878"/>
            <a:ext cx="507831" cy="3227807"/>
          </a:xfrm>
          <a:prstGeom prst="rect">
            <a:avLst/>
          </a:prstGeom>
          <a:noFill/>
        </p:spPr>
        <p:txBody>
          <a:bodyPr vert="eaVert" wrap="none" rtlCol="0">
            <a:spAutoFit/>
          </a:bodyPr>
          <a:lstStyle/>
          <a:p>
            <a:r>
              <a:rPr kumimoji="1" lang="en-US" altLang="zh-CN" sz="2100" dirty="0">
                <a:solidFill>
                  <a:schemeClr val="bg1"/>
                </a:solidFill>
                <a:latin typeface="+mj-lt"/>
              </a:rPr>
              <a:t>MI Scores feature ranking</a:t>
            </a:r>
          </a:p>
        </p:txBody>
      </p:sp>
      <p:sp>
        <p:nvSpPr>
          <p:cNvPr id="55" name="文本框 54">
            <a:extLst>
              <a:ext uri="{FF2B5EF4-FFF2-40B4-BE49-F238E27FC236}">
                <a16:creationId xmlns:a16="http://schemas.microsoft.com/office/drawing/2014/main" id="{6B8B4590-70DE-157A-E2F9-B52820CB1137}"/>
              </a:ext>
            </a:extLst>
          </p:cNvPr>
          <p:cNvSpPr txBox="1"/>
          <p:nvPr/>
        </p:nvSpPr>
        <p:spPr>
          <a:xfrm>
            <a:off x="7888202" y="1369727"/>
            <a:ext cx="461665" cy="3030638"/>
          </a:xfrm>
          <a:prstGeom prst="rect">
            <a:avLst/>
          </a:prstGeom>
          <a:noFill/>
        </p:spPr>
        <p:txBody>
          <a:bodyPr vert="eaVert" wrap="none" rtlCol="0">
            <a:spAutoFit/>
          </a:bodyPr>
          <a:lstStyle/>
          <a:p>
            <a:r>
              <a:rPr kumimoji="1" lang="en-US" altLang="zh-CN" sz="1800" dirty="0" err="1">
                <a:solidFill>
                  <a:schemeClr val="bg1"/>
                </a:solidFill>
                <a:latin typeface="+mj-lt"/>
              </a:rPr>
              <a:t>XGBoost</a:t>
            </a:r>
            <a:r>
              <a:rPr kumimoji="1" lang="en-US" altLang="zh-CN" sz="1800" dirty="0">
                <a:solidFill>
                  <a:schemeClr val="bg1"/>
                </a:solidFill>
                <a:latin typeface="+mj-lt"/>
              </a:rPr>
              <a:t> feature importance</a:t>
            </a:r>
          </a:p>
        </p:txBody>
      </p:sp>
      <p:sp>
        <p:nvSpPr>
          <p:cNvPr id="5" name="圆角矩形 4">
            <a:extLst>
              <a:ext uri="{FF2B5EF4-FFF2-40B4-BE49-F238E27FC236}">
                <a16:creationId xmlns:a16="http://schemas.microsoft.com/office/drawing/2014/main" id="{5B7A5043-E607-AB97-CE84-E4715EF36724}"/>
              </a:ext>
            </a:extLst>
          </p:cNvPr>
          <p:cNvSpPr/>
          <p:nvPr/>
        </p:nvSpPr>
        <p:spPr>
          <a:xfrm>
            <a:off x="1363981" y="4043060"/>
            <a:ext cx="27000" cy="4075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57" name="圆角矩形 56">
            <a:extLst>
              <a:ext uri="{FF2B5EF4-FFF2-40B4-BE49-F238E27FC236}">
                <a16:creationId xmlns:a16="http://schemas.microsoft.com/office/drawing/2014/main" id="{CB0189CD-C495-D31B-A6BC-6F52EA3245BE}"/>
              </a:ext>
            </a:extLst>
          </p:cNvPr>
          <p:cNvSpPr/>
          <p:nvPr/>
        </p:nvSpPr>
        <p:spPr>
          <a:xfrm>
            <a:off x="1352551" y="3391550"/>
            <a:ext cx="75600" cy="4075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58" name="圆角矩形 57">
            <a:extLst>
              <a:ext uri="{FF2B5EF4-FFF2-40B4-BE49-F238E27FC236}">
                <a16:creationId xmlns:a16="http://schemas.microsoft.com/office/drawing/2014/main" id="{B4DE62C9-2CC4-4B7F-09CE-091BE35F10FF}"/>
              </a:ext>
            </a:extLst>
          </p:cNvPr>
          <p:cNvSpPr/>
          <p:nvPr/>
        </p:nvSpPr>
        <p:spPr>
          <a:xfrm>
            <a:off x="1352551" y="2740040"/>
            <a:ext cx="467100" cy="4075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59" name="圆角矩形 58">
            <a:extLst>
              <a:ext uri="{FF2B5EF4-FFF2-40B4-BE49-F238E27FC236}">
                <a16:creationId xmlns:a16="http://schemas.microsoft.com/office/drawing/2014/main" id="{E3BC0C69-5F13-2475-9AEE-1345E9C19251}"/>
              </a:ext>
            </a:extLst>
          </p:cNvPr>
          <p:cNvSpPr/>
          <p:nvPr/>
        </p:nvSpPr>
        <p:spPr>
          <a:xfrm>
            <a:off x="1352550" y="2088530"/>
            <a:ext cx="621000" cy="4075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0" name="圆角矩形 59">
            <a:extLst>
              <a:ext uri="{FF2B5EF4-FFF2-40B4-BE49-F238E27FC236}">
                <a16:creationId xmlns:a16="http://schemas.microsoft.com/office/drawing/2014/main" id="{3A48597D-4B42-0A78-DD80-7A379DA259E0}"/>
              </a:ext>
            </a:extLst>
          </p:cNvPr>
          <p:cNvSpPr/>
          <p:nvPr/>
        </p:nvSpPr>
        <p:spPr>
          <a:xfrm>
            <a:off x="1352551" y="1437020"/>
            <a:ext cx="2178900" cy="405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61" name="圆角矩形 60">
            <a:extLst>
              <a:ext uri="{FF2B5EF4-FFF2-40B4-BE49-F238E27FC236}">
                <a16:creationId xmlns:a16="http://schemas.microsoft.com/office/drawing/2014/main" id="{C45F40E6-0192-EA25-E7F3-9EF2ACEDE19E}"/>
              </a:ext>
            </a:extLst>
          </p:cNvPr>
          <p:cNvSpPr/>
          <p:nvPr/>
        </p:nvSpPr>
        <p:spPr>
          <a:xfrm>
            <a:off x="5604511" y="2740658"/>
            <a:ext cx="2178900" cy="405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sz="1013"/>
          </a:p>
        </p:txBody>
      </p:sp>
      <p:sp>
        <p:nvSpPr>
          <p:cNvPr id="62" name="圆角矩形 61">
            <a:extLst>
              <a:ext uri="{FF2B5EF4-FFF2-40B4-BE49-F238E27FC236}">
                <a16:creationId xmlns:a16="http://schemas.microsoft.com/office/drawing/2014/main" id="{BF650B6D-69FF-61F2-6A04-838A6B208856}"/>
              </a:ext>
            </a:extLst>
          </p:cNvPr>
          <p:cNvSpPr/>
          <p:nvPr/>
        </p:nvSpPr>
        <p:spPr>
          <a:xfrm>
            <a:off x="5666611" y="3393129"/>
            <a:ext cx="2116800" cy="405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sz="1013"/>
          </a:p>
        </p:txBody>
      </p:sp>
      <p:sp>
        <p:nvSpPr>
          <p:cNvPr id="63" name="圆角矩形 62">
            <a:extLst>
              <a:ext uri="{FF2B5EF4-FFF2-40B4-BE49-F238E27FC236}">
                <a16:creationId xmlns:a16="http://schemas.microsoft.com/office/drawing/2014/main" id="{A67524F0-61BD-842C-211B-436E837DC09A}"/>
              </a:ext>
            </a:extLst>
          </p:cNvPr>
          <p:cNvSpPr/>
          <p:nvPr/>
        </p:nvSpPr>
        <p:spPr>
          <a:xfrm>
            <a:off x="7472911" y="4045600"/>
            <a:ext cx="310500" cy="405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sz="1013"/>
          </a:p>
        </p:txBody>
      </p:sp>
      <p:sp>
        <p:nvSpPr>
          <p:cNvPr id="64" name="圆角矩形 63">
            <a:extLst>
              <a:ext uri="{FF2B5EF4-FFF2-40B4-BE49-F238E27FC236}">
                <a16:creationId xmlns:a16="http://schemas.microsoft.com/office/drawing/2014/main" id="{E69EDE45-82A2-06C1-885F-BA7C3D23B44A}"/>
              </a:ext>
            </a:extLst>
          </p:cNvPr>
          <p:cNvSpPr/>
          <p:nvPr/>
        </p:nvSpPr>
        <p:spPr>
          <a:xfrm>
            <a:off x="6849211" y="1435715"/>
            <a:ext cx="934200" cy="405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sz="1013"/>
          </a:p>
        </p:txBody>
      </p:sp>
      <p:sp>
        <p:nvSpPr>
          <p:cNvPr id="65" name="圆角矩形 64">
            <a:extLst>
              <a:ext uri="{FF2B5EF4-FFF2-40B4-BE49-F238E27FC236}">
                <a16:creationId xmlns:a16="http://schemas.microsoft.com/office/drawing/2014/main" id="{7450C9C0-1801-BC8E-DCD6-41A270E1F58B}"/>
              </a:ext>
            </a:extLst>
          </p:cNvPr>
          <p:cNvSpPr/>
          <p:nvPr/>
        </p:nvSpPr>
        <p:spPr>
          <a:xfrm>
            <a:off x="6785689" y="2088186"/>
            <a:ext cx="996300" cy="405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sz="1013"/>
          </a:p>
        </p:txBody>
      </p:sp>
    </p:spTree>
    <p:extLst>
      <p:ext uri="{BB962C8B-B14F-4D97-AF65-F5344CB8AC3E}">
        <p14:creationId xmlns:p14="http://schemas.microsoft.com/office/powerpoint/2010/main" val="3898124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形状 63">
            <a:extLst>
              <a:ext uri="{FF2B5EF4-FFF2-40B4-BE49-F238E27FC236}">
                <a16:creationId xmlns:a16="http://schemas.microsoft.com/office/drawing/2014/main" id="{7AE70521-36C0-4971-B87C-F34AD916D7FA}"/>
              </a:ext>
            </a:extLst>
          </p:cNvPr>
          <p:cNvSpPr>
            <a:spLocks/>
          </p:cNvSpPr>
          <p:nvPr/>
        </p:nvSpPr>
        <p:spPr bwMode="auto">
          <a:xfrm>
            <a:off x="4572000" y="1498158"/>
            <a:ext cx="1592828" cy="2203925"/>
          </a:xfrm>
          <a:custGeom>
            <a:avLst/>
            <a:gdLst>
              <a:gd name="connsiteX0" fmla="*/ 0 w 1762872"/>
              <a:gd name="connsiteY0" fmla="*/ 0 h 2791198"/>
              <a:gd name="connsiteX1" fmla="*/ 46138 w 1762872"/>
              <a:gd name="connsiteY1" fmla="*/ 7423 h 2791198"/>
              <a:gd name="connsiteX2" fmla="*/ 88911 w 1762872"/>
              <a:gd name="connsiteY2" fmla="*/ 29995 h 2791198"/>
              <a:gd name="connsiteX3" fmla="*/ 1705581 w 1762872"/>
              <a:gd name="connsiteY3" fmla="*/ 1280231 h 2791198"/>
              <a:gd name="connsiteX4" fmla="*/ 1705581 w 1762872"/>
              <a:gd name="connsiteY4" fmla="*/ 1512220 h 2791198"/>
              <a:gd name="connsiteX5" fmla="*/ 88911 w 1762872"/>
              <a:gd name="connsiteY5" fmla="*/ 2761202 h 2791198"/>
              <a:gd name="connsiteX6" fmla="*/ 46138 w 1762872"/>
              <a:gd name="connsiteY6" fmla="*/ 2783774 h 2791198"/>
              <a:gd name="connsiteX7" fmla="*/ 0 w 1762872"/>
              <a:gd name="connsiteY7" fmla="*/ 2791198 h 2791198"/>
              <a:gd name="connsiteX8" fmla="*/ 0 w 1762872"/>
              <a:gd name="connsiteY8" fmla="*/ 0 h 279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872" h="2791198">
                <a:moveTo>
                  <a:pt x="0" y="0"/>
                </a:moveTo>
                <a:lnTo>
                  <a:pt x="46138" y="7423"/>
                </a:lnTo>
                <a:cubicBezTo>
                  <a:pt x="61283" y="12439"/>
                  <a:pt x="75762" y="19963"/>
                  <a:pt x="88911" y="29995"/>
                </a:cubicBezTo>
                <a:cubicBezTo>
                  <a:pt x="1705581" y="1280231"/>
                  <a:pt x="1705581" y="1280231"/>
                  <a:pt x="1705581" y="1280231"/>
                </a:cubicBezTo>
                <a:cubicBezTo>
                  <a:pt x="1781969" y="1339169"/>
                  <a:pt x="1781969" y="1454537"/>
                  <a:pt x="1705581" y="1512220"/>
                </a:cubicBezTo>
                <a:cubicBezTo>
                  <a:pt x="88911" y="2761202"/>
                  <a:pt x="88911" y="2761202"/>
                  <a:pt x="88911" y="2761202"/>
                </a:cubicBezTo>
                <a:cubicBezTo>
                  <a:pt x="75762" y="2771234"/>
                  <a:pt x="61283" y="2778758"/>
                  <a:pt x="46138" y="2783774"/>
                </a:cubicBezTo>
                <a:lnTo>
                  <a:pt x="0" y="2791198"/>
                </a:lnTo>
                <a:lnTo>
                  <a:pt x="0" y="0"/>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headEnd/>
            <a:tailEnd/>
          </a:ln>
        </p:spPr>
        <p:style>
          <a:lnRef idx="2">
            <a:schemeClr val="accent4">
              <a:shade val="50000"/>
            </a:schemeClr>
          </a:lnRef>
          <a:fillRef idx="1">
            <a:schemeClr val="accent4"/>
          </a:fillRef>
          <a:effectRef idx="0">
            <a:schemeClr val="accent4"/>
          </a:effectRef>
          <a:fontRef idx="minor">
            <a:schemeClr val="lt1"/>
          </a:fontRef>
        </p:style>
        <p:txBody>
          <a:bodyPr vert="horz" wrap="square" lIns="68580" tIns="34290" rIns="68580" bIns="34290" numCol="1" anchor="t" anchorCtr="0" compatLnSpc="1">
            <a:prstTxWarp prst="textNoShape">
              <a:avLst/>
            </a:prstTxWarp>
            <a:noAutofit/>
          </a:bodyPr>
          <a:lstStyle/>
          <a:p>
            <a:pPr>
              <a:defRPr/>
            </a:pPr>
            <a:endParaRPr lang="zh-CN" altLang="en-US" sz="1800" dirty="0">
              <a:solidFill>
                <a:prstClr val="black"/>
              </a:solidFill>
              <a:latin typeface="Arial"/>
              <a:ea typeface="HarmonyOS Sans SC" panose="00000500000000000000" pitchFamily="2" charset="-122"/>
            </a:endParaRPr>
          </a:p>
        </p:txBody>
      </p:sp>
      <p:sp>
        <p:nvSpPr>
          <p:cNvPr id="62" name="任意多边形: 形状 61">
            <a:extLst>
              <a:ext uri="{FF2B5EF4-FFF2-40B4-BE49-F238E27FC236}">
                <a16:creationId xmlns:a16="http://schemas.microsoft.com/office/drawing/2014/main" id="{30E16A04-0BD1-46E6-8113-91312F41673B}"/>
              </a:ext>
            </a:extLst>
          </p:cNvPr>
          <p:cNvSpPr>
            <a:spLocks/>
          </p:cNvSpPr>
          <p:nvPr/>
        </p:nvSpPr>
        <p:spPr bwMode="auto">
          <a:xfrm>
            <a:off x="3188940" y="1511530"/>
            <a:ext cx="1383061" cy="2203925"/>
          </a:xfrm>
          <a:custGeom>
            <a:avLst/>
            <a:gdLst>
              <a:gd name="connsiteX0" fmla="*/ 1762246 w 1762872"/>
              <a:gd name="connsiteY0" fmla="*/ 0 h 2791399"/>
              <a:gd name="connsiteX1" fmla="*/ 1762872 w 1762872"/>
              <a:gd name="connsiteY1" fmla="*/ 101 h 2791399"/>
              <a:gd name="connsiteX2" fmla="*/ 1762872 w 1762872"/>
              <a:gd name="connsiteY2" fmla="*/ 2791299 h 2791399"/>
              <a:gd name="connsiteX3" fmla="*/ 1762246 w 1762872"/>
              <a:gd name="connsiteY3" fmla="*/ 2791399 h 2791399"/>
              <a:gd name="connsiteX4" fmla="*/ 1672709 w 1762872"/>
              <a:gd name="connsiteY4" fmla="*/ 2761303 h 2791399"/>
              <a:gd name="connsiteX5" fmla="*/ 57291 w 1762872"/>
              <a:gd name="connsiteY5" fmla="*/ 1512321 h 2791399"/>
              <a:gd name="connsiteX6" fmla="*/ 57291 w 1762872"/>
              <a:gd name="connsiteY6" fmla="*/ 1280332 h 2791399"/>
              <a:gd name="connsiteX7" fmla="*/ 1672709 w 1762872"/>
              <a:gd name="connsiteY7" fmla="*/ 30096 h 2791399"/>
              <a:gd name="connsiteX8" fmla="*/ 1762246 w 1762872"/>
              <a:gd name="connsiteY8" fmla="*/ 0 h 279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872" h="2791399">
                <a:moveTo>
                  <a:pt x="1762246" y="0"/>
                </a:moveTo>
                <a:lnTo>
                  <a:pt x="1762872" y="101"/>
                </a:lnTo>
                <a:lnTo>
                  <a:pt x="1762872" y="2791299"/>
                </a:lnTo>
                <a:lnTo>
                  <a:pt x="1762246" y="2791399"/>
                </a:lnTo>
                <a:cubicBezTo>
                  <a:pt x="1730626" y="2791399"/>
                  <a:pt x="1699007" y="2781367"/>
                  <a:pt x="1672709" y="2761303"/>
                </a:cubicBezTo>
                <a:cubicBezTo>
                  <a:pt x="57291" y="1512321"/>
                  <a:pt x="57291" y="1512321"/>
                  <a:pt x="57291" y="1512321"/>
                </a:cubicBezTo>
                <a:cubicBezTo>
                  <a:pt x="-19097" y="1453384"/>
                  <a:pt x="-19097" y="1339270"/>
                  <a:pt x="57291" y="1280332"/>
                </a:cubicBezTo>
                <a:cubicBezTo>
                  <a:pt x="1672709" y="30096"/>
                  <a:pt x="1672709" y="30096"/>
                  <a:pt x="1672709" y="30096"/>
                </a:cubicBezTo>
                <a:cubicBezTo>
                  <a:pt x="1699007" y="10032"/>
                  <a:pt x="1730626" y="0"/>
                  <a:pt x="1762246" y="0"/>
                </a:cubicBez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588" cap="flat">
            <a:noFill/>
            <a:prstDash val="solid"/>
            <a:miter lim="800000"/>
            <a:headEnd/>
            <a:tailEnd/>
          </a:ln>
        </p:spPr>
        <p:txBody>
          <a:bodyPr vert="horz" wrap="square" lIns="68580" tIns="34290" rIns="68580" bIns="34290" numCol="1" anchor="t" anchorCtr="0" compatLnSpc="1">
            <a:prstTxWarp prst="textNoShape">
              <a:avLst/>
            </a:prstTxWarp>
            <a:noAutofit/>
          </a:bodyPr>
          <a:lstStyle/>
          <a:p>
            <a:pPr>
              <a:defRPr/>
            </a:pPr>
            <a:endParaRPr lang="zh-CN" altLang="en-US" sz="1800" dirty="0">
              <a:solidFill>
                <a:prstClr val="black"/>
              </a:solidFill>
              <a:latin typeface="Arial"/>
              <a:ea typeface="HarmonyOS Sans SC" panose="00000500000000000000" pitchFamily="2" charset="-122"/>
            </a:endParaRPr>
          </a:p>
        </p:txBody>
      </p:sp>
      <p:sp>
        <p:nvSpPr>
          <p:cNvPr id="44" name="Freeform 5">
            <a:extLst>
              <a:ext uri="{FF2B5EF4-FFF2-40B4-BE49-F238E27FC236}">
                <a16:creationId xmlns:a16="http://schemas.microsoft.com/office/drawing/2014/main" id="{7C67AD15-4F79-4FF8-B544-24677E1E139F}"/>
              </a:ext>
            </a:extLst>
          </p:cNvPr>
          <p:cNvSpPr>
            <a:spLocks/>
          </p:cNvSpPr>
          <p:nvPr/>
        </p:nvSpPr>
        <p:spPr bwMode="auto">
          <a:xfrm>
            <a:off x="1102995" y="-164823"/>
            <a:ext cx="6938010" cy="5473146"/>
          </a:xfrm>
          <a:custGeom>
            <a:avLst/>
            <a:gdLst>
              <a:gd name="T0" fmla="*/ 2785 w 2846"/>
              <a:gd name="T1" fmla="*/ 1214 h 2242"/>
              <a:gd name="T2" fmla="*/ 1494 w 2846"/>
              <a:gd name="T3" fmla="*/ 2210 h 2242"/>
              <a:gd name="T4" fmla="*/ 1351 w 2846"/>
              <a:gd name="T5" fmla="*/ 2210 h 2242"/>
              <a:gd name="T6" fmla="*/ 61 w 2846"/>
              <a:gd name="T7" fmla="*/ 1214 h 2242"/>
              <a:gd name="T8" fmla="*/ 61 w 2846"/>
              <a:gd name="T9" fmla="*/ 1029 h 2242"/>
              <a:gd name="T10" fmla="*/ 1351 w 2846"/>
              <a:gd name="T11" fmla="*/ 32 h 2242"/>
              <a:gd name="T12" fmla="*/ 1494 w 2846"/>
              <a:gd name="T13" fmla="*/ 32 h 2242"/>
              <a:gd name="T14" fmla="*/ 2785 w 2846"/>
              <a:gd name="T15" fmla="*/ 1029 h 2242"/>
              <a:gd name="T16" fmla="*/ 2785 w 2846"/>
              <a:gd name="T17" fmla="*/ 121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6" h="2242">
                <a:moveTo>
                  <a:pt x="2785" y="1214"/>
                </a:moveTo>
                <a:cubicBezTo>
                  <a:pt x="1494" y="2210"/>
                  <a:pt x="1494" y="2210"/>
                  <a:pt x="1494" y="2210"/>
                </a:cubicBezTo>
                <a:cubicBezTo>
                  <a:pt x="1452" y="2242"/>
                  <a:pt x="1393" y="2242"/>
                  <a:pt x="1351" y="2210"/>
                </a:cubicBezTo>
                <a:cubicBezTo>
                  <a:pt x="61" y="1214"/>
                  <a:pt x="61" y="1214"/>
                  <a:pt x="61" y="1214"/>
                </a:cubicBezTo>
                <a:cubicBezTo>
                  <a:pt x="0" y="1167"/>
                  <a:pt x="0" y="1076"/>
                  <a:pt x="61" y="1029"/>
                </a:cubicBezTo>
                <a:cubicBezTo>
                  <a:pt x="1351" y="32"/>
                  <a:pt x="1351" y="32"/>
                  <a:pt x="1351" y="32"/>
                </a:cubicBezTo>
                <a:cubicBezTo>
                  <a:pt x="1393" y="0"/>
                  <a:pt x="1452" y="0"/>
                  <a:pt x="1494" y="32"/>
                </a:cubicBezTo>
                <a:cubicBezTo>
                  <a:pt x="2785" y="1029"/>
                  <a:pt x="2785" y="1029"/>
                  <a:pt x="2785" y="1029"/>
                </a:cubicBezTo>
                <a:cubicBezTo>
                  <a:pt x="2846" y="1076"/>
                  <a:pt x="2846" y="1168"/>
                  <a:pt x="2785" y="1214"/>
                </a:cubicBezTo>
                <a:close/>
              </a:path>
            </a:pathLst>
          </a:custGeom>
          <a:ln>
            <a:gradFill>
              <a:gsLst>
                <a:gs pos="0">
                  <a:schemeClr val="accent1">
                    <a:lumMod val="20000"/>
                    <a:lumOff val="80000"/>
                  </a:schemeClr>
                </a:gs>
                <a:gs pos="74000">
                  <a:schemeClr val="accent1">
                    <a:lumMod val="40000"/>
                    <a:lumOff val="60000"/>
                  </a:schemeClr>
                </a:gs>
                <a:gs pos="83000">
                  <a:schemeClr val="accent1">
                    <a:lumMod val="40000"/>
                    <a:lumOff val="60000"/>
                  </a:schemeClr>
                </a:gs>
                <a:gs pos="100000">
                  <a:schemeClr val="accent1">
                    <a:lumMod val="60000"/>
                    <a:lumOff val="4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a:defRPr/>
            </a:pPr>
            <a:endParaRPr lang="zh-CN" altLang="en-US" sz="1800" dirty="0">
              <a:solidFill>
                <a:prstClr val="black"/>
              </a:solidFill>
              <a:latin typeface="Arial"/>
              <a:ea typeface="HarmonyOS Sans SC" panose="00000500000000000000" pitchFamily="2" charset="-122"/>
            </a:endParaRPr>
          </a:p>
        </p:txBody>
      </p:sp>
      <p:sp>
        <p:nvSpPr>
          <p:cNvPr id="50" name="Freeform 5">
            <a:extLst>
              <a:ext uri="{FF2B5EF4-FFF2-40B4-BE49-F238E27FC236}">
                <a16:creationId xmlns:a16="http://schemas.microsoft.com/office/drawing/2014/main" id="{DFB6F44B-D0D5-4856-BF9A-0CBB89CF26E0}"/>
              </a:ext>
            </a:extLst>
          </p:cNvPr>
          <p:cNvSpPr>
            <a:spLocks/>
          </p:cNvSpPr>
          <p:nvPr/>
        </p:nvSpPr>
        <p:spPr bwMode="auto">
          <a:xfrm>
            <a:off x="-310857" y="-1280160"/>
            <a:ext cx="9765714" cy="7703820"/>
          </a:xfrm>
          <a:custGeom>
            <a:avLst/>
            <a:gdLst>
              <a:gd name="T0" fmla="*/ 2785 w 2846"/>
              <a:gd name="T1" fmla="*/ 1214 h 2242"/>
              <a:gd name="T2" fmla="*/ 1494 w 2846"/>
              <a:gd name="T3" fmla="*/ 2210 h 2242"/>
              <a:gd name="T4" fmla="*/ 1351 w 2846"/>
              <a:gd name="T5" fmla="*/ 2210 h 2242"/>
              <a:gd name="T6" fmla="*/ 61 w 2846"/>
              <a:gd name="T7" fmla="*/ 1214 h 2242"/>
              <a:gd name="T8" fmla="*/ 61 w 2846"/>
              <a:gd name="T9" fmla="*/ 1029 h 2242"/>
              <a:gd name="T10" fmla="*/ 1351 w 2846"/>
              <a:gd name="T11" fmla="*/ 32 h 2242"/>
              <a:gd name="T12" fmla="*/ 1494 w 2846"/>
              <a:gd name="T13" fmla="*/ 32 h 2242"/>
              <a:gd name="T14" fmla="*/ 2785 w 2846"/>
              <a:gd name="T15" fmla="*/ 1029 h 2242"/>
              <a:gd name="T16" fmla="*/ 2785 w 2846"/>
              <a:gd name="T17" fmla="*/ 121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6" h="2242">
                <a:moveTo>
                  <a:pt x="2785" y="1214"/>
                </a:moveTo>
                <a:cubicBezTo>
                  <a:pt x="1494" y="2210"/>
                  <a:pt x="1494" y="2210"/>
                  <a:pt x="1494" y="2210"/>
                </a:cubicBezTo>
                <a:cubicBezTo>
                  <a:pt x="1452" y="2242"/>
                  <a:pt x="1393" y="2242"/>
                  <a:pt x="1351" y="2210"/>
                </a:cubicBezTo>
                <a:cubicBezTo>
                  <a:pt x="61" y="1214"/>
                  <a:pt x="61" y="1214"/>
                  <a:pt x="61" y="1214"/>
                </a:cubicBezTo>
                <a:cubicBezTo>
                  <a:pt x="0" y="1167"/>
                  <a:pt x="0" y="1076"/>
                  <a:pt x="61" y="1029"/>
                </a:cubicBezTo>
                <a:cubicBezTo>
                  <a:pt x="1351" y="32"/>
                  <a:pt x="1351" y="32"/>
                  <a:pt x="1351" y="32"/>
                </a:cubicBezTo>
                <a:cubicBezTo>
                  <a:pt x="1393" y="0"/>
                  <a:pt x="1452" y="0"/>
                  <a:pt x="1494" y="32"/>
                </a:cubicBezTo>
                <a:cubicBezTo>
                  <a:pt x="2785" y="1029"/>
                  <a:pt x="2785" y="1029"/>
                  <a:pt x="2785" y="1029"/>
                </a:cubicBezTo>
                <a:cubicBezTo>
                  <a:pt x="2846" y="1076"/>
                  <a:pt x="2846" y="1168"/>
                  <a:pt x="2785" y="1214"/>
                </a:cubicBezTo>
                <a:close/>
              </a:path>
            </a:pathLst>
          </a:custGeom>
          <a:ln w="95250">
            <a:gradFill flip="none" rotWithShape="1">
              <a:gsLst>
                <a:gs pos="0">
                  <a:schemeClr val="accent5"/>
                </a:gs>
                <a:gs pos="44000">
                  <a:schemeClr val="accent5">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a:defRPr/>
            </a:pPr>
            <a:endParaRPr lang="zh-CN" altLang="en-US" sz="1800" dirty="0">
              <a:solidFill>
                <a:prstClr val="black"/>
              </a:solidFill>
              <a:latin typeface="Arial"/>
              <a:ea typeface="HarmonyOS Sans SC" panose="00000500000000000000" pitchFamily="2" charset="-122"/>
            </a:endParaRPr>
          </a:p>
        </p:txBody>
      </p:sp>
      <p:sp>
        <p:nvSpPr>
          <p:cNvPr id="49" name="Freeform 5">
            <a:extLst>
              <a:ext uri="{FF2B5EF4-FFF2-40B4-BE49-F238E27FC236}">
                <a16:creationId xmlns:a16="http://schemas.microsoft.com/office/drawing/2014/main" id="{14D301F8-7DA8-4545-8172-AC1E7AA36B48}"/>
              </a:ext>
            </a:extLst>
          </p:cNvPr>
          <p:cNvSpPr>
            <a:spLocks/>
          </p:cNvSpPr>
          <p:nvPr/>
        </p:nvSpPr>
        <p:spPr bwMode="auto">
          <a:xfrm flipH="1">
            <a:off x="-310857" y="-1280160"/>
            <a:ext cx="9765714" cy="7703820"/>
          </a:xfrm>
          <a:custGeom>
            <a:avLst/>
            <a:gdLst>
              <a:gd name="T0" fmla="*/ 2785 w 2846"/>
              <a:gd name="T1" fmla="*/ 1214 h 2242"/>
              <a:gd name="T2" fmla="*/ 1494 w 2846"/>
              <a:gd name="T3" fmla="*/ 2210 h 2242"/>
              <a:gd name="T4" fmla="*/ 1351 w 2846"/>
              <a:gd name="T5" fmla="*/ 2210 h 2242"/>
              <a:gd name="T6" fmla="*/ 61 w 2846"/>
              <a:gd name="T7" fmla="*/ 1214 h 2242"/>
              <a:gd name="T8" fmla="*/ 61 w 2846"/>
              <a:gd name="T9" fmla="*/ 1029 h 2242"/>
              <a:gd name="T10" fmla="*/ 1351 w 2846"/>
              <a:gd name="T11" fmla="*/ 32 h 2242"/>
              <a:gd name="T12" fmla="*/ 1494 w 2846"/>
              <a:gd name="T13" fmla="*/ 32 h 2242"/>
              <a:gd name="T14" fmla="*/ 2785 w 2846"/>
              <a:gd name="T15" fmla="*/ 1029 h 2242"/>
              <a:gd name="T16" fmla="*/ 2785 w 2846"/>
              <a:gd name="T17" fmla="*/ 121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6" h="2242">
                <a:moveTo>
                  <a:pt x="2785" y="1214"/>
                </a:moveTo>
                <a:cubicBezTo>
                  <a:pt x="1494" y="2210"/>
                  <a:pt x="1494" y="2210"/>
                  <a:pt x="1494" y="2210"/>
                </a:cubicBezTo>
                <a:cubicBezTo>
                  <a:pt x="1452" y="2242"/>
                  <a:pt x="1393" y="2242"/>
                  <a:pt x="1351" y="2210"/>
                </a:cubicBezTo>
                <a:cubicBezTo>
                  <a:pt x="61" y="1214"/>
                  <a:pt x="61" y="1214"/>
                  <a:pt x="61" y="1214"/>
                </a:cubicBezTo>
                <a:cubicBezTo>
                  <a:pt x="0" y="1167"/>
                  <a:pt x="0" y="1076"/>
                  <a:pt x="61" y="1029"/>
                </a:cubicBezTo>
                <a:cubicBezTo>
                  <a:pt x="1351" y="32"/>
                  <a:pt x="1351" y="32"/>
                  <a:pt x="1351" y="32"/>
                </a:cubicBezTo>
                <a:cubicBezTo>
                  <a:pt x="1393" y="0"/>
                  <a:pt x="1452" y="0"/>
                  <a:pt x="1494" y="32"/>
                </a:cubicBezTo>
                <a:cubicBezTo>
                  <a:pt x="2785" y="1029"/>
                  <a:pt x="2785" y="1029"/>
                  <a:pt x="2785" y="1029"/>
                </a:cubicBezTo>
                <a:cubicBezTo>
                  <a:pt x="2846" y="1076"/>
                  <a:pt x="2846" y="1168"/>
                  <a:pt x="2785" y="1214"/>
                </a:cubicBezTo>
                <a:close/>
              </a:path>
            </a:pathLst>
          </a:custGeom>
          <a:ln w="111125">
            <a:gradFill flip="none" rotWithShape="1">
              <a:gsLst>
                <a:gs pos="0">
                  <a:schemeClr val="accent2"/>
                </a:gs>
                <a:gs pos="44000">
                  <a:schemeClr val="accent1">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a:defRPr/>
            </a:pPr>
            <a:endParaRPr lang="zh-CN" altLang="en-US" sz="1800" dirty="0">
              <a:solidFill>
                <a:prstClr val="black"/>
              </a:solidFill>
              <a:latin typeface="Arial"/>
              <a:ea typeface="HarmonyOS Sans SC" panose="00000500000000000000" pitchFamily="2" charset="-122"/>
            </a:endParaRPr>
          </a:p>
        </p:txBody>
      </p:sp>
      <p:sp>
        <p:nvSpPr>
          <p:cNvPr id="47" name="任意多边形: 形状 46">
            <a:extLst>
              <a:ext uri="{FF2B5EF4-FFF2-40B4-BE49-F238E27FC236}">
                <a16:creationId xmlns:a16="http://schemas.microsoft.com/office/drawing/2014/main" id="{C6F312DD-9C33-4B9E-91AD-49299DF70528}"/>
              </a:ext>
            </a:extLst>
          </p:cNvPr>
          <p:cNvSpPr>
            <a:spLocks/>
          </p:cNvSpPr>
          <p:nvPr/>
        </p:nvSpPr>
        <p:spPr bwMode="auto">
          <a:xfrm>
            <a:off x="-214843" y="-1218085"/>
            <a:ext cx="9573689" cy="7579670"/>
          </a:xfrm>
          <a:custGeom>
            <a:avLst/>
            <a:gdLst>
              <a:gd name="connsiteX0" fmla="*/ 6380533 w 12764919"/>
              <a:gd name="connsiteY0" fmla="*/ 755977 h 10106226"/>
              <a:gd name="connsiteX1" fmla="*/ 6104863 w 12764919"/>
              <a:gd name="connsiteY1" fmla="*/ 848638 h 10106226"/>
              <a:gd name="connsiteX2" fmla="*/ 1131247 w 12764919"/>
              <a:gd name="connsiteY2" fmla="*/ 4697914 h 10106226"/>
              <a:gd name="connsiteX3" fmla="*/ 1131247 w 12764919"/>
              <a:gd name="connsiteY3" fmla="*/ 5412173 h 10106226"/>
              <a:gd name="connsiteX4" fmla="*/ 6104863 w 12764919"/>
              <a:gd name="connsiteY4" fmla="*/ 9257589 h 10106226"/>
              <a:gd name="connsiteX5" fmla="*/ 6656202 w 12764919"/>
              <a:gd name="connsiteY5" fmla="*/ 9257589 h 10106226"/>
              <a:gd name="connsiteX6" fmla="*/ 11633673 w 12764919"/>
              <a:gd name="connsiteY6" fmla="*/ 5412173 h 10106226"/>
              <a:gd name="connsiteX7" fmla="*/ 11633673 w 12764919"/>
              <a:gd name="connsiteY7" fmla="*/ 4697914 h 10106226"/>
              <a:gd name="connsiteX8" fmla="*/ 6656202 w 12764919"/>
              <a:gd name="connsiteY8" fmla="*/ 848638 h 10106226"/>
              <a:gd name="connsiteX9" fmla="*/ 6380533 w 12764919"/>
              <a:gd name="connsiteY9" fmla="*/ 755977 h 10106226"/>
              <a:gd name="connsiteX10" fmla="*/ 6380194 w 12764919"/>
              <a:gd name="connsiteY10" fmla="*/ 0 h 10106226"/>
              <a:gd name="connsiteX11" fmla="*/ 6704360 w 12764919"/>
              <a:gd name="connsiteY11" fmla="*/ 108962 h 10106226"/>
              <a:gd name="connsiteX12" fmla="*/ 12557498 w 12764919"/>
              <a:gd name="connsiteY12" fmla="*/ 4635426 h 10106226"/>
              <a:gd name="connsiteX13" fmla="*/ 12557498 w 12764919"/>
              <a:gd name="connsiteY13" fmla="*/ 5475341 h 10106226"/>
              <a:gd name="connsiteX14" fmla="*/ 6704360 w 12764919"/>
              <a:gd name="connsiteY14" fmla="*/ 9997264 h 10106226"/>
              <a:gd name="connsiteX15" fmla="*/ 6056027 w 12764919"/>
              <a:gd name="connsiteY15" fmla="*/ 9997264 h 10106226"/>
              <a:gd name="connsiteX16" fmla="*/ 207422 w 12764919"/>
              <a:gd name="connsiteY16" fmla="*/ 5475341 h 10106226"/>
              <a:gd name="connsiteX17" fmla="*/ 207422 w 12764919"/>
              <a:gd name="connsiteY17" fmla="*/ 4635426 h 10106226"/>
              <a:gd name="connsiteX18" fmla="*/ 6056027 w 12764919"/>
              <a:gd name="connsiteY18" fmla="*/ 108962 h 10106226"/>
              <a:gd name="connsiteX19" fmla="*/ 6380194 w 12764919"/>
              <a:gd name="connsiteY19" fmla="*/ 0 h 1010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64919" h="10106226">
                <a:moveTo>
                  <a:pt x="6380533" y="755977"/>
                </a:moveTo>
                <a:cubicBezTo>
                  <a:pt x="6283181" y="755977"/>
                  <a:pt x="6185829" y="786864"/>
                  <a:pt x="6104863" y="848638"/>
                </a:cubicBezTo>
                <a:cubicBezTo>
                  <a:pt x="6104863" y="848638"/>
                  <a:pt x="6104863" y="848638"/>
                  <a:pt x="1131247" y="4697914"/>
                </a:cubicBezTo>
                <a:cubicBezTo>
                  <a:pt x="896060" y="4879374"/>
                  <a:pt x="896060" y="5230713"/>
                  <a:pt x="1131247" y="5412173"/>
                </a:cubicBezTo>
                <a:cubicBezTo>
                  <a:pt x="1131247" y="5412173"/>
                  <a:pt x="1131247" y="5412173"/>
                  <a:pt x="6104863" y="9257589"/>
                </a:cubicBezTo>
                <a:cubicBezTo>
                  <a:pt x="6266795" y="9381136"/>
                  <a:pt x="6494270" y="9381136"/>
                  <a:pt x="6656202" y="9257589"/>
                </a:cubicBezTo>
                <a:cubicBezTo>
                  <a:pt x="6656202" y="9257589"/>
                  <a:pt x="6656202" y="9257589"/>
                  <a:pt x="11633673" y="5412173"/>
                </a:cubicBezTo>
                <a:cubicBezTo>
                  <a:pt x="11868860" y="5234574"/>
                  <a:pt x="11868860" y="4879374"/>
                  <a:pt x="11633673" y="4697914"/>
                </a:cubicBezTo>
                <a:cubicBezTo>
                  <a:pt x="11633673" y="4697914"/>
                  <a:pt x="11633673" y="4697914"/>
                  <a:pt x="6656202" y="848638"/>
                </a:cubicBezTo>
                <a:cubicBezTo>
                  <a:pt x="6575236" y="786864"/>
                  <a:pt x="6477884" y="755977"/>
                  <a:pt x="6380533" y="755977"/>
                </a:cubicBezTo>
                <a:close/>
                <a:moveTo>
                  <a:pt x="6380194" y="0"/>
                </a:moveTo>
                <a:cubicBezTo>
                  <a:pt x="6494672" y="0"/>
                  <a:pt x="6609151" y="36321"/>
                  <a:pt x="6704360" y="108962"/>
                </a:cubicBezTo>
                <a:cubicBezTo>
                  <a:pt x="12557498" y="4635426"/>
                  <a:pt x="12557498" y="4635426"/>
                  <a:pt x="12557498" y="4635426"/>
                </a:cubicBezTo>
                <a:cubicBezTo>
                  <a:pt x="12834060" y="4848809"/>
                  <a:pt x="12834060" y="5266497"/>
                  <a:pt x="12557498" y="5475341"/>
                </a:cubicBezTo>
                <a:cubicBezTo>
                  <a:pt x="6704360" y="9997264"/>
                  <a:pt x="6704360" y="9997264"/>
                  <a:pt x="6704360" y="9997264"/>
                </a:cubicBezTo>
                <a:cubicBezTo>
                  <a:pt x="6513941" y="10142547"/>
                  <a:pt x="6246446" y="10142547"/>
                  <a:pt x="6056027" y="9997264"/>
                </a:cubicBezTo>
                <a:cubicBezTo>
                  <a:pt x="207422" y="5475341"/>
                  <a:pt x="207422" y="5475341"/>
                  <a:pt x="207422" y="5475341"/>
                </a:cubicBezTo>
                <a:cubicBezTo>
                  <a:pt x="-69140" y="5261957"/>
                  <a:pt x="-69140" y="4848809"/>
                  <a:pt x="207422" y="4635426"/>
                </a:cubicBezTo>
                <a:cubicBezTo>
                  <a:pt x="6056027" y="108962"/>
                  <a:pt x="6056027" y="108962"/>
                  <a:pt x="6056027" y="108962"/>
                </a:cubicBezTo>
                <a:cubicBezTo>
                  <a:pt x="6151237" y="36321"/>
                  <a:pt x="6265715" y="0"/>
                  <a:pt x="6380194" y="0"/>
                </a:cubicBezTo>
                <a:close/>
              </a:path>
            </a:pathLst>
          </a:custGeom>
          <a:gradFill flip="none" rotWithShape="1">
            <a:gsLst>
              <a:gs pos="100000">
                <a:schemeClr val="bg1">
                  <a:lumMod val="95000"/>
                  <a:alpha val="48000"/>
                </a:schemeClr>
              </a:gs>
              <a:gs pos="0">
                <a:schemeClr val="bg1">
                  <a:lumMod val="95000"/>
                  <a:alpha val="48000"/>
                </a:schemeClr>
              </a:gs>
              <a:gs pos="55000">
                <a:srgbClr val="F2F2F2">
                  <a:alpha val="0"/>
                </a:srgbClr>
              </a:gs>
              <a:gs pos="45000">
                <a:schemeClr val="bg1">
                  <a:lumMod val="9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prstClr val="white"/>
              </a:solidFill>
              <a:latin typeface="Arial"/>
              <a:ea typeface="HarmonyOS Sans SC" panose="00000500000000000000" pitchFamily="2" charset="-122"/>
            </a:endParaRPr>
          </a:p>
        </p:txBody>
      </p:sp>
      <p:grpSp>
        <p:nvGrpSpPr>
          <p:cNvPr id="71" name="组合 70">
            <a:extLst>
              <a:ext uri="{FF2B5EF4-FFF2-40B4-BE49-F238E27FC236}">
                <a16:creationId xmlns:a16="http://schemas.microsoft.com/office/drawing/2014/main" id="{2983BA3B-95CA-40B4-92BE-23D159A86F42}"/>
              </a:ext>
            </a:extLst>
          </p:cNvPr>
          <p:cNvGrpSpPr/>
          <p:nvPr/>
        </p:nvGrpSpPr>
        <p:grpSpPr>
          <a:xfrm>
            <a:off x="1571523" y="1016035"/>
            <a:ext cx="2738250" cy="660704"/>
            <a:chOff x="3290327" y="1758281"/>
            <a:chExt cx="3650999" cy="880938"/>
          </a:xfrm>
        </p:grpSpPr>
        <p:sp>
          <p:nvSpPr>
            <p:cNvPr id="5" name="矩形 4">
              <a:extLst>
                <a:ext uri="{FF2B5EF4-FFF2-40B4-BE49-F238E27FC236}">
                  <a16:creationId xmlns:a16="http://schemas.microsoft.com/office/drawing/2014/main" id="{576A3D1D-FA3E-415E-9376-18FFA460567C}"/>
                </a:ext>
              </a:extLst>
            </p:cNvPr>
            <p:cNvSpPr/>
            <p:nvPr/>
          </p:nvSpPr>
          <p:spPr>
            <a:xfrm>
              <a:off x="3290327" y="1758281"/>
              <a:ext cx="3650999" cy="861774"/>
            </a:xfrm>
            <a:prstGeom prst="rect">
              <a:avLst/>
            </a:prstGeom>
          </p:spPr>
          <p:txBody>
            <a:bodyPr wrap="none">
              <a:spAutoFit/>
            </a:bodyPr>
            <a:lstStyle/>
            <a:p>
              <a:pPr>
                <a:defRPr/>
              </a:pPr>
              <a:r>
                <a:rPr lang="en-US" altLang="zh-CN" sz="1800" b="1" dirty="0">
                  <a:solidFill>
                    <a:schemeClr val="accent1"/>
                  </a:solidFill>
                  <a:latin typeface="HarmonyOS Sans SC Black" panose="00000A00000000000000" pitchFamily="2" charset="-122"/>
                  <a:ea typeface="HarmonyOS Sans SC Black" panose="00000A00000000000000" pitchFamily="2" charset="-122"/>
                </a:rPr>
                <a:t>First prediction model </a:t>
              </a:r>
            </a:p>
            <a:p>
              <a:pPr>
                <a:defRPr/>
              </a:pPr>
              <a:r>
                <a:rPr lang="en-US" altLang="zh-CN" sz="1800" b="1" dirty="0">
                  <a:solidFill>
                    <a:schemeClr val="accent1"/>
                  </a:solidFill>
                  <a:latin typeface="HarmonyOS Sans SC Black" panose="00000A00000000000000" pitchFamily="2" charset="-122"/>
                  <a:ea typeface="HarmonyOS Sans SC Black" panose="00000A00000000000000" pitchFamily="2" charset="-122"/>
                </a:rPr>
                <a:t>For rejected appeal</a:t>
              </a:r>
              <a:endParaRPr lang="zh-CN" altLang="en-US" sz="1800" b="1" dirty="0">
                <a:solidFill>
                  <a:schemeClr val="accent1"/>
                </a:solidFill>
                <a:latin typeface="HarmonyOS Sans SC Black" panose="00000A00000000000000" pitchFamily="2" charset="-122"/>
                <a:ea typeface="HarmonyOS Sans SC Black" panose="00000A00000000000000" pitchFamily="2" charset="-122"/>
              </a:endParaRPr>
            </a:p>
          </p:txBody>
        </p:sp>
        <p:sp>
          <p:nvSpPr>
            <p:cNvPr id="57" name="椭圆 56">
              <a:extLst>
                <a:ext uri="{FF2B5EF4-FFF2-40B4-BE49-F238E27FC236}">
                  <a16:creationId xmlns:a16="http://schemas.microsoft.com/office/drawing/2014/main" id="{7D2B45C6-46A4-40CA-B0A8-6C994249DBCB}"/>
                </a:ext>
              </a:extLst>
            </p:cNvPr>
            <p:cNvSpPr/>
            <p:nvPr/>
          </p:nvSpPr>
          <p:spPr>
            <a:xfrm>
              <a:off x="4021293" y="2545957"/>
              <a:ext cx="93262" cy="93262"/>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schemeClr val="accent1"/>
                </a:solidFill>
                <a:latin typeface="Arial"/>
                <a:ea typeface="HarmonyOS Sans SC" panose="00000500000000000000" pitchFamily="2" charset="-122"/>
              </a:endParaRPr>
            </a:p>
          </p:txBody>
        </p:sp>
      </p:grpSp>
      <p:grpSp>
        <p:nvGrpSpPr>
          <p:cNvPr id="70" name="组合 69">
            <a:extLst>
              <a:ext uri="{FF2B5EF4-FFF2-40B4-BE49-F238E27FC236}">
                <a16:creationId xmlns:a16="http://schemas.microsoft.com/office/drawing/2014/main" id="{CEFC87C8-720B-4865-AD11-0DC6A09B4E6D}"/>
              </a:ext>
            </a:extLst>
          </p:cNvPr>
          <p:cNvGrpSpPr/>
          <p:nvPr/>
        </p:nvGrpSpPr>
        <p:grpSpPr>
          <a:xfrm>
            <a:off x="916254" y="2054681"/>
            <a:ext cx="1945090" cy="369332"/>
            <a:chOff x="3009900" y="2781312"/>
            <a:chExt cx="2593453" cy="492443"/>
          </a:xfrm>
        </p:grpSpPr>
        <p:sp>
          <p:nvSpPr>
            <p:cNvPr id="51" name="矩形 50">
              <a:extLst>
                <a:ext uri="{FF2B5EF4-FFF2-40B4-BE49-F238E27FC236}">
                  <a16:creationId xmlns:a16="http://schemas.microsoft.com/office/drawing/2014/main" id="{3B4CBEEC-0508-41D7-BAE6-5A72F47EC169}"/>
                </a:ext>
              </a:extLst>
            </p:cNvPr>
            <p:cNvSpPr/>
            <p:nvPr/>
          </p:nvSpPr>
          <p:spPr>
            <a:xfrm>
              <a:off x="3290327" y="2781312"/>
              <a:ext cx="2313026" cy="492443"/>
            </a:xfrm>
            <a:prstGeom prst="rect">
              <a:avLst/>
            </a:prstGeom>
          </p:spPr>
          <p:txBody>
            <a:bodyPr wrap="none">
              <a:spAutoFit/>
            </a:bodyPr>
            <a:lstStyle/>
            <a:p>
              <a:pPr>
                <a:defRPr/>
              </a:pPr>
              <a:r>
                <a:rPr lang="en-US" altLang="zh-CN" sz="1800" b="1" dirty="0">
                  <a:solidFill>
                    <a:schemeClr val="accent1"/>
                  </a:solidFill>
                  <a:latin typeface="HarmonyOS Sans SC Black" panose="00000A00000000000000" pitchFamily="2" charset="-122"/>
                  <a:ea typeface="HarmonyOS Sans SC Black" panose="00000A00000000000000" pitchFamily="2" charset="-122"/>
                </a:rPr>
                <a:t>68% accuracy</a:t>
              </a:r>
              <a:endParaRPr lang="zh-CN" altLang="en-US" sz="1800" b="1" dirty="0">
                <a:solidFill>
                  <a:schemeClr val="accent1"/>
                </a:solidFill>
                <a:latin typeface="HarmonyOS Sans SC Black" panose="00000A00000000000000" pitchFamily="2" charset="-122"/>
                <a:ea typeface="HarmonyOS Sans SC Black" panose="00000A00000000000000" pitchFamily="2" charset="-122"/>
              </a:endParaRPr>
            </a:p>
          </p:txBody>
        </p:sp>
        <p:sp>
          <p:nvSpPr>
            <p:cNvPr id="58" name="椭圆 57">
              <a:extLst>
                <a:ext uri="{FF2B5EF4-FFF2-40B4-BE49-F238E27FC236}">
                  <a16:creationId xmlns:a16="http://schemas.microsoft.com/office/drawing/2014/main" id="{032EE1BC-3111-463D-A24D-3CBA4DA1EADA}"/>
                </a:ext>
              </a:extLst>
            </p:cNvPr>
            <p:cNvSpPr/>
            <p:nvPr/>
          </p:nvSpPr>
          <p:spPr>
            <a:xfrm>
              <a:off x="3009900" y="2903958"/>
              <a:ext cx="93262" cy="93262"/>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schemeClr val="accent1"/>
                </a:solidFill>
                <a:latin typeface="Arial"/>
                <a:ea typeface="HarmonyOS Sans SC" panose="00000500000000000000" pitchFamily="2" charset="-122"/>
              </a:endParaRPr>
            </a:p>
          </p:txBody>
        </p:sp>
      </p:grpSp>
      <p:grpSp>
        <p:nvGrpSpPr>
          <p:cNvPr id="69" name="组合 68">
            <a:extLst>
              <a:ext uri="{FF2B5EF4-FFF2-40B4-BE49-F238E27FC236}">
                <a16:creationId xmlns:a16="http://schemas.microsoft.com/office/drawing/2014/main" id="{1549E840-AC19-4CBE-B48E-58AE61248EC8}"/>
              </a:ext>
            </a:extLst>
          </p:cNvPr>
          <p:cNvGrpSpPr/>
          <p:nvPr/>
        </p:nvGrpSpPr>
        <p:grpSpPr>
          <a:xfrm>
            <a:off x="844816" y="2819890"/>
            <a:ext cx="1879367" cy="369332"/>
            <a:chOff x="3009900" y="3707358"/>
            <a:chExt cx="2505822" cy="492443"/>
          </a:xfrm>
        </p:grpSpPr>
        <p:sp>
          <p:nvSpPr>
            <p:cNvPr id="6" name="矩形 5">
              <a:extLst>
                <a:ext uri="{FF2B5EF4-FFF2-40B4-BE49-F238E27FC236}">
                  <a16:creationId xmlns:a16="http://schemas.microsoft.com/office/drawing/2014/main" id="{53E2A13F-DA79-4AC5-8BF6-A4D916631ED4}"/>
                </a:ext>
              </a:extLst>
            </p:cNvPr>
            <p:cNvSpPr/>
            <p:nvPr/>
          </p:nvSpPr>
          <p:spPr>
            <a:xfrm>
              <a:off x="3290327" y="3707358"/>
              <a:ext cx="2225395" cy="492443"/>
            </a:xfrm>
            <a:prstGeom prst="rect">
              <a:avLst/>
            </a:prstGeom>
          </p:spPr>
          <p:txBody>
            <a:bodyPr wrap="none">
              <a:spAutoFit/>
            </a:bodyPr>
            <a:lstStyle/>
            <a:p>
              <a:pPr>
                <a:defRPr/>
              </a:pPr>
              <a:r>
                <a:rPr lang="en-US" altLang="zh-CN" sz="1800" b="1" dirty="0">
                  <a:solidFill>
                    <a:schemeClr val="accent1"/>
                  </a:solidFill>
                  <a:latin typeface="HarmonyOS Sans SC Black" panose="00000A00000000000000" pitchFamily="2" charset="-122"/>
                  <a:ea typeface="HarmonyOS Sans SC Black" panose="00000A00000000000000" pitchFamily="2" charset="-122"/>
                </a:rPr>
                <a:t>New dataset </a:t>
              </a:r>
              <a:endParaRPr lang="zh-CN" altLang="en-US" sz="1800" b="1" dirty="0">
                <a:solidFill>
                  <a:schemeClr val="accent1"/>
                </a:solidFill>
                <a:latin typeface="HarmonyOS Sans SC Black" panose="00000A00000000000000" pitchFamily="2" charset="-122"/>
                <a:ea typeface="HarmonyOS Sans SC Black" panose="00000A00000000000000" pitchFamily="2" charset="-122"/>
              </a:endParaRPr>
            </a:p>
          </p:txBody>
        </p:sp>
        <p:sp>
          <p:nvSpPr>
            <p:cNvPr id="59" name="椭圆 58">
              <a:extLst>
                <a:ext uri="{FF2B5EF4-FFF2-40B4-BE49-F238E27FC236}">
                  <a16:creationId xmlns:a16="http://schemas.microsoft.com/office/drawing/2014/main" id="{E43636CB-2B55-401A-B61A-4B2EA35951D0}"/>
                </a:ext>
              </a:extLst>
            </p:cNvPr>
            <p:cNvSpPr/>
            <p:nvPr/>
          </p:nvSpPr>
          <p:spPr>
            <a:xfrm>
              <a:off x="3009900" y="3830004"/>
              <a:ext cx="93262" cy="93262"/>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schemeClr val="accent1"/>
                </a:solidFill>
                <a:latin typeface="Arial"/>
                <a:ea typeface="HarmonyOS Sans SC" panose="00000500000000000000" pitchFamily="2" charset="-122"/>
              </a:endParaRPr>
            </a:p>
          </p:txBody>
        </p:sp>
      </p:grpSp>
      <p:grpSp>
        <p:nvGrpSpPr>
          <p:cNvPr id="61" name="组合 60">
            <a:extLst>
              <a:ext uri="{FF2B5EF4-FFF2-40B4-BE49-F238E27FC236}">
                <a16:creationId xmlns:a16="http://schemas.microsoft.com/office/drawing/2014/main" id="{D7FBF805-B033-4A48-B047-2DB31F27A9ED}"/>
              </a:ext>
            </a:extLst>
          </p:cNvPr>
          <p:cNvGrpSpPr/>
          <p:nvPr/>
        </p:nvGrpSpPr>
        <p:grpSpPr>
          <a:xfrm>
            <a:off x="1648152" y="3471062"/>
            <a:ext cx="2326278" cy="720604"/>
            <a:chOff x="3290327" y="4534373"/>
            <a:chExt cx="3101703" cy="960805"/>
          </a:xfrm>
        </p:grpSpPr>
        <p:sp>
          <p:nvSpPr>
            <p:cNvPr id="52" name="矩形 51">
              <a:extLst>
                <a:ext uri="{FF2B5EF4-FFF2-40B4-BE49-F238E27FC236}">
                  <a16:creationId xmlns:a16="http://schemas.microsoft.com/office/drawing/2014/main" id="{6FB3578A-D7FF-4C23-9A51-83D0879D00EA}"/>
                </a:ext>
              </a:extLst>
            </p:cNvPr>
            <p:cNvSpPr/>
            <p:nvPr/>
          </p:nvSpPr>
          <p:spPr>
            <a:xfrm>
              <a:off x="3290327" y="4633404"/>
              <a:ext cx="3101703" cy="861774"/>
            </a:xfrm>
            <a:prstGeom prst="rect">
              <a:avLst/>
            </a:prstGeom>
          </p:spPr>
          <p:txBody>
            <a:bodyPr wrap="none">
              <a:spAutoFit/>
            </a:bodyPr>
            <a:lstStyle/>
            <a:p>
              <a:pPr>
                <a:defRPr/>
              </a:pPr>
              <a:r>
                <a:rPr lang="en-US" altLang="zh-CN" sz="1800" b="1" dirty="0">
                  <a:solidFill>
                    <a:schemeClr val="accent1"/>
                  </a:solidFill>
                  <a:latin typeface="HarmonyOS Sans SC Black" panose="00000A00000000000000" pitchFamily="2" charset="-122"/>
                  <a:ea typeface="HarmonyOS Sans SC Black" panose="00000A00000000000000" pitchFamily="2" charset="-122"/>
                </a:rPr>
                <a:t>Code Open Source </a:t>
              </a:r>
            </a:p>
            <a:p>
              <a:pPr>
                <a:defRPr/>
              </a:pPr>
              <a:r>
                <a:rPr lang="en-US" altLang="zh-CN" sz="1800" b="1" dirty="0">
                  <a:solidFill>
                    <a:schemeClr val="accent1"/>
                  </a:solidFill>
                  <a:latin typeface="HarmonyOS Sans SC Black" panose="00000A00000000000000" pitchFamily="2" charset="-122"/>
                  <a:ea typeface="HarmonyOS Sans SC Black" panose="00000A00000000000000" pitchFamily="2" charset="-122"/>
                  <a:hlinkClick r:id="rId3">
                    <a:extLst>
                      <a:ext uri="{A12FA001-AC4F-418D-AE19-62706E023703}">
                        <ahyp:hlinkClr xmlns:ahyp="http://schemas.microsoft.com/office/drawing/2018/hyperlinkcolor" val="tx"/>
                      </a:ext>
                    </a:extLst>
                  </a:hlinkClick>
                </a:rPr>
                <a:t>@ github</a:t>
              </a:r>
              <a:endParaRPr lang="en-US" altLang="zh-CN" sz="1800" b="1" dirty="0">
                <a:solidFill>
                  <a:schemeClr val="accent1"/>
                </a:solidFill>
                <a:latin typeface="HarmonyOS Sans SC Black" panose="00000A00000000000000" pitchFamily="2" charset="-122"/>
                <a:ea typeface="HarmonyOS Sans SC Black" panose="00000A00000000000000" pitchFamily="2" charset="-122"/>
              </a:endParaRPr>
            </a:p>
          </p:txBody>
        </p:sp>
        <p:sp>
          <p:nvSpPr>
            <p:cNvPr id="60" name="椭圆 59">
              <a:extLst>
                <a:ext uri="{FF2B5EF4-FFF2-40B4-BE49-F238E27FC236}">
                  <a16:creationId xmlns:a16="http://schemas.microsoft.com/office/drawing/2014/main" id="{2C4337EF-C5F1-414B-B555-46635071E5DC}"/>
                </a:ext>
              </a:extLst>
            </p:cNvPr>
            <p:cNvSpPr/>
            <p:nvPr/>
          </p:nvSpPr>
          <p:spPr>
            <a:xfrm>
              <a:off x="3938154" y="4534373"/>
              <a:ext cx="93262" cy="93262"/>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schemeClr val="accent1"/>
                </a:solidFill>
                <a:latin typeface="Arial"/>
                <a:ea typeface="HarmonyOS Sans SC" panose="00000500000000000000" pitchFamily="2" charset="-122"/>
              </a:endParaRPr>
            </a:p>
          </p:txBody>
        </p:sp>
      </p:grpSp>
      <p:sp>
        <p:nvSpPr>
          <p:cNvPr id="90" name="矩形 89">
            <a:extLst>
              <a:ext uri="{FF2B5EF4-FFF2-40B4-BE49-F238E27FC236}">
                <a16:creationId xmlns:a16="http://schemas.microsoft.com/office/drawing/2014/main" id="{970EF3F5-D889-40B8-9334-02A99132EC63}"/>
              </a:ext>
            </a:extLst>
          </p:cNvPr>
          <p:cNvSpPr/>
          <p:nvPr/>
        </p:nvSpPr>
        <p:spPr>
          <a:xfrm flipH="1">
            <a:off x="6233166" y="2257022"/>
            <a:ext cx="2350450" cy="646331"/>
          </a:xfrm>
          <a:prstGeom prst="rect">
            <a:avLst/>
          </a:prstGeom>
        </p:spPr>
        <p:txBody>
          <a:bodyPr wrap="square">
            <a:spAutoFit/>
          </a:bodyPr>
          <a:lstStyle/>
          <a:p>
            <a:pPr algn="r">
              <a:defRPr/>
            </a:pPr>
            <a:r>
              <a:rPr lang="en" altLang="zh-CN" sz="1800" b="1" dirty="0">
                <a:solidFill>
                  <a:schemeClr val="accent4"/>
                </a:solidFill>
                <a:latin typeface="HarmonyOS Sans SC Black" panose="00000A00000000000000" pitchFamily="2" charset="-122"/>
                <a:ea typeface="HarmonyOS Sans SC Black" panose="00000A00000000000000" pitchFamily="2" charset="-122"/>
              </a:rPr>
              <a:t>Dataset</a:t>
            </a:r>
            <a:r>
              <a:rPr lang="zh-CN" altLang="en-US" sz="1800" b="1" dirty="0">
                <a:solidFill>
                  <a:schemeClr val="accent4"/>
                </a:solidFill>
                <a:latin typeface="HarmonyOS Sans SC Black" panose="00000A00000000000000" pitchFamily="2" charset="-122"/>
                <a:ea typeface="HarmonyOS Sans SC Black" panose="00000A00000000000000" pitchFamily="2" charset="-122"/>
              </a:rPr>
              <a:t> </a:t>
            </a:r>
            <a:r>
              <a:rPr lang="en" altLang="zh-CN" sz="1800" b="1" dirty="0">
                <a:solidFill>
                  <a:schemeClr val="accent4"/>
                </a:solidFill>
                <a:latin typeface="HarmonyOS Sans SC Black" panose="00000A00000000000000" pitchFamily="2" charset="-122"/>
                <a:ea typeface="HarmonyOS Sans SC Black" panose="00000A00000000000000" pitchFamily="2" charset="-122"/>
              </a:rPr>
              <a:t>Category imbalance</a:t>
            </a:r>
            <a:endParaRPr lang="zh-CN" altLang="en-US" sz="1800" b="1" dirty="0">
              <a:solidFill>
                <a:schemeClr val="accent4"/>
              </a:solidFill>
              <a:latin typeface="HarmonyOS Sans SC Black" panose="00000A00000000000000" pitchFamily="2" charset="-122"/>
              <a:ea typeface="HarmonyOS Sans SC Black" panose="00000A00000000000000" pitchFamily="2" charset="-122"/>
            </a:endParaRPr>
          </a:p>
        </p:txBody>
      </p:sp>
      <p:sp>
        <p:nvSpPr>
          <p:cNvPr id="91" name="椭圆 90">
            <a:extLst>
              <a:ext uri="{FF2B5EF4-FFF2-40B4-BE49-F238E27FC236}">
                <a16:creationId xmlns:a16="http://schemas.microsoft.com/office/drawing/2014/main" id="{51885E11-4AD7-4240-9461-4FC16ED6ADB9}"/>
              </a:ext>
            </a:extLst>
          </p:cNvPr>
          <p:cNvSpPr/>
          <p:nvPr/>
        </p:nvSpPr>
        <p:spPr>
          <a:xfrm flipH="1">
            <a:off x="7266440" y="1870385"/>
            <a:ext cx="69947" cy="69947"/>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prstClr val="white"/>
              </a:solidFill>
              <a:latin typeface="Arial"/>
              <a:ea typeface="HarmonyOS Sans SC" panose="00000500000000000000" pitchFamily="2" charset="-122"/>
            </a:endParaRPr>
          </a:p>
        </p:txBody>
      </p:sp>
      <p:sp>
        <p:nvSpPr>
          <p:cNvPr id="88" name="矩形 87">
            <a:extLst>
              <a:ext uri="{FF2B5EF4-FFF2-40B4-BE49-F238E27FC236}">
                <a16:creationId xmlns:a16="http://schemas.microsoft.com/office/drawing/2014/main" id="{CEAD47DE-A188-4B9B-B47C-07F12DA7E4FA}"/>
              </a:ext>
            </a:extLst>
          </p:cNvPr>
          <p:cNvSpPr/>
          <p:nvPr/>
        </p:nvSpPr>
        <p:spPr>
          <a:xfrm flipH="1">
            <a:off x="5374873" y="1115125"/>
            <a:ext cx="2570913" cy="646331"/>
          </a:xfrm>
          <a:prstGeom prst="rect">
            <a:avLst/>
          </a:prstGeom>
        </p:spPr>
        <p:txBody>
          <a:bodyPr wrap="square">
            <a:spAutoFit/>
          </a:bodyPr>
          <a:lstStyle/>
          <a:p>
            <a:pPr algn="r"/>
            <a:r>
              <a:rPr lang="en" altLang="zh-CN" sz="1800" b="1" dirty="0">
                <a:solidFill>
                  <a:schemeClr val="accent4"/>
                </a:solidFill>
                <a:latin typeface="HarmonyOS Sans SC Black" panose="00000A00000000000000" pitchFamily="2" charset="-122"/>
                <a:ea typeface="HarmonyOS Sans SC Black" panose="00000A00000000000000" pitchFamily="2" charset="-122"/>
              </a:rPr>
              <a:t>text vectorization</a:t>
            </a:r>
          </a:p>
          <a:p>
            <a:pPr algn="r"/>
            <a:r>
              <a:rPr lang="en" altLang="zh-CN" sz="1800" b="1" dirty="0" err="1">
                <a:solidFill>
                  <a:schemeClr val="accent4"/>
                </a:solidFill>
                <a:latin typeface="HarmonyOS Sans SC Black" panose="00000A00000000000000" pitchFamily="2" charset="-122"/>
                <a:ea typeface="HarmonyOS Sans SC Black" panose="00000A00000000000000" pitchFamily="2" charset="-122"/>
              </a:rPr>
              <a:t>Sota</a:t>
            </a:r>
            <a:r>
              <a:rPr lang="zh-CN" altLang="en-US" sz="1800" b="1" dirty="0">
                <a:solidFill>
                  <a:schemeClr val="accent4"/>
                </a:solidFill>
                <a:latin typeface="HarmonyOS Sans SC Black" panose="00000A00000000000000" pitchFamily="2" charset="-122"/>
                <a:ea typeface="HarmonyOS Sans SC Black" panose="00000A00000000000000" pitchFamily="2" charset="-122"/>
              </a:rPr>
              <a:t> </a:t>
            </a:r>
            <a:r>
              <a:rPr lang="en-US" altLang="zh-CN" sz="1800" b="1" dirty="0">
                <a:solidFill>
                  <a:schemeClr val="accent4"/>
                </a:solidFill>
                <a:latin typeface="HarmonyOS Sans SC Black" panose="00000A00000000000000" pitchFamily="2" charset="-122"/>
                <a:ea typeface="HarmonyOS Sans SC Black" panose="00000A00000000000000" pitchFamily="2" charset="-122"/>
              </a:rPr>
              <a:t>method</a:t>
            </a:r>
            <a:endParaRPr lang="zh-CN" altLang="en-US" sz="1800" b="1" dirty="0">
              <a:solidFill>
                <a:schemeClr val="accent4"/>
              </a:solidFill>
              <a:latin typeface="HarmonyOS Sans SC Black" panose="00000A00000000000000" pitchFamily="2" charset="-122"/>
              <a:ea typeface="HarmonyOS Sans SC Black" panose="00000A00000000000000" pitchFamily="2" charset="-122"/>
            </a:endParaRPr>
          </a:p>
        </p:txBody>
      </p:sp>
      <p:sp>
        <p:nvSpPr>
          <p:cNvPr id="89" name="椭圆 88">
            <a:extLst>
              <a:ext uri="{FF2B5EF4-FFF2-40B4-BE49-F238E27FC236}">
                <a16:creationId xmlns:a16="http://schemas.microsoft.com/office/drawing/2014/main" id="{840512B0-0EB4-4051-B9E1-AA9062EB5B6E}"/>
              </a:ext>
            </a:extLst>
          </p:cNvPr>
          <p:cNvSpPr/>
          <p:nvPr/>
        </p:nvSpPr>
        <p:spPr>
          <a:xfrm flipH="1">
            <a:off x="7971796" y="2562248"/>
            <a:ext cx="69947" cy="69947"/>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prstClr val="white"/>
              </a:solidFill>
              <a:latin typeface="Arial"/>
              <a:ea typeface="HarmonyOS Sans SC" panose="00000500000000000000" pitchFamily="2" charset="-122"/>
            </a:endParaRPr>
          </a:p>
        </p:txBody>
      </p:sp>
      <p:sp>
        <p:nvSpPr>
          <p:cNvPr id="45" name="Freeform 5">
            <a:extLst>
              <a:ext uri="{FF2B5EF4-FFF2-40B4-BE49-F238E27FC236}">
                <a16:creationId xmlns:a16="http://schemas.microsoft.com/office/drawing/2014/main" id="{3479E291-176F-412B-98A8-BF80A09C34B5}"/>
              </a:ext>
            </a:extLst>
          </p:cNvPr>
          <p:cNvSpPr>
            <a:spLocks/>
          </p:cNvSpPr>
          <p:nvPr/>
        </p:nvSpPr>
        <p:spPr bwMode="auto">
          <a:xfrm>
            <a:off x="579120" y="-578089"/>
            <a:ext cx="7985760" cy="6299678"/>
          </a:xfrm>
          <a:custGeom>
            <a:avLst/>
            <a:gdLst>
              <a:gd name="T0" fmla="*/ 2785 w 2846"/>
              <a:gd name="T1" fmla="*/ 1214 h 2242"/>
              <a:gd name="T2" fmla="*/ 1494 w 2846"/>
              <a:gd name="T3" fmla="*/ 2210 h 2242"/>
              <a:gd name="T4" fmla="*/ 1351 w 2846"/>
              <a:gd name="T5" fmla="*/ 2210 h 2242"/>
              <a:gd name="T6" fmla="*/ 61 w 2846"/>
              <a:gd name="T7" fmla="*/ 1214 h 2242"/>
              <a:gd name="T8" fmla="*/ 61 w 2846"/>
              <a:gd name="T9" fmla="*/ 1029 h 2242"/>
              <a:gd name="T10" fmla="*/ 1351 w 2846"/>
              <a:gd name="T11" fmla="*/ 32 h 2242"/>
              <a:gd name="T12" fmla="*/ 1494 w 2846"/>
              <a:gd name="T13" fmla="*/ 32 h 2242"/>
              <a:gd name="T14" fmla="*/ 2785 w 2846"/>
              <a:gd name="T15" fmla="*/ 1029 h 2242"/>
              <a:gd name="T16" fmla="*/ 2785 w 2846"/>
              <a:gd name="T17" fmla="*/ 121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6" h="2242">
                <a:moveTo>
                  <a:pt x="2785" y="1214"/>
                </a:moveTo>
                <a:cubicBezTo>
                  <a:pt x="1494" y="2210"/>
                  <a:pt x="1494" y="2210"/>
                  <a:pt x="1494" y="2210"/>
                </a:cubicBezTo>
                <a:cubicBezTo>
                  <a:pt x="1452" y="2242"/>
                  <a:pt x="1393" y="2242"/>
                  <a:pt x="1351" y="2210"/>
                </a:cubicBezTo>
                <a:cubicBezTo>
                  <a:pt x="61" y="1214"/>
                  <a:pt x="61" y="1214"/>
                  <a:pt x="61" y="1214"/>
                </a:cubicBezTo>
                <a:cubicBezTo>
                  <a:pt x="0" y="1167"/>
                  <a:pt x="0" y="1076"/>
                  <a:pt x="61" y="1029"/>
                </a:cubicBezTo>
                <a:cubicBezTo>
                  <a:pt x="1351" y="32"/>
                  <a:pt x="1351" y="32"/>
                  <a:pt x="1351" y="32"/>
                </a:cubicBezTo>
                <a:cubicBezTo>
                  <a:pt x="1393" y="0"/>
                  <a:pt x="1452" y="0"/>
                  <a:pt x="1494" y="32"/>
                </a:cubicBezTo>
                <a:cubicBezTo>
                  <a:pt x="2785" y="1029"/>
                  <a:pt x="2785" y="1029"/>
                  <a:pt x="2785" y="1029"/>
                </a:cubicBezTo>
                <a:cubicBezTo>
                  <a:pt x="2846" y="1076"/>
                  <a:pt x="2846" y="1168"/>
                  <a:pt x="2785" y="1214"/>
                </a:cubicBezTo>
                <a:close/>
              </a:path>
            </a:pathLst>
          </a:custGeom>
          <a:ln>
            <a:solidFill>
              <a:schemeClr val="accent6"/>
            </a:solidFill>
            <a:prstDash val="dash"/>
          </a:ln>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a:defRPr/>
            </a:pPr>
            <a:endParaRPr lang="zh-CN" altLang="en-US" sz="1800" dirty="0">
              <a:solidFill>
                <a:prstClr val="black"/>
              </a:solidFill>
              <a:latin typeface="Arial"/>
              <a:ea typeface="HarmonyOS Sans SC" panose="00000500000000000000" pitchFamily="2" charset="-122"/>
            </a:endParaRPr>
          </a:p>
        </p:txBody>
      </p:sp>
      <p:sp>
        <p:nvSpPr>
          <p:cNvPr id="53" name="任意多边形: 形状 52">
            <a:extLst>
              <a:ext uri="{FF2B5EF4-FFF2-40B4-BE49-F238E27FC236}">
                <a16:creationId xmlns:a16="http://schemas.microsoft.com/office/drawing/2014/main" id="{B25E7285-A60C-44D5-93E3-2D8C125D6110}"/>
              </a:ext>
            </a:extLst>
          </p:cNvPr>
          <p:cNvSpPr>
            <a:spLocks/>
          </p:cNvSpPr>
          <p:nvPr/>
        </p:nvSpPr>
        <p:spPr bwMode="auto">
          <a:xfrm>
            <a:off x="-1672541" y="-2372171"/>
            <a:ext cx="12489084" cy="9887841"/>
          </a:xfrm>
          <a:custGeom>
            <a:avLst/>
            <a:gdLst>
              <a:gd name="connsiteX0" fmla="*/ 6380533 w 12764919"/>
              <a:gd name="connsiteY0" fmla="*/ 755977 h 10106226"/>
              <a:gd name="connsiteX1" fmla="*/ 6104863 w 12764919"/>
              <a:gd name="connsiteY1" fmla="*/ 848638 h 10106226"/>
              <a:gd name="connsiteX2" fmla="*/ 1131247 w 12764919"/>
              <a:gd name="connsiteY2" fmla="*/ 4697914 h 10106226"/>
              <a:gd name="connsiteX3" fmla="*/ 1131247 w 12764919"/>
              <a:gd name="connsiteY3" fmla="*/ 5412173 h 10106226"/>
              <a:gd name="connsiteX4" fmla="*/ 6104863 w 12764919"/>
              <a:gd name="connsiteY4" fmla="*/ 9257589 h 10106226"/>
              <a:gd name="connsiteX5" fmla="*/ 6656202 w 12764919"/>
              <a:gd name="connsiteY5" fmla="*/ 9257589 h 10106226"/>
              <a:gd name="connsiteX6" fmla="*/ 11633673 w 12764919"/>
              <a:gd name="connsiteY6" fmla="*/ 5412173 h 10106226"/>
              <a:gd name="connsiteX7" fmla="*/ 11633673 w 12764919"/>
              <a:gd name="connsiteY7" fmla="*/ 4697914 h 10106226"/>
              <a:gd name="connsiteX8" fmla="*/ 6656202 w 12764919"/>
              <a:gd name="connsiteY8" fmla="*/ 848638 h 10106226"/>
              <a:gd name="connsiteX9" fmla="*/ 6380533 w 12764919"/>
              <a:gd name="connsiteY9" fmla="*/ 755977 h 10106226"/>
              <a:gd name="connsiteX10" fmla="*/ 6380194 w 12764919"/>
              <a:gd name="connsiteY10" fmla="*/ 0 h 10106226"/>
              <a:gd name="connsiteX11" fmla="*/ 6704360 w 12764919"/>
              <a:gd name="connsiteY11" fmla="*/ 108962 h 10106226"/>
              <a:gd name="connsiteX12" fmla="*/ 12557498 w 12764919"/>
              <a:gd name="connsiteY12" fmla="*/ 4635426 h 10106226"/>
              <a:gd name="connsiteX13" fmla="*/ 12557498 w 12764919"/>
              <a:gd name="connsiteY13" fmla="*/ 5475341 h 10106226"/>
              <a:gd name="connsiteX14" fmla="*/ 6704360 w 12764919"/>
              <a:gd name="connsiteY14" fmla="*/ 9997264 h 10106226"/>
              <a:gd name="connsiteX15" fmla="*/ 6056027 w 12764919"/>
              <a:gd name="connsiteY15" fmla="*/ 9997264 h 10106226"/>
              <a:gd name="connsiteX16" fmla="*/ 207422 w 12764919"/>
              <a:gd name="connsiteY16" fmla="*/ 5475341 h 10106226"/>
              <a:gd name="connsiteX17" fmla="*/ 207422 w 12764919"/>
              <a:gd name="connsiteY17" fmla="*/ 4635426 h 10106226"/>
              <a:gd name="connsiteX18" fmla="*/ 6056027 w 12764919"/>
              <a:gd name="connsiteY18" fmla="*/ 108962 h 10106226"/>
              <a:gd name="connsiteX19" fmla="*/ 6380194 w 12764919"/>
              <a:gd name="connsiteY19" fmla="*/ 0 h 1010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64919" h="10106226">
                <a:moveTo>
                  <a:pt x="6380533" y="755977"/>
                </a:moveTo>
                <a:cubicBezTo>
                  <a:pt x="6283181" y="755977"/>
                  <a:pt x="6185829" y="786864"/>
                  <a:pt x="6104863" y="848638"/>
                </a:cubicBezTo>
                <a:cubicBezTo>
                  <a:pt x="6104863" y="848638"/>
                  <a:pt x="6104863" y="848638"/>
                  <a:pt x="1131247" y="4697914"/>
                </a:cubicBezTo>
                <a:cubicBezTo>
                  <a:pt x="896060" y="4879374"/>
                  <a:pt x="896060" y="5230713"/>
                  <a:pt x="1131247" y="5412173"/>
                </a:cubicBezTo>
                <a:cubicBezTo>
                  <a:pt x="1131247" y="5412173"/>
                  <a:pt x="1131247" y="5412173"/>
                  <a:pt x="6104863" y="9257589"/>
                </a:cubicBezTo>
                <a:cubicBezTo>
                  <a:pt x="6266795" y="9381136"/>
                  <a:pt x="6494270" y="9381136"/>
                  <a:pt x="6656202" y="9257589"/>
                </a:cubicBezTo>
                <a:cubicBezTo>
                  <a:pt x="6656202" y="9257589"/>
                  <a:pt x="6656202" y="9257589"/>
                  <a:pt x="11633673" y="5412173"/>
                </a:cubicBezTo>
                <a:cubicBezTo>
                  <a:pt x="11868860" y="5234574"/>
                  <a:pt x="11868860" y="4879374"/>
                  <a:pt x="11633673" y="4697914"/>
                </a:cubicBezTo>
                <a:cubicBezTo>
                  <a:pt x="11633673" y="4697914"/>
                  <a:pt x="11633673" y="4697914"/>
                  <a:pt x="6656202" y="848638"/>
                </a:cubicBezTo>
                <a:cubicBezTo>
                  <a:pt x="6575236" y="786864"/>
                  <a:pt x="6477884" y="755977"/>
                  <a:pt x="6380533" y="755977"/>
                </a:cubicBezTo>
                <a:close/>
                <a:moveTo>
                  <a:pt x="6380194" y="0"/>
                </a:moveTo>
                <a:cubicBezTo>
                  <a:pt x="6494672" y="0"/>
                  <a:pt x="6609151" y="36321"/>
                  <a:pt x="6704360" y="108962"/>
                </a:cubicBezTo>
                <a:cubicBezTo>
                  <a:pt x="12557498" y="4635426"/>
                  <a:pt x="12557498" y="4635426"/>
                  <a:pt x="12557498" y="4635426"/>
                </a:cubicBezTo>
                <a:cubicBezTo>
                  <a:pt x="12834060" y="4848809"/>
                  <a:pt x="12834060" y="5266497"/>
                  <a:pt x="12557498" y="5475341"/>
                </a:cubicBezTo>
                <a:cubicBezTo>
                  <a:pt x="6704360" y="9997264"/>
                  <a:pt x="6704360" y="9997264"/>
                  <a:pt x="6704360" y="9997264"/>
                </a:cubicBezTo>
                <a:cubicBezTo>
                  <a:pt x="6513941" y="10142547"/>
                  <a:pt x="6246446" y="10142547"/>
                  <a:pt x="6056027" y="9997264"/>
                </a:cubicBezTo>
                <a:cubicBezTo>
                  <a:pt x="207422" y="5475341"/>
                  <a:pt x="207422" y="5475341"/>
                  <a:pt x="207422" y="5475341"/>
                </a:cubicBezTo>
                <a:cubicBezTo>
                  <a:pt x="-69140" y="5261957"/>
                  <a:pt x="-69140" y="4848809"/>
                  <a:pt x="207422" y="4635426"/>
                </a:cubicBezTo>
                <a:cubicBezTo>
                  <a:pt x="6056027" y="108962"/>
                  <a:pt x="6056027" y="108962"/>
                  <a:pt x="6056027" y="108962"/>
                </a:cubicBezTo>
                <a:cubicBezTo>
                  <a:pt x="6151237" y="36321"/>
                  <a:pt x="6265715" y="0"/>
                  <a:pt x="6380194" y="0"/>
                </a:cubicBezTo>
                <a:close/>
              </a:path>
            </a:pathLst>
          </a:custGeom>
          <a:gradFill flip="none" rotWithShape="1">
            <a:gsLst>
              <a:gs pos="100000">
                <a:schemeClr val="accent4">
                  <a:lumMod val="60000"/>
                  <a:lumOff val="40000"/>
                </a:schemeClr>
              </a:gs>
              <a:gs pos="0">
                <a:schemeClr val="accent1"/>
              </a:gs>
              <a:gs pos="55000">
                <a:schemeClr val="accent2">
                  <a:lumMod val="20000"/>
                  <a:lumOff val="80000"/>
                </a:schemeClr>
              </a:gs>
              <a:gs pos="45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prstClr val="white"/>
              </a:solidFill>
              <a:latin typeface="Arial"/>
              <a:ea typeface="HarmonyOS Sans SC" panose="00000500000000000000" pitchFamily="2" charset="-122"/>
            </a:endParaRPr>
          </a:p>
        </p:txBody>
      </p:sp>
      <p:grpSp>
        <p:nvGrpSpPr>
          <p:cNvPr id="19" name="组合 18">
            <a:extLst>
              <a:ext uri="{FF2B5EF4-FFF2-40B4-BE49-F238E27FC236}">
                <a16:creationId xmlns:a16="http://schemas.microsoft.com/office/drawing/2014/main" id="{B1822DCE-A4C1-43A5-BFCA-2FA8BEAF5C47}"/>
              </a:ext>
            </a:extLst>
          </p:cNvPr>
          <p:cNvGrpSpPr/>
          <p:nvPr/>
        </p:nvGrpSpPr>
        <p:grpSpPr>
          <a:xfrm>
            <a:off x="3510659" y="2398621"/>
            <a:ext cx="2361702" cy="369332"/>
            <a:chOff x="4744071" y="3198168"/>
            <a:chExt cx="3148937" cy="492444"/>
          </a:xfrm>
        </p:grpSpPr>
        <p:sp>
          <p:nvSpPr>
            <p:cNvPr id="78" name="矩形 77">
              <a:extLst>
                <a:ext uri="{FF2B5EF4-FFF2-40B4-BE49-F238E27FC236}">
                  <a16:creationId xmlns:a16="http://schemas.microsoft.com/office/drawing/2014/main" id="{5C416233-9EC0-4016-9637-C2EA50D28C20}"/>
                </a:ext>
              </a:extLst>
            </p:cNvPr>
            <p:cNvSpPr/>
            <p:nvPr/>
          </p:nvSpPr>
          <p:spPr>
            <a:xfrm flipH="1">
              <a:off x="6110039" y="3198168"/>
              <a:ext cx="1782969" cy="492444"/>
            </a:xfrm>
            <a:prstGeom prst="rect">
              <a:avLst/>
            </a:prstGeom>
          </p:spPr>
          <p:txBody>
            <a:bodyPr wrap="none">
              <a:spAutoFit/>
            </a:bodyPr>
            <a:lstStyle/>
            <a:p>
              <a:pPr algn="ctr">
                <a:defRPr/>
              </a:pPr>
              <a:r>
                <a:rPr lang="en-US" altLang="zh-CN" sz="1800" b="1" dirty="0">
                  <a:solidFill>
                    <a:prstClr val="white"/>
                  </a:solidFill>
                  <a:latin typeface="HarmonyOS Sans SC Black" panose="00000A00000000000000" pitchFamily="2" charset="-122"/>
                  <a:ea typeface="HarmonyOS Sans SC Black" panose="00000A00000000000000" pitchFamily="2" charset="-122"/>
                </a:rPr>
                <a:t>Limitation</a:t>
              </a:r>
              <a:endParaRPr lang="zh-CN" altLang="en-US" sz="1800" b="1" dirty="0">
                <a:solidFill>
                  <a:prstClr val="white"/>
                </a:solidFill>
                <a:latin typeface="HarmonyOS Sans SC Black" panose="00000A00000000000000" pitchFamily="2" charset="-122"/>
                <a:ea typeface="HarmonyOS Sans SC Black" panose="00000A00000000000000" pitchFamily="2" charset="-122"/>
              </a:endParaRPr>
            </a:p>
          </p:txBody>
        </p:sp>
        <p:sp>
          <p:nvSpPr>
            <p:cNvPr id="3" name="矩形 2">
              <a:extLst>
                <a:ext uri="{FF2B5EF4-FFF2-40B4-BE49-F238E27FC236}">
                  <a16:creationId xmlns:a16="http://schemas.microsoft.com/office/drawing/2014/main" id="{72174564-9C29-40EB-976A-2ADE8867C625}"/>
                </a:ext>
              </a:extLst>
            </p:cNvPr>
            <p:cNvSpPr/>
            <p:nvPr/>
          </p:nvSpPr>
          <p:spPr>
            <a:xfrm>
              <a:off x="4744071" y="3198168"/>
              <a:ext cx="1432444" cy="492444"/>
            </a:xfrm>
            <a:prstGeom prst="rect">
              <a:avLst/>
            </a:prstGeom>
          </p:spPr>
          <p:txBody>
            <a:bodyPr wrap="none">
              <a:spAutoFit/>
            </a:bodyPr>
            <a:lstStyle/>
            <a:p>
              <a:pPr algn="ctr">
                <a:defRPr/>
              </a:pPr>
              <a:r>
                <a:rPr lang="en-US" altLang="zh-CN" sz="1800" b="1" dirty="0">
                  <a:solidFill>
                    <a:prstClr val="white"/>
                  </a:solidFill>
                  <a:latin typeface="HarmonyOS Sans SC Black" panose="00000A00000000000000" pitchFamily="2" charset="-122"/>
                  <a:ea typeface="HarmonyOS Sans SC Black" panose="00000A00000000000000" pitchFamily="2" charset="-122"/>
                </a:rPr>
                <a:t>Novelty</a:t>
              </a:r>
              <a:endParaRPr lang="zh-CN" altLang="en-US" sz="1800" b="1" dirty="0">
                <a:solidFill>
                  <a:prstClr val="white"/>
                </a:solidFill>
                <a:latin typeface="HarmonyOS Sans SC Black" panose="00000A00000000000000" pitchFamily="2" charset="-122"/>
                <a:ea typeface="HarmonyOS Sans SC Black" panose="00000A00000000000000" pitchFamily="2" charset="-122"/>
              </a:endParaRPr>
            </a:p>
          </p:txBody>
        </p:sp>
      </p:grpSp>
      <p:sp>
        <p:nvSpPr>
          <p:cNvPr id="29" name="矩形 28">
            <a:extLst>
              <a:ext uri="{FF2B5EF4-FFF2-40B4-BE49-F238E27FC236}">
                <a16:creationId xmlns:a16="http://schemas.microsoft.com/office/drawing/2014/main" id="{DAC65C45-0F92-8EA6-5E55-D7270DB9247A}"/>
              </a:ext>
            </a:extLst>
          </p:cNvPr>
          <p:cNvSpPr/>
          <p:nvPr/>
        </p:nvSpPr>
        <p:spPr>
          <a:xfrm flipH="1">
            <a:off x="5286310" y="3385803"/>
            <a:ext cx="2643682" cy="646331"/>
          </a:xfrm>
          <a:prstGeom prst="rect">
            <a:avLst/>
          </a:prstGeom>
        </p:spPr>
        <p:txBody>
          <a:bodyPr wrap="square">
            <a:spAutoFit/>
          </a:bodyPr>
          <a:lstStyle/>
          <a:p>
            <a:pPr algn="r"/>
            <a:r>
              <a:rPr lang="en" altLang="zh-CN" sz="1800" b="1" dirty="0">
                <a:solidFill>
                  <a:schemeClr val="accent4"/>
                </a:solidFill>
                <a:latin typeface="HarmonyOS Sans SC Black" panose="00000A00000000000000" pitchFamily="2" charset="-122"/>
                <a:ea typeface="HarmonyOS Sans SC Black" panose="00000A00000000000000" pitchFamily="2" charset="-122"/>
              </a:rPr>
              <a:t>Visual</a:t>
            </a:r>
            <a:r>
              <a:rPr lang="zh-CN" altLang="en-US" sz="1800" b="1" dirty="0">
                <a:solidFill>
                  <a:schemeClr val="accent4"/>
                </a:solidFill>
                <a:latin typeface="HarmonyOS Sans SC Black" panose="00000A00000000000000" pitchFamily="2" charset="-122"/>
                <a:ea typeface="HarmonyOS Sans SC Black" panose="00000A00000000000000" pitchFamily="2" charset="-122"/>
              </a:rPr>
              <a:t> </a:t>
            </a:r>
            <a:r>
              <a:rPr lang="en-US" altLang="zh-CN" sz="1800" b="1" dirty="0">
                <a:solidFill>
                  <a:schemeClr val="accent4"/>
                </a:solidFill>
                <a:latin typeface="HarmonyOS Sans SC Black" panose="00000A00000000000000" pitchFamily="2" charset="-122"/>
                <a:ea typeface="HarmonyOS Sans SC Black" panose="00000A00000000000000" pitchFamily="2" charset="-122"/>
              </a:rPr>
              <a:t>feature</a:t>
            </a:r>
            <a:r>
              <a:rPr lang="zh-CN" altLang="en-US" sz="1800" b="1" dirty="0">
                <a:solidFill>
                  <a:schemeClr val="accent4"/>
                </a:solidFill>
                <a:latin typeface="HarmonyOS Sans SC Black" panose="00000A00000000000000" pitchFamily="2" charset="-122"/>
                <a:ea typeface="HarmonyOS Sans SC Black" panose="00000A00000000000000" pitchFamily="2" charset="-122"/>
              </a:rPr>
              <a:t> </a:t>
            </a:r>
            <a:endParaRPr lang="en-US" altLang="zh-CN" sz="1800" b="1" dirty="0">
              <a:solidFill>
                <a:schemeClr val="accent4"/>
              </a:solidFill>
              <a:latin typeface="HarmonyOS Sans SC Black" panose="00000A00000000000000" pitchFamily="2" charset="-122"/>
              <a:ea typeface="HarmonyOS Sans SC Black" panose="00000A00000000000000" pitchFamily="2" charset="-122"/>
            </a:endParaRPr>
          </a:p>
          <a:p>
            <a:pPr algn="r"/>
            <a:r>
              <a:rPr lang="en-US" altLang="zh-CN" sz="1800" b="1" dirty="0">
                <a:solidFill>
                  <a:schemeClr val="accent4"/>
                </a:solidFill>
                <a:latin typeface="HarmonyOS Sans SC Black" panose="00000A00000000000000" pitchFamily="2" charset="-122"/>
                <a:ea typeface="HarmonyOS Sans SC Black" panose="00000A00000000000000" pitchFamily="2" charset="-122"/>
              </a:rPr>
              <a:t>&amp;</a:t>
            </a:r>
            <a:r>
              <a:rPr lang="zh-CN" altLang="en-US" sz="1800" b="1" dirty="0">
                <a:solidFill>
                  <a:schemeClr val="accent4"/>
                </a:solidFill>
                <a:latin typeface="HarmonyOS Sans SC Black" panose="00000A00000000000000" pitchFamily="2" charset="-122"/>
                <a:ea typeface="HarmonyOS Sans SC Black" panose="00000A00000000000000" pitchFamily="2" charset="-122"/>
              </a:rPr>
              <a:t> </a:t>
            </a:r>
            <a:r>
              <a:rPr lang="en-US" altLang="zh-CN" sz="1800" b="1" dirty="0">
                <a:solidFill>
                  <a:schemeClr val="accent4"/>
                </a:solidFill>
                <a:latin typeface="HarmonyOS Sans SC Black" panose="00000A00000000000000" pitchFamily="2" charset="-122"/>
                <a:ea typeface="HarmonyOS Sans SC Black" panose="00000A00000000000000" pitchFamily="2" charset="-122"/>
              </a:rPr>
              <a:t>modality</a:t>
            </a:r>
            <a:endParaRPr lang="zh-CN" altLang="en-US" sz="1800" b="1" dirty="0">
              <a:solidFill>
                <a:schemeClr val="accent4"/>
              </a:solidFill>
              <a:latin typeface="HarmonyOS Sans SC Black" panose="00000A00000000000000" pitchFamily="2" charset="-122"/>
              <a:ea typeface="HarmonyOS Sans SC Black" panose="00000A00000000000000" pitchFamily="2" charset="-122"/>
            </a:endParaRPr>
          </a:p>
        </p:txBody>
      </p:sp>
      <p:sp>
        <p:nvSpPr>
          <p:cNvPr id="30" name="椭圆 29">
            <a:extLst>
              <a:ext uri="{FF2B5EF4-FFF2-40B4-BE49-F238E27FC236}">
                <a16:creationId xmlns:a16="http://schemas.microsoft.com/office/drawing/2014/main" id="{B7FD9F45-0AD8-1E53-7237-987E1345C8A9}"/>
              </a:ext>
            </a:extLst>
          </p:cNvPr>
          <p:cNvSpPr/>
          <p:nvPr/>
        </p:nvSpPr>
        <p:spPr>
          <a:xfrm flipH="1">
            <a:off x="7218153" y="3255998"/>
            <a:ext cx="69947" cy="69947"/>
          </a:xfrm>
          <a:prstGeom prst="ellipse">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prstClr val="white"/>
              </a:solidFill>
              <a:latin typeface="Arial"/>
              <a:ea typeface="HarmonyOS Sans SC" panose="00000500000000000000" pitchFamily="2" charset="-122"/>
            </a:endParaRPr>
          </a:p>
        </p:txBody>
      </p:sp>
    </p:spTree>
    <p:extLst>
      <p:ext uri="{BB962C8B-B14F-4D97-AF65-F5344CB8AC3E}">
        <p14:creationId xmlns:p14="http://schemas.microsoft.com/office/powerpoint/2010/main" val="1933323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9B9C51-2700-AF26-16BE-7BD6B216DB25}"/>
              </a:ext>
            </a:extLst>
          </p:cNvPr>
          <p:cNvSpPr txBox="1"/>
          <p:nvPr/>
        </p:nvSpPr>
        <p:spPr>
          <a:xfrm>
            <a:off x="656035" y="1008858"/>
            <a:ext cx="7831931" cy="3831818"/>
          </a:xfrm>
          <a:prstGeom prst="rect">
            <a:avLst/>
          </a:prstGeom>
          <a:noFill/>
        </p:spPr>
        <p:txBody>
          <a:bodyPr wrap="square">
            <a:spAutoFit/>
          </a:bodyPr>
          <a:lstStyle/>
          <a:p>
            <a:pPr algn="just" defTabSz="685800">
              <a:defRPr/>
            </a:pPr>
            <a:r>
              <a:rPr lang="en-US" altLang="zh-CN" kern="100" dirty="0">
                <a:solidFill>
                  <a:srgbClr val="000000"/>
                </a:solidFill>
                <a:latin typeface="Times New Roman" panose="02020603050405020304" pitchFamily="18" charset="0"/>
                <a:ea typeface="宋体" panose="02010600030101010101" pitchFamily="2" charset="-122"/>
              </a:rPr>
              <a:t>[1] Chen, T., </a:t>
            </a:r>
            <a:r>
              <a:rPr lang="en-US" altLang="zh-CN" kern="100" dirty="0" err="1">
                <a:solidFill>
                  <a:srgbClr val="000000"/>
                </a:solidFill>
                <a:latin typeface="Times New Roman" panose="02020603050405020304" pitchFamily="18" charset="0"/>
                <a:ea typeface="宋体" panose="02010600030101010101" pitchFamily="2" charset="-122"/>
              </a:rPr>
              <a:t>Guestrin</a:t>
            </a:r>
            <a:r>
              <a:rPr lang="en-US" altLang="zh-CN" kern="100" dirty="0">
                <a:solidFill>
                  <a:srgbClr val="000000"/>
                </a:solidFill>
                <a:latin typeface="Times New Roman" panose="02020603050405020304" pitchFamily="18" charset="0"/>
                <a:ea typeface="宋体" panose="02010600030101010101" pitchFamily="2" charset="-122"/>
              </a:rPr>
              <a:t>, C.: </a:t>
            </a:r>
            <a:r>
              <a:rPr lang="en-US" altLang="zh-CN" kern="100" dirty="0" err="1">
                <a:solidFill>
                  <a:srgbClr val="000000"/>
                </a:solidFill>
                <a:latin typeface="Times New Roman" panose="02020603050405020304" pitchFamily="18" charset="0"/>
                <a:ea typeface="宋体" panose="02010600030101010101" pitchFamily="2" charset="-122"/>
              </a:rPr>
              <a:t>XGBoost</a:t>
            </a:r>
            <a:r>
              <a:rPr lang="en-US" altLang="zh-CN" kern="100" dirty="0">
                <a:solidFill>
                  <a:srgbClr val="000000"/>
                </a:solidFill>
                <a:latin typeface="Times New Roman" panose="02020603050405020304" pitchFamily="18" charset="0"/>
                <a:ea typeface="宋体" panose="02010600030101010101" pitchFamily="2" charset="-122"/>
              </a:rPr>
              <a:t>: A Scalable Tree Boosting System. In: Proceedings of the 22nd ACM SIGKDD International Conference on Knowledge Discovery and Data Mining, Aug. 2016, pp. 785–794. </a:t>
            </a:r>
            <a:r>
              <a:rPr lang="en-US" altLang="zh-CN" kern="100" dirty="0" err="1">
                <a:solidFill>
                  <a:srgbClr val="000000"/>
                </a:solidFill>
                <a:latin typeface="Times New Roman" panose="02020603050405020304" pitchFamily="18" charset="0"/>
                <a:ea typeface="宋体" panose="02010600030101010101" pitchFamily="2" charset="-122"/>
              </a:rPr>
              <a:t>doi</a:t>
            </a:r>
            <a:r>
              <a:rPr lang="en-US" altLang="zh-CN" kern="100" dirty="0">
                <a:solidFill>
                  <a:srgbClr val="000000"/>
                </a:solidFill>
                <a:latin typeface="Times New Roman" panose="02020603050405020304" pitchFamily="18" charset="0"/>
                <a:ea typeface="宋体" panose="02010600030101010101" pitchFamily="2" charset="-122"/>
              </a:rPr>
              <a:t>: </a:t>
            </a:r>
            <a:r>
              <a:rPr lang="en-US" altLang="zh-CN" kern="100" dirty="0" err="1">
                <a:solidFill>
                  <a:srgbClr val="000000"/>
                </a:solidFill>
                <a:latin typeface="Times New Roman" panose="02020603050405020304" pitchFamily="18" charset="0"/>
                <a:ea typeface="宋体" panose="02010600030101010101" pitchFamily="2" charset="-122"/>
              </a:rPr>
              <a:t>doi</a:t>
            </a:r>
            <a:r>
              <a:rPr lang="en-US" altLang="zh-CN" kern="100" dirty="0">
                <a:solidFill>
                  <a:srgbClr val="000000"/>
                </a:solidFill>
                <a:latin typeface="Times New Roman" panose="02020603050405020304" pitchFamily="18" charset="0"/>
                <a:ea typeface="宋体" panose="02010600030101010101" pitchFamily="2" charset="-122"/>
              </a:rPr>
              <a:t>: 10.1145/2939672.2939785</a:t>
            </a:r>
          </a:p>
          <a:p>
            <a:pPr algn="just" defTabSz="685800">
              <a:defRPr/>
            </a:pPr>
            <a:r>
              <a:rPr lang="en-US" altLang="zh-CN" kern="100" dirty="0">
                <a:solidFill>
                  <a:srgbClr val="000000"/>
                </a:solidFill>
                <a:latin typeface="Times New Roman" panose="02020603050405020304" pitchFamily="18" charset="0"/>
                <a:ea typeface="宋体" panose="02010600030101010101" pitchFamily="2" charset="-122"/>
              </a:rPr>
              <a:t>[2] GAO </a:t>
            </a:r>
            <a:r>
              <a:rPr lang="en-US" altLang="zh-CN" kern="100" dirty="0" err="1">
                <a:solidFill>
                  <a:srgbClr val="000000"/>
                </a:solidFill>
                <a:latin typeface="Times New Roman" panose="02020603050405020304" pitchFamily="18" charset="0"/>
                <a:ea typeface="宋体" panose="02010600030101010101" pitchFamily="2" charset="-122"/>
              </a:rPr>
              <a:t>Jiaxi</a:t>
            </a:r>
            <a:r>
              <a:rPr lang="en-US" altLang="zh-CN" kern="100" dirty="0">
                <a:solidFill>
                  <a:srgbClr val="000000"/>
                </a:solidFill>
                <a:latin typeface="Times New Roman" panose="02020603050405020304" pitchFamily="18" charset="0"/>
                <a:ea typeface="宋体" panose="02010600030101010101" pitchFamily="2" charset="-122"/>
              </a:rPr>
              <a:t>, HUANG Haiyan. Text Emotion Analysis Based on TF-IDF and </a:t>
            </a:r>
            <a:r>
              <a:rPr lang="en-US" altLang="zh-CN" kern="100" dirty="0" err="1">
                <a:solidFill>
                  <a:srgbClr val="000000"/>
                </a:solidFill>
                <a:latin typeface="Times New Roman" panose="02020603050405020304" pitchFamily="18" charset="0"/>
                <a:ea typeface="宋体" panose="02010600030101010101" pitchFamily="2" charset="-122"/>
              </a:rPr>
              <a:t>Multihead</a:t>
            </a:r>
            <a:r>
              <a:rPr lang="en-US" altLang="zh-CN" kern="100" dirty="0">
                <a:solidFill>
                  <a:srgbClr val="000000"/>
                </a:solidFill>
                <a:latin typeface="Times New Roman" panose="02020603050405020304" pitchFamily="18" charset="0"/>
                <a:ea typeface="宋体" panose="02010600030101010101" pitchFamily="2" charset="-122"/>
              </a:rPr>
              <a:t> Attention Transformer Model[J]. Journal of East China University of Science and Technology. </a:t>
            </a:r>
            <a:r>
              <a:rPr lang="en-US" altLang="zh-CN" kern="100" dirty="0" err="1">
                <a:solidFill>
                  <a:srgbClr val="000000"/>
                </a:solidFill>
                <a:latin typeface="Times New Roman" panose="02020603050405020304" pitchFamily="18" charset="0"/>
                <a:ea typeface="宋体" panose="02010600030101010101" pitchFamily="2" charset="-122"/>
              </a:rPr>
              <a:t>doi</a:t>
            </a:r>
            <a:r>
              <a:rPr lang="en-US" altLang="zh-CN" kern="100" dirty="0">
                <a:solidFill>
                  <a:srgbClr val="000000"/>
                </a:solidFill>
                <a:latin typeface="Times New Roman" panose="02020603050405020304" pitchFamily="18" charset="0"/>
                <a:ea typeface="宋体" panose="02010600030101010101" pitchFamily="2" charset="-122"/>
              </a:rPr>
              <a:t>: 10.14135/j.cnki.1006-3080.20221218002</a:t>
            </a:r>
          </a:p>
          <a:p>
            <a:pPr algn="just" defTabSz="685800">
              <a:defRPr/>
            </a:pPr>
            <a:r>
              <a:rPr lang="en-US" altLang="zh-CN" kern="100" dirty="0">
                <a:solidFill>
                  <a:srgbClr val="000000"/>
                </a:solidFill>
                <a:latin typeface="Times New Roman" panose="02020603050405020304" pitchFamily="18" charset="0"/>
                <a:ea typeface="宋体" panose="02010600030101010101" pitchFamily="2" charset="-122"/>
              </a:rPr>
              <a:t>[3] Zhang, H., &amp; Wang, X. (2023). Dynamic Application of Trademark Preliminary Publication Notification Data in Tobacco Enterprises Based on Semantic Similarity and Machine Learning Method. Proceedings of the 12th International Conference on Logistics and Systems Engineering, 475–488</a:t>
            </a:r>
          </a:p>
          <a:p>
            <a:pPr algn="just" defTabSz="685800">
              <a:defRPr/>
            </a:pPr>
            <a:r>
              <a:rPr lang="en-US" altLang="zh-CN" kern="100" dirty="0">
                <a:solidFill>
                  <a:srgbClr val="000000"/>
                </a:solidFill>
                <a:latin typeface="Times New Roman" panose="02020603050405020304" pitchFamily="18" charset="0"/>
                <a:ea typeface="宋体" panose="02010600030101010101" pitchFamily="2" charset="-122"/>
              </a:rPr>
              <a:t>[4] </a:t>
            </a:r>
            <a:r>
              <a:rPr lang="en-US" altLang="zh-CN" kern="100" dirty="0" err="1">
                <a:solidFill>
                  <a:srgbClr val="000000"/>
                </a:solidFill>
                <a:latin typeface="Times New Roman" panose="02020603050405020304" pitchFamily="18" charset="0"/>
                <a:ea typeface="宋体" panose="02010600030101010101" pitchFamily="2" charset="-122"/>
              </a:rPr>
              <a:t>Ronkainen</a:t>
            </a:r>
            <a:r>
              <a:rPr lang="en-US" altLang="zh-CN" kern="100" dirty="0">
                <a:solidFill>
                  <a:srgbClr val="000000"/>
                </a:solidFill>
                <a:latin typeface="Times New Roman" panose="02020603050405020304" pitchFamily="18" charset="0"/>
                <a:ea typeface="宋体" panose="02010600030101010101" pitchFamily="2" charset="-122"/>
              </a:rPr>
              <a:t>, A. (2013). Intelligent trademark analysis: experiments in large-scale evaluation of real-world legal AI. In Proceedings of the Fourteenth International Conference on Artificial Intelligence and Law (pp. 227-231). ACM.</a:t>
            </a:r>
          </a:p>
          <a:p>
            <a:pPr algn="just" defTabSz="685800">
              <a:defRPr/>
            </a:pPr>
            <a:r>
              <a:rPr lang="en-US" altLang="zh-CN" kern="100" dirty="0">
                <a:solidFill>
                  <a:srgbClr val="000000"/>
                </a:solidFill>
                <a:latin typeface="Times New Roman" panose="02020603050405020304" pitchFamily="18" charset="0"/>
                <a:ea typeface="宋体" panose="02010600030101010101" pitchFamily="2" charset="-122"/>
              </a:rPr>
              <a:t>[5] Li, A. S., </a:t>
            </a:r>
            <a:r>
              <a:rPr lang="en-US" altLang="zh-CN" kern="100" dirty="0" err="1">
                <a:solidFill>
                  <a:srgbClr val="000000"/>
                </a:solidFill>
                <a:latin typeface="Times New Roman" panose="02020603050405020304" pitchFamily="18" charset="0"/>
                <a:ea typeface="宋体" panose="02010600030101010101" pitchFamily="2" charset="-122"/>
              </a:rPr>
              <a:t>Trappey</a:t>
            </a:r>
            <a:r>
              <a:rPr lang="en-US" altLang="zh-CN" kern="100" dirty="0">
                <a:solidFill>
                  <a:srgbClr val="000000"/>
                </a:solidFill>
                <a:latin typeface="Times New Roman" panose="02020603050405020304" pitchFamily="18" charset="0"/>
                <a:ea typeface="宋体" panose="02010600030101010101" pitchFamily="2" charset="-122"/>
              </a:rPr>
              <a:t>, A. J. C., &amp; </a:t>
            </a:r>
            <a:r>
              <a:rPr lang="en-US" altLang="zh-CN" kern="100" dirty="0" err="1">
                <a:solidFill>
                  <a:srgbClr val="000000"/>
                </a:solidFill>
                <a:latin typeface="Times New Roman" panose="02020603050405020304" pitchFamily="18" charset="0"/>
                <a:ea typeface="宋体" panose="02010600030101010101" pitchFamily="2" charset="-122"/>
              </a:rPr>
              <a:t>Trappey</a:t>
            </a:r>
            <a:r>
              <a:rPr lang="en-US" altLang="zh-CN" kern="100" dirty="0">
                <a:solidFill>
                  <a:srgbClr val="000000"/>
                </a:solidFill>
                <a:latin typeface="Times New Roman" panose="02020603050405020304" pitchFamily="18" charset="0"/>
                <a:ea typeface="宋体" panose="02010600030101010101" pitchFamily="2" charset="-122"/>
              </a:rPr>
              <a:t>, C. V. (2020). Intelligent Identification of Trademark Case Precedents Using Semantic Ontology. In Transdisciplinary Engineering for Complex Socio-technical Systems (pp. 534–543). IOS Press.</a:t>
            </a:r>
          </a:p>
          <a:p>
            <a:pPr algn="just" defTabSz="685800">
              <a:defRPr/>
            </a:pPr>
            <a:endParaRPr lang="en-US" altLang="zh-CN" kern="100" dirty="0">
              <a:solidFill>
                <a:srgbClr val="000000"/>
              </a:solidFill>
              <a:latin typeface="Times New Roman" panose="02020603050405020304" pitchFamily="18" charset="0"/>
              <a:ea typeface="宋体" panose="02010600030101010101" pitchFamily="2" charset="-122"/>
              <a:sym typeface="Wingdings" panose="05000000000000000000" pitchFamily="2" charset="2"/>
            </a:endParaRPr>
          </a:p>
          <a:p>
            <a:pPr algn="just" defTabSz="685800">
              <a:defRPr/>
            </a:pPr>
            <a:r>
              <a:rPr lang="en-US" altLang="zh-CN" kern="100" dirty="0">
                <a:solidFill>
                  <a:srgbClr val="000000"/>
                </a:solidFill>
                <a:latin typeface="Times New Roman" panose="02020603050405020304" pitchFamily="18" charset="0"/>
                <a:ea typeface="宋体" panose="02010600030101010101" pitchFamily="2" charset="-122"/>
                <a:sym typeface="Wingdings" panose="05000000000000000000" pitchFamily="2" charset="2"/>
              </a:rPr>
              <a:t>                                                                                   </a:t>
            </a:r>
            <a:endParaRPr lang="zh-CN" altLang="zh-CN" kern="100" dirty="0">
              <a:solidFill>
                <a:srgbClr val="000000"/>
              </a:solidFill>
              <a:latin typeface="Calibri" panose="020F0502020204030204" pitchFamily="34" charset="0"/>
              <a:ea typeface="宋体" panose="02010600030101010101" pitchFamily="2" charset="-122"/>
            </a:endParaRPr>
          </a:p>
          <a:p>
            <a:pPr algn="just" defTabSz="685800">
              <a:defRPr/>
            </a:pPr>
            <a:endParaRPr lang="zh-CN" altLang="zh-CN" kern="100" dirty="0">
              <a:solidFill>
                <a:srgbClr val="000000"/>
              </a:solidFill>
              <a:latin typeface="Calibri" panose="020F0502020204030204" pitchFamily="34" charset="0"/>
              <a:ea typeface="宋体" panose="02010600030101010101" pitchFamily="2" charset="-122"/>
            </a:endParaRPr>
          </a:p>
        </p:txBody>
      </p:sp>
      <p:sp>
        <p:nvSpPr>
          <p:cNvPr id="5" name="矩形 4">
            <a:extLst>
              <a:ext uri="{FF2B5EF4-FFF2-40B4-BE49-F238E27FC236}">
                <a16:creationId xmlns:a16="http://schemas.microsoft.com/office/drawing/2014/main" id="{ECC106AB-BC60-8177-1F59-880346D68170}"/>
              </a:ext>
            </a:extLst>
          </p:cNvPr>
          <p:cNvSpPr/>
          <p:nvPr/>
        </p:nvSpPr>
        <p:spPr>
          <a:xfrm>
            <a:off x="666958" y="338553"/>
            <a:ext cx="1750800" cy="461665"/>
          </a:xfrm>
          <a:prstGeom prst="rect">
            <a:avLst/>
          </a:prstGeom>
        </p:spPr>
        <p:txBody>
          <a:bodyPr wrap="none">
            <a:spAutoFit/>
          </a:bodyPr>
          <a:lstStyle/>
          <a:p>
            <a:r>
              <a:rPr lang="en" altLang="zh-CN" sz="2400" dirty="0">
                <a:solidFill>
                  <a:schemeClr val="accent1"/>
                </a:solidFill>
                <a:latin typeface="Roboto Bold" panose="02000000000000000000"/>
                <a:ea typeface="思源黑体 CN Bold"/>
              </a:rPr>
              <a:t>References</a:t>
            </a:r>
            <a:endParaRPr lang="zh-CN" altLang="en-US" sz="2400" dirty="0">
              <a:solidFill>
                <a:schemeClr val="accent1"/>
              </a:solidFill>
              <a:latin typeface="Roboto Bold" panose="02000000000000000000"/>
              <a:ea typeface="思源黑体 CN Bold"/>
            </a:endParaRPr>
          </a:p>
        </p:txBody>
      </p:sp>
    </p:spTree>
    <p:extLst>
      <p:ext uri="{BB962C8B-B14F-4D97-AF65-F5344CB8AC3E}">
        <p14:creationId xmlns:p14="http://schemas.microsoft.com/office/powerpoint/2010/main" val="1702022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DC9E49-6C5E-8E66-A997-16C78F0ECF1F}"/>
              </a:ext>
            </a:extLst>
          </p:cNvPr>
          <p:cNvSpPr/>
          <p:nvPr/>
        </p:nvSpPr>
        <p:spPr>
          <a:xfrm>
            <a:off x="-1" y="0"/>
            <a:ext cx="5369814"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p>
        </p:txBody>
      </p:sp>
      <p:sp>
        <p:nvSpPr>
          <p:cNvPr id="3" name="文本框 2">
            <a:extLst>
              <a:ext uri="{FF2B5EF4-FFF2-40B4-BE49-F238E27FC236}">
                <a16:creationId xmlns:a16="http://schemas.microsoft.com/office/drawing/2014/main" id="{8D5CB57B-34F0-986D-D51B-A0443E56E7B4}"/>
              </a:ext>
            </a:extLst>
          </p:cNvPr>
          <p:cNvSpPr txBox="1"/>
          <p:nvPr/>
        </p:nvSpPr>
        <p:spPr>
          <a:xfrm>
            <a:off x="653305" y="1056553"/>
            <a:ext cx="5176907" cy="1200329"/>
          </a:xfrm>
          <a:prstGeom prst="rect">
            <a:avLst/>
          </a:prstGeom>
          <a:noFill/>
        </p:spPr>
        <p:txBody>
          <a:bodyPr wrap="square" rtlCol="0">
            <a:spAutoFit/>
          </a:bodyPr>
          <a:lstStyle/>
          <a:p>
            <a:r>
              <a:rPr kumimoji="1" lang="en-US" altLang="zh-CN" sz="1800" dirty="0">
                <a:solidFill>
                  <a:schemeClr val="bg1"/>
                </a:solidFill>
                <a:latin typeface="+mj-lt"/>
              </a:rPr>
              <a:t>The code is open source at 			</a:t>
            </a:r>
          </a:p>
          <a:p>
            <a:endParaRPr kumimoji="1" lang="en-US" altLang="zh-CN" sz="1800" dirty="0">
              <a:solidFill>
                <a:schemeClr val="bg1"/>
              </a:solidFill>
              <a:latin typeface="+mj-lt"/>
            </a:endParaRPr>
          </a:p>
          <a:p>
            <a:endParaRPr kumimoji="1" lang="en-US" altLang="zh-CN" sz="1800" dirty="0">
              <a:solidFill>
                <a:schemeClr val="bg1"/>
              </a:solidFill>
              <a:latin typeface="+mj-lt"/>
            </a:endParaRPr>
          </a:p>
          <a:p>
            <a:r>
              <a:rPr kumimoji="1" lang="en-US" altLang="zh-CN" sz="1800" dirty="0">
                <a:solidFill>
                  <a:schemeClr val="bg1"/>
                </a:solidFill>
                <a:latin typeface="+mj-lt"/>
              </a:rPr>
              <a:t>                </a:t>
            </a:r>
          </a:p>
        </p:txBody>
      </p:sp>
      <p:sp>
        <p:nvSpPr>
          <p:cNvPr id="8" name="文本框 7">
            <a:extLst>
              <a:ext uri="{FF2B5EF4-FFF2-40B4-BE49-F238E27FC236}">
                <a16:creationId xmlns:a16="http://schemas.microsoft.com/office/drawing/2014/main" id="{A424EDC9-952F-F69F-F5BB-075411442240}"/>
              </a:ext>
            </a:extLst>
          </p:cNvPr>
          <p:cNvSpPr txBox="1"/>
          <p:nvPr/>
        </p:nvSpPr>
        <p:spPr>
          <a:xfrm>
            <a:off x="6052687" y="1533586"/>
            <a:ext cx="2338578" cy="1707390"/>
          </a:xfrm>
          <a:prstGeom prst="rect">
            <a:avLst/>
          </a:prstGeom>
          <a:noFill/>
        </p:spPr>
        <p:txBody>
          <a:bodyPr wrap="square">
            <a:spAutoFit/>
          </a:bodyPr>
          <a:lstStyle/>
          <a:p>
            <a:pPr algn="ctr" eaLnBrk="1" hangingPunct="1">
              <a:lnSpc>
                <a:spcPct val="150000"/>
              </a:lnSpc>
            </a:pPr>
            <a:r>
              <a:rPr lang="en-US" altLang="zh-CN" sz="1800" i="1" dirty="0">
                <a:ea typeface="微软雅黑" panose="020B0503020204020204" pitchFamily="34" charset="-122"/>
              </a:rPr>
              <a:t>"The best way to predict the future is to invent it." - Alan Kay</a:t>
            </a:r>
            <a:endParaRPr lang="zh-CN" altLang="en-US" sz="1800" i="1" dirty="0">
              <a:ea typeface="微软雅黑" panose="020B0503020204020204" pitchFamily="34" charset="-122"/>
            </a:endParaRPr>
          </a:p>
        </p:txBody>
      </p:sp>
      <p:sp>
        <p:nvSpPr>
          <p:cNvPr id="10" name="文本框 9">
            <a:extLst>
              <a:ext uri="{FF2B5EF4-FFF2-40B4-BE49-F238E27FC236}">
                <a16:creationId xmlns:a16="http://schemas.microsoft.com/office/drawing/2014/main" id="{6AF0EDAC-7812-777F-8830-572652FC6B7B}"/>
              </a:ext>
            </a:extLst>
          </p:cNvPr>
          <p:cNvSpPr txBox="1"/>
          <p:nvPr/>
        </p:nvSpPr>
        <p:spPr>
          <a:xfrm>
            <a:off x="2284857" y="236480"/>
            <a:ext cx="4574286" cy="461665"/>
          </a:xfrm>
          <a:prstGeom prst="rect">
            <a:avLst/>
          </a:prstGeom>
          <a:noFill/>
        </p:spPr>
        <p:txBody>
          <a:bodyPr wrap="square">
            <a:spAutoFit/>
          </a:bodyPr>
          <a:lstStyle/>
          <a:p>
            <a:pPr algn="ctr"/>
            <a:r>
              <a:rPr kumimoji="1" lang="en-US" altLang="zh-CN" sz="2400" dirty="0">
                <a:solidFill>
                  <a:schemeClr val="bg1"/>
                </a:solidFill>
                <a:latin typeface="+mj-lt"/>
              </a:rPr>
              <a:t>Thank</a:t>
            </a:r>
            <a:r>
              <a:rPr kumimoji="1" lang="zh-CN" altLang="en-US" sz="2400" dirty="0">
                <a:solidFill>
                  <a:schemeClr val="bg1"/>
                </a:solidFill>
                <a:latin typeface="+mj-lt"/>
              </a:rPr>
              <a:t> </a:t>
            </a:r>
            <a:r>
              <a:rPr kumimoji="1" lang="en-US" altLang="zh-CN" sz="2400" dirty="0">
                <a:solidFill>
                  <a:schemeClr val="bg1"/>
                </a:solidFill>
                <a:latin typeface="+mj-lt"/>
              </a:rPr>
              <a:t>you for list</a:t>
            </a:r>
            <a:r>
              <a:rPr kumimoji="1" lang="en-US" altLang="zh-CN" sz="2400" dirty="0">
                <a:solidFill>
                  <a:schemeClr val="accent1"/>
                </a:solidFill>
                <a:latin typeface="+mj-lt"/>
              </a:rPr>
              <a:t>ening</a:t>
            </a:r>
          </a:p>
        </p:txBody>
      </p:sp>
      <p:pic>
        <p:nvPicPr>
          <p:cNvPr id="12" name="图片 11">
            <a:extLst>
              <a:ext uri="{FF2B5EF4-FFF2-40B4-BE49-F238E27FC236}">
                <a16:creationId xmlns:a16="http://schemas.microsoft.com/office/drawing/2014/main" id="{EA2C011E-7392-4D35-BFA3-F0284ADB1711}"/>
              </a:ext>
            </a:extLst>
          </p:cNvPr>
          <p:cNvPicPr>
            <a:picLocks noChangeAspect="1"/>
          </p:cNvPicPr>
          <p:nvPr/>
        </p:nvPicPr>
        <p:blipFill>
          <a:blip r:embed="rId2"/>
          <a:stretch>
            <a:fillRect/>
          </a:stretch>
        </p:blipFill>
        <p:spPr>
          <a:xfrm>
            <a:off x="676016" y="1676100"/>
            <a:ext cx="967979" cy="967979"/>
          </a:xfrm>
          <a:prstGeom prst="rect">
            <a:avLst/>
          </a:prstGeom>
        </p:spPr>
      </p:pic>
      <p:sp>
        <p:nvSpPr>
          <p:cNvPr id="13" name="文本框 12">
            <a:extLst>
              <a:ext uri="{FF2B5EF4-FFF2-40B4-BE49-F238E27FC236}">
                <a16:creationId xmlns:a16="http://schemas.microsoft.com/office/drawing/2014/main" id="{465F6BEF-0F59-2EB4-AC8A-6950837188F8}"/>
              </a:ext>
            </a:extLst>
          </p:cNvPr>
          <p:cNvSpPr txBox="1"/>
          <p:nvPr/>
        </p:nvSpPr>
        <p:spPr>
          <a:xfrm>
            <a:off x="1068944" y="3355841"/>
            <a:ext cx="2210862" cy="248209"/>
          </a:xfrm>
          <a:prstGeom prst="rect">
            <a:avLst/>
          </a:prstGeom>
          <a:noFill/>
        </p:spPr>
        <p:txBody>
          <a:bodyPr wrap="none" rtlCol="0">
            <a:spAutoFit/>
          </a:bodyPr>
          <a:lstStyle/>
          <a:p>
            <a:r>
              <a:rPr kumimoji="1" lang="en-US" altLang="zh-CN" sz="1013" dirty="0">
                <a:solidFill>
                  <a:schemeClr val="bg1"/>
                </a:solidFill>
              </a:rPr>
              <a:t>202230311326@stu.shmtu.edu.cn</a:t>
            </a:r>
            <a:endParaRPr kumimoji="1" lang="zh-CN" altLang="en-US" sz="1013" dirty="0">
              <a:solidFill>
                <a:schemeClr val="bg1"/>
              </a:solidFill>
            </a:endParaRPr>
          </a:p>
        </p:txBody>
      </p:sp>
      <p:sp>
        <p:nvSpPr>
          <p:cNvPr id="14" name="文本框 13">
            <a:extLst>
              <a:ext uri="{FF2B5EF4-FFF2-40B4-BE49-F238E27FC236}">
                <a16:creationId xmlns:a16="http://schemas.microsoft.com/office/drawing/2014/main" id="{8A96841A-4E22-8DDD-CC97-DE83A20EC171}"/>
              </a:ext>
            </a:extLst>
          </p:cNvPr>
          <p:cNvSpPr txBox="1"/>
          <p:nvPr/>
        </p:nvSpPr>
        <p:spPr>
          <a:xfrm>
            <a:off x="1057069" y="4363746"/>
            <a:ext cx="1322798" cy="248209"/>
          </a:xfrm>
          <a:prstGeom prst="rect">
            <a:avLst/>
          </a:prstGeom>
          <a:noFill/>
        </p:spPr>
        <p:txBody>
          <a:bodyPr wrap="none" rtlCol="0">
            <a:spAutoFit/>
          </a:bodyPr>
          <a:lstStyle/>
          <a:p>
            <a:r>
              <a:rPr lang="en" altLang="zh-CN" sz="1013" dirty="0" err="1">
                <a:solidFill>
                  <a:schemeClr val="bg1"/>
                </a:solidFill>
              </a:rPr>
              <a:t>gxthdu@gmail.com</a:t>
            </a:r>
            <a:endParaRPr kumimoji="1" lang="zh-CN" altLang="en-US" sz="1013" dirty="0">
              <a:solidFill>
                <a:schemeClr val="bg1"/>
              </a:solidFill>
            </a:endParaRPr>
          </a:p>
        </p:txBody>
      </p:sp>
      <p:sp>
        <p:nvSpPr>
          <p:cNvPr id="16" name="文本框 15">
            <a:extLst>
              <a:ext uri="{FF2B5EF4-FFF2-40B4-BE49-F238E27FC236}">
                <a16:creationId xmlns:a16="http://schemas.microsoft.com/office/drawing/2014/main" id="{693320B9-2264-2E78-5D63-B9DE4CD244FC}"/>
              </a:ext>
            </a:extLst>
          </p:cNvPr>
          <p:cNvSpPr txBox="1"/>
          <p:nvPr/>
        </p:nvSpPr>
        <p:spPr>
          <a:xfrm>
            <a:off x="617680" y="3961530"/>
            <a:ext cx="4574286" cy="369332"/>
          </a:xfrm>
          <a:prstGeom prst="rect">
            <a:avLst/>
          </a:prstGeom>
          <a:noFill/>
        </p:spPr>
        <p:txBody>
          <a:bodyPr wrap="square">
            <a:spAutoFit/>
          </a:bodyPr>
          <a:lstStyle/>
          <a:p>
            <a:r>
              <a:rPr kumimoji="1" lang="en-US" altLang="zh-CN" sz="1800" dirty="0">
                <a:solidFill>
                  <a:schemeClr val="bg1"/>
                </a:solidFill>
                <a:latin typeface="+mj-lt"/>
              </a:rPr>
              <a:t>You can contact for more help </a:t>
            </a:r>
            <a:endParaRPr kumimoji="1" lang="zh-CN" altLang="en-US" sz="1800" dirty="0">
              <a:solidFill>
                <a:schemeClr val="bg1"/>
              </a:solidFill>
              <a:latin typeface="+mj-lt"/>
            </a:endParaRPr>
          </a:p>
        </p:txBody>
      </p:sp>
      <p:sp>
        <p:nvSpPr>
          <p:cNvPr id="17" name="iconfont-1153-479382">
            <a:extLst>
              <a:ext uri="{FF2B5EF4-FFF2-40B4-BE49-F238E27FC236}">
                <a16:creationId xmlns:a16="http://schemas.microsoft.com/office/drawing/2014/main" id="{32525792-45AA-6DD5-2A87-AB58660DB87B}"/>
              </a:ext>
            </a:extLst>
          </p:cNvPr>
          <p:cNvSpPr>
            <a:spLocks noChangeAspect="1"/>
          </p:cNvSpPr>
          <p:nvPr/>
        </p:nvSpPr>
        <p:spPr bwMode="auto">
          <a:xfrm>
            <a:off x="782058" y="3370656"/>
            <a:ext cx="264464" cy="175891"/>
          </a:xfrm>
          <a:custGeom>
            <a:avLst/>
            <a:gdLst>
              <a:gd name="T0" fmla="*/ 11273 w 12272"/>
              <a:gd name="T1" fmla="*/ 0 h 8161"/>
              <a:gd name="T2" fmla="*/ 2940 w 12272"/>
              <a:gd name="T3" fmla="*/ 0 h 8161"/>
              <a:gd name="T4" fmla="*/ 1942 w 12272"/>
              <a:gd name="T5" fmla="*/ 998 h 8161"/>
              <a:gd name="T6" fmla="*/ 1942 w 12272"/>
              <a:gd name="T7" fmla="*/ 1664 h 8161"/>
              <a:gd name="T8" fmla="*/ 224 w 12272"/>
              <a:gd name="T9" fmla="*/ 1664 h 8161"/>
              <a:gd name="T10" fmla="*/ 0 w 12272"/>
              <a:gd name="T11" fmla="*/ 1888 h 8161"/>
              <a:gd name="T12" fmla="*/ 224 w 12272"/>
              <a:gd name="T13" fmla="*/ 2112 h 8161"/>
              <a:gd name="T14" fmla="*/ 1942 w 12272"/>
              <a:gd name="T15" fmla="*/ 2112 h 8161"/>
              <a:gd name="T16" fmla="*/ 1942 w 12272"/>
              <a:gd name="T17" fmla="*/ 2794 h 8161"/>
              <a:gd name="T18" fmla="*/ 708 w 12272"/>
              <a:gd name="T19" fmla="*/ 2794 h 8161"/>
              <a:gd name="T20" fmla="*/ 484 w 12272"/>
              <a:gd name="T21" fmla="*/ 3018 h 8161"/>
              <a:gd name="T22" fmla="*/ 708 w 12272"/>
              <a:gd name="T23" fmla="*/ 3242 h 8161"/>
              <a:gd name="T24" fmla="*/ 1942 w 12272"/>
              <a:gd name="T25" fmla="*/ 3242 h 8161"/>
              <a:gd name="T26" fmla="*/ 1942 w 12272"/>
              <a:gd name="T27" fmla="*/ 7163 h 8161"/>
              <a:gd name="T28" fmla="*/ 2940 w 12272"/>
              <a:gd name="T29" fmla="*/ 8161 h 8161"/>
              <a:gd name="T30" fmla="*/ 11273 w 12272"/>
              <a:gd name="T31" fmla="*/ 8161 h 8161"/>
              <a:gd name="T32" fmla="*/ 12272 w 12272"/>
              <a:gd name="T33" fmla="*/ 7163 h 8161"/>
              <a:gd name="T34" fmla="*/ 12272 w 12272"/>
              <a:gd name="T35" fmla="*/ 998 h 8161"/>
              <a:gd name="T36" fmla="*/ 11273 w 12272"/>
              <a:gd name="T37" fmla="*/ 0 h 8161"/>
              <a:gd name="T38" fmla="*/ 11286 w 12272"/>
              <a:gd name="T39" fmla="*/ 1154 h 8161"/>
              <a:gd name="T40" fmla="*/ 7237 w 12272"/>
              <a:gd name="T41" fmla="*/ 5276 h 8161"/>
              <a:gd name="T42" fmla="*/ 7093 w 12272"/>
              <a:gd name="T43" fmla="*/ 5336 h 8161"/>
              <a:gd name="T44" fmla="*/ 7093 w 12272"/>
              <a:gd name="T45" fmla="*/ 5336 h 8161"/>
              <a:gd name="T46" fmla="*/ 6948 w 12272"/>
              <a:gd name="T47" fmla="*/ 5275 h 8161"/>
              <a:gd name="T48" fmla="*/ 2928 w 12272"/>
              <a:gd name="T49" fmla="*/ 1158 h 8161"/>
              <a:gd name="T50" fmla="*/ 2931 w 12272"/>
              <a:gd name="T51" fmla="*/ 873 h 8161"/>
              <a:gd name="T52" fmla="*/ 3217 w 12272"/>
              <a:gd name="T53" fmla="*/ 877 h 8161"/>
              <a:gd name="T54" fmla="*/ 7093 w 12272"/>
              <a:gd name="T55" fmla="*/ 4846 h 8161"/>
              <a:gd name="T56" fmla="*/ 10997 w 12272"/>
              <a:gd name="T57" fmla="*/ 870 h 8161"/>
              <a:gd name="T58" fmla="*/ 11282 w 12272"/>
              <a:gd name="T59" fmla="*/ 868 h 8161"/>
              <a:gd name="T60" fmla="*/ 11286 w 12272"/>
              <a:gd name="T61" fmla="*/ 1154 h 8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72" h="8161">
                <a:moveTo>
                  <a:pt x="11273" y="0"/>
                </a:moveTo>
                <a:lnTo>
                  <a:pt x="2940" y="0"/>
                </a:lnTo>
                <a:cubicBezTo>
                  <a:pt x="2389" y="0"/>
                  <a:pt x="1942" y="446"/>
                  <a:pt x="1942" y="998"/>
                </a:cubicBezTo>
                <a:lnTo>
                  <a:pt x="1942" y="1664"/>
                </a:lnTo>
                <a:lnTo>
                  <a:pt x="224" y="1664"/>
                </a:lnTo>
                <a:cubicBezTo>
                  <a:pt x="100" y="1664"/>
                  <a:pt x="0" y="1765"/>
                  <a:pt x="0" y="1888"/>
                </a:cubicBezTo>
                <a:cubicBezTo>
                  <a:pt x="0" y="2011"/>
                  <a:pt x="101" y="2112"/>
                  <a:pt x="224" y="2112"/>
                </a:cubicBezTo>
                <a:lnTo>
                  <a:pt x="1942" y="2112"/>
                </a:lnTo>
                <a:lnTo>
                  <a:pt x="1942" y="2794"/>
                </a:lnTo>
                <a:lnTo>
                  <a:pt x="708" y="2794"/>
                </a:lnTo>
                <a:cubicBezTo>
                  <a:pt x="584" y="2794"/>
                  <a:pt x="484" y="2895"/>
                  <a:pt x="484" y="3018"/>
                </a:cubicBezTo>
                <a:cubicBezTo>
                  <a:pt x="484" y="3142"/>
                  <a:pt x="585" y="3242"/>
                  <a:pt x="708" y="3242"/>
                </a:cubicBezTo>
                <a:lnTo>
                  <a:pt x="1942" y="3242"/>
                </a:lnTo>
                <a:lnTo>
                  <a:pt x="1942" y="7163"/>
                </a:lnTo>
                <a:cubicBezTo>
                  <a:pt x="1942" y="7714"/>
                  <a:pt x="2389" y="8161"/>
                  <a:pt x="2940" y="8161"/>
                </a:cubicBezTo>
                <a:lnTo>
                  <a:pt x="11273" y="8161"/>
                </a:lnTo>
                <a:cubicBezTo>
                  <a:pt x="11825" y="8161"/>
                  <a:pt x="12272" y="7714"/>
                  <a:pt x="12272" y="7163"/>
                </a:cubicBezTo>
                <a:lnTo>
                  <a:pt x="12272" y="998"/>
                </a:lnTo>
                <a:cubicBezTo>
                  <a:pt x="12272" y="446"/>
                  <a:pt x="11825" y="0"/>
                  <a:pt x="11273" y="0"/>
                </a:cubicBezTo>
                <a:close/>
                <a:moveTo>
                  <a:pt x="11286" y="1154"/>
                </a:moveTo>
                <a:lnTo>
                  <a:pt x="7237" y="5276"/>
                </a:lnTo>
                <a:cubicBezTo>
                  <a:pt x="7199" y="5314"/>
                  <a:pt x="7148" y="5336"/>
                  <a:pt x="7093" y="5336"/>
                </a:cubicBezTo>
                <a:lnTo>
                  <a:pt x="7093" y="5336"/>
                </a:lnTo>
                <a:cubicBezTo>
                  <a:pt x="7039" y="5336"/>
                  <a:pt x="6986" y="5314"/>
                  <a:pt x="6948" y="5275"/>
                </a:cubicBezTo>
                <a:lnTo>
                  <a:pt x="2928" y="1158"/>
                </a:lnTo>
                <a:cubicBezTo>
                  <a:pt x="2850" y="1079"/>
                  <a:pt x="2851" y="951"/>
                  <a:pt x="2931" y="873"/>
                </a:cubicBezTo>
                <a:cubicBezTo>
                  <a:pt x="3012" y="795"/>
                  <a:pt x="3139" y="796"/>
                  <a:pt x="3217" y="877"/>
                </a:cubicBezTo>
                <a:lnTo>
                  <a:pt x="7093" y="4846"/>
                </a:lnTo>
                <a:lnTo>
                  <a:pt x="10997" y="870"/>
                </a:lnTo>
                <a:cubicBezTo>
                  <a:pt x="11075" y="791"/>
                  <a:pt x="11203" y="789"/>
                  <a:pt x="11282" y="868"/>
                </a:cubicBezTo>
                <a:cubicBezTo>
                  <a:pt x="11362" y="947"/>
                  <a:pt x="11363" y="1075"/>
                  <a:pt x="11286" y="1154"/>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zh-CN" altLang="en-US" sz="1350">
              <a:solidFill>
                <a:prstClr val="black"/>
              </a:solidFill>
              <a:latin typeface="等线" panose="020F0502020204030204"/>
              <a:ea typeface="等线" panose="02010600030101010101" pitchFamily="2" charset="-122"/>
            </a:endParaRPr>
          </a:p>
        </p:txBody>
      </p:sp>
      <p:sp>
        <p:nvSpPr>
          <p:cNvPr id="19" name="文本框 18">
            <a:extLst>
              <a:ext uri="{FF2B5EF4-FFF2-40B4-BE49-F238E27FC236}">
                <a16:creationId xmlns:a16="http://schemas.microsoft.com/office/drawing/2014/main" id="{1232AA39-9807-72CE-EA00-8306CEEEA71A}"/>
              </a:ext>
            </a:extLst>
          </p:cNvPr>
          <p:cNvSpPr txBox="1"/>
          <p:nvPr/>
        </p:nvSpPr>
        <p:spPr>
          <a:xfrm>
            <a:off x="5428021" y="4454745"/>
            <a:ext cx="4574286" cy="300082"/>
          </a:xfrm>
          <a:prstGeom prst="rect">
            <a:avLst/>
          </a:prstGeom>
          <a:noFill/>
        </p:spPr>
        <p:txBody>
          <a:bodyPr wrap="square">
            <a:spAutoFit/>
          </a:bodyPr>
          <a:lstStyle/>
          <a:p>
            <a:r>
              <a:rPr kumimoji="1" lang="en-US" altLang="zh-CN" dirty="0">
                <a:solidFill>
                  <a:schemeClr val="accent1"/>
                </a:solidFill>
                <a:latin typeface="+mj-lt"/>
              </a:rPr>
              <a:t>pls feel free to give us advices</a:t>
            </a:r>
          </a:p>
        </p:txBody>
      </p:sp>
      <p:pic>
        <p:nvPicPr>
          <p:cNvPr id="21" name="图片 20">
            <a:extLst>
              <a:ext uri="{FF2B5EF4-FFF2-40B4-BE49-F238E27FC236}">
                <a16:creationId xmlns:a16="http://schemas.microsoft.com/office/drawing/2014/main" id="{029A5B66-FEE6-554D-CC35-33C432E26CFB}"/>
              </a:ext>
            </a:extLst>
          </p:cNvPr>
          <p:cNvPicPr>
            <a:picLocks noChangeAspect="1"/>
          </p:cNvPicPr>
          <p:nvPr/>
        </p:nvPicPr>
        <p:blipFill>
          <a:blip r:embed="rId3"/>
          <a:stretch>
            <a:fillRect/>
          </a:stretch>
        </p:blipFill>
        <p:spPr>
          <a:xfrm>
            <a:off x="7888838" y="4031963"/>
            <a:ext cx="636958" cy="636958"/>
          </a:xfrm>
          <a:prstGeom prst="rect">
            <a:avLst/>
          </a:prstGeom>
        </p:spPr>
      </p:pic>
      <p:sp>
        <p:nvSpPr>
          <p:cNvPr id="25" name="文本框 24">
            <a:extLst>
              <a:ext uri="{FF2B5EF4-FFF2-40B4-BE49-F238E27FC236}">
                <a16:creationId xmlns:a16="http://schemas.microsoft.com/office/drawing/2014/main" id="{C6789109-B4CA-5BC0-9F7A-5F55E59A7973}"/>
              </a:ext>
            </a:extLst>
          </p:cNvPr>
          <p:cNvSpPr txBox="1"/>
          <p:nvPr/>
        </p:nvSpPr>
        <p:spPr>
          <a:xfrm>
            <a:off x="617680" y="1431321"/>
            <a:ext cx="5369814" cy="248209"/>
          </a:xfrm>
          <a:prstGeom prst="rect">
            <a:avLst/>
          </a:prstGeom>
          <a:noFill/>
        </p:spPr>
        <p:txBody>
          <a:bodyPr wrap="square">
            <a:spAutoFit/>
          </a:bodyPr>
          <a:lstStyle/>
          <a:p>
            <a:r>
              <a:rPr kumimoji="1" lang="en-US" altLang="zh-CN" sz="1013" dirty="0">
                <a:solidFill>
                  <a:schemeClr val="bg1"/>
                </a:solidFill>
              </a:rPr>
              <a:t>https://</a:t>
            </a:r>
            <a:r>
              <a:rPr kumimoji="1" lang="en-US" altLang="zh-CN" sz="1013" dirty="0" err="1">
                <a:solidFill>
                  <a:schemeClr val="bg1"/>
                </a:solidFill>
              </a:rPr>
              <a:t>github.com</a:t>
            </a:r>
            <a:r>
              <a:rPr kumimoji="1" lang="en-US" altLang="zh-CN" sz="1013" dirty="0">
                <a:solidFill>
                  <a:schemeClr val="bg1"/>
                </a:solidFill>
              </a:rPr>
              <a:t>/</a:t>
            </a:r>
            <a:r>
              <a:rPr kumimoji="1" lang="en-US" altLang="zh-CN" sz="1013" dirty="0" err="1">
                <a:solidFill>
                  <a:schemeClr val="bg1"/>
                </a:solidFill>
              </a:rPr>
              <a:t>ValeriaWong</a:t>
            </a:r>
            <a:r>
              <a:rPr kumimoji="1" lang="en-US" altLang="zh-CN" sz="1013" dirty="0">
                <a:solidFill>
                  <a:schemeClr val="bg1"/>
                </a:solidFill>
              </a:rPr>
              <a:t>/</a:t>
            </a:r>
            <a:r>
              <a:rPr kumimoji="1" lang="en-US" altLang="zh-CN" sz="1013" dirty="0" err="1">
                <a:solidFill>
                  <a:schemeClr val="bg1"/>
                </a:solidFill>
              </a:rPr>
              <a:t>Trademark_Appeals</a:t>
            </a:r>
            <a:endParaRPr kumimoji="1" lang="en-US" altLang="zh-CN" sz="1013" dirty="0">
              <a:solidFill>
                <a:schemeClr val="bg1"/>
              </a:solidFill>
            </a:endParaRPr>
          </a:p>
        </p:txBody>
      </p:sp>
      <p:sp>
        <p:nvSpPr>
          <p:cNvPr id="27" name="文本框 26">
            <a:extLst>
              <a:ext uri="{FF2B5EF4-FFF2-40B4-BE49-F238E27FC236}">
                <a16:creationId xmlns:a16="http://schemas.microsoft.com/office/drawing/2014/main" id="{DCAF6379-0AC6-5B8E-8332-4B7484D468F9}"/>
              </a:ext>
            </a:extLst>
          </p:cNvPr>
          <p:cNvSpPr txBox="1"/>
          <p:nvPr/>
        </p:nvSpPr>
        <p:spPr>
          <a:xfrm>
            <a:off x="665180" y="2663397"/>
            <a:ext cx="5369814" cy="646331"/>
          </a:xfrm>
          <a:prstGeom prst="rect">
            <a:avLst/>
          </a:prstGeom>
          <a:noFill/>
        </p:spPr>
        <p:txBody>
          <a:bodyPr wrap="square">
            <a:spAutoFit/>
          </a:bodyPr>
          <a:lstStyle/>
          <a:p>
            <a:r>
              <a:rPr kumimoji="1" lang="en-US" altLang="zh-CN" sz="1800" dirty="0">
                <a:solidFill>
                  <a:schemeClr val="bg1"/>
                </a:solidFill>
                <a:latin typeface="+mj-lt"/>
              </a:rPr>
              <a:t>You can access the dataset </a:t>
            </a:r>
          </a:p>
          <a:p>
            <a:r>
              <a:rPr kumimoji="1" lang="en-US" altLang="zh-CN" sz="1800" dirty="0">
                <a:solidFill>
                  <a:schemeClr val="bg1"/>
                </a:solidFill>
                <a:latin typeface="+mj-lt"/>
              </a:rPr>
              <a:t>by sending a request email to</a:t>
            </a:r>
          </a:p>
        </p:txBody>
      </p:sp>
      <p:sp>
        <p:nvSpPr>
          <p:cNvPr id="18" name="iconfont-1153-479382">
            <a:extLst>
              <a:ext uri="{FF2B5EF4-FFF2-40B4-BE49-F238E27FC236}">
                <a16:creationId xmlns:a16="http://schemas.microsoft.com/office/drawing/2014/main" id="{B18A8F8A-AB47-D321-6A68-FD6269A79FCE}"/>
              </a:ext>
            </a:extLst>
          </p:cNvPr>
          <p:cNvSpPr>
            <a:spLocks noChangeAspect="1"/>
          </p:cNvSpPr>
          <p:nvPr/>
        </p:nvSpPr>
        <p:spPr bwMode="auto">
          <a:xfrm>
            <a:off x="782058" y="4362991"/>
            <a:ext cx="264464" cy="175891"/>
          </a:xfrm>
          <a:custGeom>
            <a:avLst/>
            <a:gdLst>
              <a:gd name="T0" fmla="*/ 11273 w 12272"/>
              <a:gd name="T1" fmla="*/ 0 h 8161"/>
              <a:gd name="T2" fmla="*/ 2940 w 12272"/>
              <a:gd name="T3" fmla="*/ 0 h 8161"/>
              <a:gd name="T4" fmla="*/ 1942 w 12272"/>
              <a:gd name="T5" fmla="*/ 998 h 8161"/>
              <a:gd name="T6" fmla="*/ 1942 w 12272"/>
              <a:gd name="T7" fmla="*/ 1664 h 8161"/>
              <a:gd name="T8" fmla="*/ 224 w 12272"/>
              <a:gd name="T9" fmla="*/ 1664 h 8161"/>
              <a:gd name="T10" fmla="*/ 0 w 12272"/>
              <a:gd name="T11" fmla="*/ 1888 h 8161"/>
              <a:gd name="T12" fmla="*/ 224 w 12272"/>
              <a:gd name="T13" fmla="*/ 2112 h 8161"/>
              <a:gd name="T14" fmla="*/ 1942 w 12272"/>
              <a:gd name="T15" fmla="*/ 2112 h 8161"/>
              <a:gd name="T16" fmla="*/ 1942 w 12272"/>
              <a:gd name="T17" fmla="*/ 2794 h 8161"/>
              <a:gd name="T18" fmla="*/ 708 w 12272"/>
              <a:gd name="T19" fmla="*/ 2794 h 8161"/>
              <a:gd name="T20" fmla="*/ 484 w 12272"/>
              <a:gd name="T21" fmla="*/ 3018 h 8161"/>
              <a:gd name="T22" fmla="*/ 708 w 12272"/>
              <a:gd name="T23" fmla="*/ 3242 h 8161"/>
              <a:gd name="T24" fmla="*/ 1942 w 12272"/>
              <a:gd name="T25" fmla="*/ 3242 h 8161"/>
              <a:gd name="T26" fmla="*/ 1942 w 12272"/>
              <a:gd name="T27" fmla="*/ 7163 h 8161"/>
              <a:gd name="T28" fmla="*/ 2940 w 12272"/>
              <a:gd name="T29" fmla="*/ 8161 h 8161"/>
              <a:gd name="T30" fmla="*/ 11273 w 12272"/>
              <a:gd name="T31" fmla="*/ 8161 h 8161"/>
              <a:gd name="T32" fmla="*/ 12272 w 12272"/>
              <a:gd name="T33" fmla="*/ 7163 h 8161"/>
              <a:gd name="T34" fmla="*/ 12272 w 12272"/>
              <a:gd name="T35" fmla="*/ 998 h 8161"/>
              <a:gd name="T36" fmla="*/ 11273 w 12272"/>
              <a:gd name="T37" fmla="*/ 0 h 8161"/>
              <a:gd name="T38" fmla="*/ 11286 w 12272"/>
              <a:gd name="T39" fmla="*/ 1154 h 8161"/>
              <a:gd name="T40" fmla="*/ 7237 w 12272"/>
              <a:gd name="T41" fmla="*/ 5276 h 8161"/>
              <a:gd name="T42" fmla="*/ 7093 w 12272"/>
              <a:gd name="T43" fmla="*/ 5336 h 8161"/>
              <a:gd name="T44" fmla="*/ 7093 w 12272"/>
              <a:gd name="T45" fmla="*/ 5336 h 8161"/>
              <a:gd name="T46" fmla="*/ 6948 w 12272"/>
              <a:gd name="T47" fmla="*/ 5275 h 8161"/>
              <a:gd name="T48" fmla="*/ 2928 w 12272"/>
              <a:gd name="T49" fmla="*/ 1158 h 8161"/>
              <a:gd name="T50" fmla="*/ 2931 w 12272"/>
              <a:gd name="T51" fmla="*/ 873 h 8161"/>
              <a:gd name="T52" fmla="*/ 3217 w 12272"/>
              <a:gd name="T53" fmla="*/ 877 h 8161"/>
              <a:gd name="T54" fmla="*/ 7093 w 12272"/>
              <a:gd name="T55" fmla="*/ 4846 h 8161"/>
              <a:gd name="T56" fmla="*/ 10997 w 12272"/>
              <a:gd name="T57" fmla="*/ 870 h 8161"/>
              <a:gd name="T58" fmla="*/ 11282 w 12272"/>
              <a:gd name="T59" fmla="*/ 868 h 8161"/>
              <a:gd name="T60" fmla="*/ 11286 w 12272"/>
              <a:gd name="T61" fmla="*/ 1154 h 8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72" h="8161">
                <a:moveTo>
                  <a:pt x="11273" y="0"/>
                </a:moveTo>
                <a:lnTo>
                  <a:pt x="2940" y="0"/>
                </a:lnTo>
                <a:cubicBezTo>
                  <a:pt x="2389" y="0"/>
                  <a:pt x="1942" y="446"/>
                  <a:pt x="1942" y="998"/>
                </a:cubicBezTo>
                <a:lnTo>
                  <a:pt x="1942" y="1664"/>
                </a:lnTo>
                <a:lnTo>
                  <a:pt x="224" y="1664"/>
                </a:lnTo>
                <a:cubicBezTo>
                  <a:pt x="100" y="1664"/>
                  <a:pt x="0" y="1765"/>
                  <a:pt x="0" y="1888"/>
                </a:cubicBezTo>
                <a:cubicBezTo>
                  <a:pt x="0" y="2011"/>
                  <a:pt x="101" y="2112"/>
                  <a:pt x="224" y="2112"/>
                </a:cubicBezTo>
                <a:lnTo>
                  <a:pt x="1942" y="2112"/>
                </a:lnTo>
                <a:lnTo>
                  <a:pt x="1942" y="2794"/>
                </a:lnTo>
                <a:lnTo>
                  <a:pt x="708" y="2794"/>
                </a:lnTo>
                <a:cubicBezTo>
                  <a:pt x="584" y="2794"/>
                  <a:pt x="484" y="2895"/>
                  <a:pt x="484" y="3018"/>
                </a:cubicBezTo>
                <a:cubicBezTo>
                  <a:pt x="484" y="3142"/>
                  <a:pt x="585" y="3242"/>
                  <a:pt x="708" y="3242"/>
                </a:cubicBezTo>
                <a:lnTo>
                  <a:pt x="1942" y="3242"/>
                </a:lnTo>
                <a:lnTo>
                  <a:pt x="1942" y="7163"/>
                </a:lnTo>
                <a:cubicBezTo>
                  <a:pt x="1942" y="7714"/>
                  <a:pt x="2389" y="8161"/>
                  <a:pt x="2940" y="8161"/>
                </a:cubicBezTo>
                <a:lnTo>
                  <a:pt x="11273" y="8161"/>
                </a:lnTo>
                <a:cubicBezTo>
                  <a:pt x="11825" y="8161"/>
                  <a:pt x="12272" y="7714"/>
                  <a:pt x="12272" y="7163"/>
                </a:cubicBezTo>
                <a:lnTo>
                  <a:pt x="12272" y="998"/>
                </a:lnTo>
                <a:cubicBezTo>
                  <a:pt x="12272" y="446"/>
                  <a:pt x="11825" y="0"/>
                  <a:pt x="11273" y="0"/>
                </a:cubicBezTo>
                <a:close/>
                <a:moveTo>
                  <a:pt x="11286" y="1154"/>
                </a:moveTo>
                <a:lnTo>
                  <a:pt x="7237" y="5276"/>
                </a:lnTo>
                <a:cubicBezTo>
                  <a:pt x="7199" y="5314"/>
                  <a:pt x="7148" y="5336"/>
                  <a:pt x="7093" y="5336"/>
                </a:cubicBezTo>
                <a:lnTo>
                  <a:pt x="7093" y="5336"/>
                </a:lnTo>
                <a:cubicBezTo>
                  <a:pt x="7039" y="5336"/>
                  <a:pt x="6986" y="5314"/>
                  <a:pt x="6948" y="5275"/>
                </a:cubicBezTo>
                <a:lnTo>
                  <a:pt x="2928" y="1158"/>
                </a:lnTo>
                <a:cubicBezTo>
                  <a:pt x="2850" y="1079"/>
                  <a:pt x="2851" y="951"/>
                  <a:pt x="2931" y="873"/>
                </a:cubicBezTo>
                <a:cubicBezTo>
                  <a:pt x="3012" y="795"/>
                  <a:pt x="3139" y="796"/>
                  <a:pt x="3217" y="877"/>
                </a:cubicBezTo>
                <a:lnTo>
                  <a:pt x="7093" y="4846"/>
                </a:lnTo>
                <a:lnTo>
                  <a:pt x="10997" y="870"/>
                </a:lnTo>
                <a:cubicBezTo>
                  <a:pt x="11075" y="791"/>
                  <a:pt x="11203" y="789"/>
                  <a:pt x="11282" y="868"/>
                </a:cubicBezTo>
                <a:cubicBezTo>
                  <a:pt x="11362" y="947"/>
                  <a:pt x="11363" y="1075"/>
                  <a:pt x="11286" y="1154"/>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zh-CN" altLang="en-US" sz="135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504745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3D05AB82-D34D-431B-B2A0-E99AD9D5C2F7}"/>
              </a:ext>
            </a:extLst>
          </p:cNvPr>
          <p:cNvSpPr/>
          <p:nvPr/>
        </p:nvSpPr>
        <p:spPr>
          <a:xfrm>
            <a:off x="0" y="0"/>
            <a:ext cx="9144000" cy="5143500"/>
          </a:xfrm>
          <a:prstGeom prst="rect">
            <a:avLst/>
          </a:prstGeom>
          <a:gradFill flip="none" rotWithShape="1">
            <a:gsLst>
              <a:gs pos="0">
                <a:schemeClr val="accent1"/>
              </a:gs>
              <a:gs pos="73000">
                <a:schemeClr val="accent1">
                  <a:lumMod val="94000"/>
                </a:schemeClr>
              </a:gs>
            </a:gsLst>
            <a:path path="circle">
              <a:fillToRect l="50000" t="50000" r="50000" b="50000"/>
            </a:path>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prstClr val="white"/>
              </a:solidFill>
              <a:latin typeface="Roboto"/>
              <a:ea typeface="思源黑体 CN Regular"/>
            </a:endParaRPr>
          </a:p>
        </p:txBody>
      </p:sp>
      <p:grpSp>
        <p:nvGrpSpPr>
          <p:cNvPr id="53" name="组合 52">
            <a:extLst>
              <a:ext uri="{FF2B5EF4-FFF2-40B4-BE49-F238E27FC236}">
                <a16:creationId xmlns:a16="http://schemas.microsoft.com/office/drawing/2014/main" id="{AE8D6961-838A-446A-BCD3-A56C153BFA68}"/>
              </a:ext>
            </a:extLst>
          </p:cNvPr>
          <p:cNvGrpSpPr/>
          <p:nvPr/>
        </p:nvGrpSpPr>
        <p:grpSpPr>
          <a:xfrm>
            <a:off x="-1260534" y="-3944085"/>
            <a:ext cx="12079706" cy="13031669"/>
            <a:chOff x="2918248" y="1"/>
            <a:chExt cx="6354497" cy="6855277"/>
          </a:xfrm>
          <a:gradFill flip="none" rotWithShape="1">
            <a:gsLst>
              <a:gs pos="63000">
                <a:schemeClr val="accent1">
                  <a:lumMod val="20000"/>
                  <a:lumOff val="80000"/>
                  <a:alpha val="0"/>
                </a:schemeClr>
              </a:gs>
              <a:gs pos="42000">
                <a:schemeClr val="accent1">
                  <a:lumMod val="40000"/>
                  <a:lumOff val="60000"/>
                </a:schemeClr>
              </a:gs>
              <a:gs pos="26000">
                <a:schemeClr val="accent1">
                  <a:alpha val="0"/>
                </a:schemeClr>
              </a:gs>
            </a:gsLst>
            <a:path path="circle">
              <a:fillToRect l="50000" t="50000" r="50000" b="50000"/>
            </a:path>
            <a:tileRect/>
          </a:gradFill>
        </p:grpSpPr>
        <p:sp>
          <p:nvSpPr>
            <p:cNvPr id="20" name="任意多边形: 形状 19">
              <a:extLst>
                <a:ext uri="{FF2B5EF4-FFF2-40B4-BE49-F238E27FC236}">
                  <a16:creationId xmlns:a16="http://schemas.microsoft.com/office/drawing/2014/main" id="{D5277A50-BAB6-4EF8-9335-423EDB6A86F3}"/>
                </a:ext>
              </a:extLst>
            </p:cNvPr>
            <p:cNvSpPr/>
            <p:nvPr/>
          </p:nvSpPr>
          <p:spPr>
            <a:xfrm>
              <a:off x="5631264" y="2955766"/>
              <a:ext cx="928416" cy="943689"/>
            </a:xfrm>
            <a:custGeom>
              <a:avLst/>
              <a:gdLst>
                <a:gd name="connsiteX0" fmla="*/ 926645 w 928416"/>
                <a:gd name="connsiteY0" fmla="*/ 329630 h 943689"/>
                <a:gd name="connsiteX1" fmla="*/ 928182 w 928416"/>
                <a:gd name="connsiteY1" fmla="*/ 337020 h 943689"/>
                <a:gd name="connsiteX2" fmla="*/ 819814 w 928416"/>
                <a:gd name="connsiteY2" fmla="*/ 799876 h 943689"/>
                <a:gd name="connsiteX3" fmla="*/ 813666 w 928416"/>
                <a:gd name="connsiteY3" fmla="*/ 806438 h 943689"/>
                <a:gd name="connsiteX4" fmla="*/ 358436 w 928416"/>
                <a:gd name="connsiteY4" fmla="*/ 943303 h 943689"/>
                <a:gd name="connsiteX5" fmla="*/ 349686 w 928416"/>
                <a:gd name="connsiteY5" fmla="*/ 941233 h 943689"/>
                <a:gd name="connsiteX6" fmla="*/ 2825 w 928416"/>
                <a:gd name="connsiteY6" fmla="*/ 615242 h 943689"/>
                <a:gd name="connsiteX7" fmla="*/ 224 w 928416"/>
                <a:gd name="connsiteY7" fmla="*/ 606669 h 943689"/>
                <a:gd name="connsiteX8" fmla="*/ 108592 w 928416"/>
                <a:gd name="connsiteY8" fmla="*/ 143814 h 943689"/>
                <a:gd name="connsiteX9" fmla="*/ 114741 w 928416"/>
                <a:gd name="connsiteY9" fmla="*/ 137251 h 943689"/>
                <a:gd name="connsiteX10" fmla="*/ 569970 w 928416"/>
                <a:gd name="connsiteY10" fmla="*/ 387 h 943689"/>
                <a:gd name="connsiteX11" fmla="*/ 578661 w 928416"/>
                <a:gd name="connsiteY11" fmla="*/ 2456 h 943689"/>
                <a:gd name="connsiteX12" fmla="*/ 925522 w 928416"/>
                <a:gd name="connsiteY12" fmla="*/ 328447 h 943689"/>
                <a:gd name="connsiteX13" fmla="*/ 926645 w 928416"/>
                <a:gd name="connsiteY13" fmla="*/ 329630 h 943689"/>
                <a:gd name="connsiteX14" fmla="*/ 803556 w 928416"/>
                <a:gd name="connsiteY14" fmla="*/ 790771 h 943689"/>
                <a:gd name="connsiteX15" fmla="*/ 909559 w 928416"/>
                <a:gd name="connsiteY15" fmla="*/ 338025 h 943689"/>
                <a:gd name="connsiteX16" fmla="*/ 570266 w 928416"/>
                <a:gd name="connsiteY16" fmla="*/ 19128 h 943689"/>
                <a:gd name="connsiteX17" fmla="*/ 124969 w 928416"/>
                <a:gd name="connsiteY17" fmla="*/ 152977 h 943689"/>
                <a:gd name="connsiteX18" fmla="*/ 18965 w 928416"/>
                <a:gd name="connsiteY18" fmla="*/ 605723 h 943689"/>
                <a:gd name="connsiteX19" fmla="*/ 358259 w 928416"/>
                <a:gd name="connsiteY19" fmla="*/ 924620 h 943689"/>
                <a:gd name="connsiteX20" fmla="*/ 803556 w 928416"/>
                <a:gd name="connsiteY20" fmla="*/ 790771 h 94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416" h="943689">
                  <a:moveTo>
                    <a:pt x="926645" y="329630"/>
                  </a:moveTo>
                  <a:cubicBezTo>
                    <a:pt x="928242" y="331699"/>
                    <a:pt x="928774" y="334419"/>
                    <a:pt x="928182" y="337020"/>
                  </a:cubicBezTo>
                  <a:lnTo>
                    <a:pt x="819814" y="799876"/>
                  </a:lnTo>
                  <a:cubicBezTo>
                    <a:pt x="819105" y="803009"/>
                    <a:pt x="816740" y="805492"/>
                    <a:pt x="813666" y="806438"/>
                  </a:cubicBezTo>
                  <a:lnTo>
                    <a:pt x="358436" y="943303"/>
                  </a:lnTo>
                  <a:cubicBezTo>
                    <a:pt x="355362" y="944248"/>
                    <a:pt x="352051" y="943421"/>
                    <a:pt x="349686" y="941233"/>
                  </a:cubicBezTo>
                  <a:lnTo>
                    <a:pt x="2825" y="615242"/>
                  </a:lnTo>
                  <a:cubicBezTo>
                    <a:pt x="520" y="613113"/>
                    <a:pt x="-485" y="609803"/>
                    <a:pt x="224" y="606669"/>
                  </a:cubicBezTo>
                  <a:lnTo>
                    <a:pt x="108592" y="143814"/>
                  </a:lnTo>
                  <a:cubicBezTo>
                    <a:pt x="109302" y="140680"/>
                    <a:pt x="111666" y="138197"/>
                    <a:pt x="114741" y="137251"/>
                  </a:cubicBezTo>
                  <a:lnTo>
                    <a:pt x="569970" y="387"/>
                  </a:lnTo>
                  <a:cubicBezTo>
                    <a:pt x="573044" y="-559"/>
                    <a:pt x="576355" y="268"/>
                    <a:pt x="578661" y="2456"/>
                  </a:cubicBezTo>
                  <a:lnTo>
                    <a:pt x="925522" y="328447"/>
                  </a:lnTo>
                  <a:cubicBezTo>
                    <a:pt x="925995" y="328861"/>
                    <a:pt x="926350" y="329216"/>
                    <a:pt x="926645" y="329630"/>
                  </a:cubicBezTo>
                  <a:close/>
                  <a:moveTo>
                    <a:pt x="803556" y="790771"/>
                  </a:moveTo>
                  <a:lnTo>
                    <a:pt x="909559" y="338025"/>
                  </a:lnTo>
                  <a:lnTo>
                    <a:pt x="570266" y="19128"/>
                  </a:lnTo>
                  <a:lnTo>
                    <a:pt x="124969" y="152977"/>
                  </a:lnTo>
                  <a:lnTo>
                    <a:pt x="18965" y="605723"/>
                  </a:lnTo>
                  <a:lnTo>
                    <a:pt x="358259" y="924620"/>
                  </a:lnTo>
                  <a:lnTo>
                    <a:pt x="803556" y="790771"/>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1" name="任意多边形: 形状 20">
              <a:extLst>
                <a:ext uri="{FF2B5EF4-FFF2-40B4-BE49-F238E27FC236}">
                  <a16:creationId xmlns:a16="http://schemas.microsoft.com/office/drawing/2014/main" id="{3E79D1EF-4137-4740-B39E-060AED86AE51}"/>
                </a:ext>
              </a:extLst>
            </p:cNvPr>
            <p:cNvSpPr/>
            <p:nvPr/>
          </p:nvSpPr>
          <p:spPr>
            <a:xfrm>
              <a:off x="5591428" y="2938169"/>
              <a:ext cx="1008171" cy="978881"/>
            </a:xfrm>
            <a:custGeom>
              <a:avLst/>
              <a:gdLst>
                <a:gd name="connsiteX0" fmla="*/ 1006388 w 1008171"/>
                <a:gd name="connsiteY0" fmla="*/ 381279 h 978881"/>
                <a:gd name="connsiteX1" fmla="*/ 1007748 w 1008171"/>
                <a:gd name="connsiteY1" fmla="*/ 389438 h 978881"/>
                <a:gd name="connsiteX2" fmla="*/ 849955 w 1008171"/>
                <a:gd name="connsiteY2" fmla="*/ 869912 h 978881"/>
                <a:gd name="connsiteX3" fmla="*/ 843274 w 1008171"/>
                <a:gd name="connsiteY3" fmla="*/ 875883 h 978881"/>
                <a:gd name="connsiteX4" fmla="*/ 348138 w 1008171"/>
                <a:gd name="connsiteY4" fmla="*/ 978694 h 978881"/>
                <a:gd name="connsiteX5" fmla="*/ 339625 w 1008171"/>
                <a:gd name="connsiteY5" fmla="*/ 975856 h 978881"/>
                <a:gd name="connsiteX6" fmla="*/ 2282 w 1008171"/>
                <a:gd name="connsiteY6" fmla="*/ 598193 h 978881"/>
                <a:gd name="connsiteX7" fmla="*/ 450 w 1008171"/>
                <a:gd name="connsiteY7" fmla="*/ 589443 h 978881"/>
                <a:gd name="connsiteX8" fmla="*/ 158243 w 1008171"/>
                <a:gd name="connsiteY8" fmla="*/ 108969 h 978881"/>
                <a:gd name="connsiteX9" fmla="*/ 164923 w 1008171"/>
                <a:gd name="connsiteY9" fmla="*/ 102999 h 978881"/>
                <a:gd name="connsiteX10" fmla="*/ 660059 w 1008171"/>
                <a:gd name="connsiteY10" fmla="*/ 188 h 978881"/>
                <a:gd name="connsiteX11" fmla="*/ 668572 w 1008171"/>
                <a:gd name="connsiteY11" fmla="*/ 3025 h 978881"/>
                <a:gd name="connsiteX12" fmla="*/ 1005915 w 1008171"/>
                <a:gd name="connsiteY12" fmla="*/ 380688 h 978881"/>
                <a:gd name="connsiteX13" fmla="*/ 1006388 w 1008171"/>
                <a:gd name="connsiteY13" fmla="*/ 381279 h 978881"/>
                <a:gd name="connsiteX14" fmla="*/ 834524 w 1008171"/>
                <a:gd name="connsiteY14" fmla="*/ 859389 h 978881"/>
                <a:gd name="connsiteX15" fmla="*/ 989066 w 1008171"/>
                <a:gd name="connsiteY15" fmla="*/ 388788 h 978881"/>
                <a:gd name="connsiteX16" fmla="*/ 658581 w 1008171"/>
                <a:gd name="connsiteY16" fmla="*/ 18870 h 978881"/>
                <a:gd name="connsiteX17" fmla="*/ 173555 w 1008171"/>
                <a:gd name="connsiteY17" fmla="*/ 119552 h 978881"/>
                <a:gd name="connsiteX18" fmla="*/ 19013 w 1008171"/>
                <a:gd name="connsiteY18" fmla="*/ 590153 h 978881"/>
                <a:gd name="connsiteX19" fmla="*/ 349498 w 1008171"/>
                <a:gd name="connsiteY19" fmla="*/ 960071 h 978881"/>
                <a:gd name="connsiteX20" fmla="*/ 834524 w 1008171"/>
                <a:gd name="connsiteY20" fmla="*/ 859389 h 97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8171" h="978881">
                  <a:moveTo>
                    <a:pt x="1006388" y="381279"/>
                  </a:moveTo>
                  <a:cubicBezTo>
                    <a:pt x="1008103" y="383585"/>
                    <a:pt x="1008635" y="386659"/>
                    <a:pt x="1007748" y="389438"/>
                  </a:cubicBezTo>
                  <a:lnTo>
                    <a:pt x="849955" y="869912"/>
                  </a:lnTo>
                  <a:cubicBezTo>
                    <a:pt x="848950" y="872986"/>
                    <a:pt x="846408" y="875233"/>
                    <a:pt x="843274" y="875883"/>
                  </a:cubicBezTo>
                  <a:lnTo>
                    <a:pt x="348138" y="978694"/>
                  </a:lnTo>
                  <a:cubicBezTo>
                    <a:pt x="345005" y="979344"/>
                    <a:pt x="341753" y="978280"/>
                    <a:pt x="339625" y="975856"/>
                  </a:cubicBezTo>
                  <a:lnTo>
                    <a:pt x="2282" y="598193"/>
                  </a:lnTo>
                  <a:cubicBezTo>
                    <a:pt x="154" y="595769"/>
                    <a:pt x="-555" y="592459"/>
                    <a:pt x="450" y="589443"/>
                  </a:cubicBezTo>
                  <a:lnTo>
                    <a:pt x="158243" y="108969"/>
                  </a:lnTo>
                  <a:cubicBezTo>
                    <a:pt x="159248" y="105895"/>
                    <a:pt x="161790" y="103649"/>
                    <a:pt x="164923" y="102999"/>
                  </a:cubicBezTo>
                  <a:lnTo>
                    <a:pt x="660059" y="188"/>
                  </a:lnTo>
                  <a:cubicBezTo>
                    <a:pt x="663193" y="-463"/>
                    <a:pt x="666444" y="601"/>
                    <a:pt x="668572" y="3025"/>
                  </a:cubicBezTo>
                  <a:lnTo>
                    <a:pt x="1005915" y="380688"/>
                  </a:lnTo>
                  <a:cubicBezTo>
                    <a:pt x="1006093" y="380866"/>
                    <a:pt x="1006270" y="381043"/>
                    <a:pt x="1006388" y="381279"/>
                  </a:cubicBezTo>
                  <a:close/>
                  <a:moveTo>
                    <a:pt x="834524" y="859389"/>
                  </a:moveTo>
                  <a:lnTo>
                    <a:pt x="989066" y="388788"/>
                  </a:lnTo>
                  <a:lnTo>
                    <a:pt x="658581" y="18870"/>
                  </a:lnTo>
                  <a:lnTo>
                    <a:pt x="173555" y="119552"/>
                  </a:lnTo>
                  <a:lnTo>
                    <a:pt x="19013" y="590153"/>
                  </a:lnTo>
                  <a:lnTo>
                    <a:pt x="349498" y="960071"/>
                  </a:lnTo>
                  <a:lnTo>
                    <a:pt x="834524" y="859389"/>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2" name="任意多边形: 形状 21">
              <a:extLst>
                <a:ext uri="{FF2B5EF4-FFF2-40B4-BE49-F238E27FC236}">
                  <a16:creationId xmlns:a16="http://schemas.microsoft.com/office/drawing/2014/main" id="{089265C5-2DB1-4D74-882B-7CD310AFB8D8}"/>
                </a:ext>
              </a:extLst>
            </p:cNvPr>
            <p:cNvSpPr/>
            <p:nvPr/>
          </p:nvSpPr>
          <p:spPr>
            <a:xfrm>
              <a:off x="5552268" y="2924110"/>
              <a:ext cx="1086458" cy="1007058"/>
            </a:xfrm>
            <a:custGeom>
              <a:avLst/>
              <a:gdLst>
                <a:gd name="connsiteX0" fmla="*/ 762183 w 1086458"/>
                <a:gd name="connsiteY0" fmla="*/ 3605 h 1007058"/>
                <a:gd name="connsiteX1" fmla="*/ 1084686 w 1086458"/>
                <a:gd name="connsiteY1" fmla="*/ 435127 h 1007058"/>
                <a:gd name="connsiteX2" fmla="*/ 1085750 w 1086458"/>
                <a:gd name="connsiteY2" fmla="*/ 443995 h 1007058"/>
                <a:gd name="connsiteX3" fmla="*/ 873980 w 1086458"/>
                <a:gd name="connsiteY3" fmla="*/ 938539 h 1007058"/>
                <a:gd name="connsiteX4" fmla="*/ 866767 w 1086458"/>
                <a:gd name="connsiteY4" fmla="*/ 943919 h 1007058"/>
                <a:gd name="connsiteX5" fmla="*/ 332493 w 1086458"/>
                <a:gd name="connsiteY5" fmla="*/ 1007001 h 1007058"/>
                <a:gd name="connsiteX6" fmla="*/ 324276 w 1086458"/>
                <a:gd name="connsiteY6" fmla="*/ 1003454 h 1007058"/>
                <a:gd name="connsiteX7" fmla="*/ 1772 w 1086458"/>
                <a:gd name="connsiteY7" fmla="*/ 571932 h 1007058"/>
                <a:gd name="connsiteX8" fmla="*/ 708 w 1086458"/>
                <a:gd name="connsiteY8" fmla="*/ 563064 h 1007058"/>
                <a:gd name="connsiteX9" fmla="*/ 212478 w 1086458"/>
                <a:gd name="connsiteY9" fmla="*/ 68519 h 1007058"/>
                <a:gd name="connsiteX10" fmla="*/ 219691 w 1086458"/>
                <a:gd name="connsiteY10" fmla="*/ 63139 h 1007058"/>
                <a:gd name="connsiteX11" fmla="*/ 753965 w 1086458"/>
                <a:gd name="connsiteY11" fmla="*/ 57 h 1007058"/>
                <a:gd name="connsiteX12" fmla="*/ 762183 w 1086458"/>
                <a:gd name="connsiteY12" fmla="*/ 3605 h 1007058"/>
                <a:gd name="connsiteX13" fmla="*/ 1067245 w 1086458"/>
                <a:gd name="connsiteY13" fmla="*/ 441689 h 1007058"/>
                <a:gd name="connsiteX14" fmla="*/ 750949 w 1086458"/>
                <a:gd name="connsiteY14" fmla="*/ 18503 h 1007058"/>
                <a:gd name="connsiteX15" fmla="*/ 226963 w 1086458"/>
                <a:gd name="connsiteY15" fmla="*/ 80343 h 1007058"/>
                <a:gd name="connsiteX16" fmla="*/ 19272 w 1086458"/>
                <a:gd name="connsiteY16" fmla="*/ 565369 h 1007058"/>
                <a:gd name="connsiteX17" fmla="*/ 335568 w 1086458"/>
                <a:gd name="connsiteY17" fmla="*/ 988555 h 1007058"/>
                <a:gd name="connsiteX18" fmla="*/ 859554 w 1086458"/>
                <a:gd name="connsiteY18" fmla="*/ 926715 h 1007058"/>
                <a:gd name="connsiteX19" fmla="*/ 1067245 w 1086458"/>
                <a:gd name="connsiteY19" fmla="*/ 441689 h 10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458" h="1007058">
                  <a:moveTo>
                    <a:pt x="762183" y="3605"/>
                  </a:moveTo>
                  <a:lnTo>
                    <a:pt x="1084686" y="435127"/>
                  </a:lnTo>
                  <a:cubicBezTo>
                    <a:pt x="1086578" y="437669"/>
                    <a:pt x="1086992" y="441098"/>
                    <a:pt x="1085750" y="443995"/>
                  </a:cubicBezTo>
                  <a:lnTo>
                    <a:pt x="873980" y="938539"/>
                  </a:lnTo>
                  <a:cubicBezTo>
                    <a:pt x="872738" y="941495"/>
                    <a:pt x="869959" y="943565"/>
                    <a:pt x="866767" y="943919"/>
                  </a:cubicBezTo>
                  <a:lnTo>
                    <a:pt x="332493" y="1007001"/>
                  </a:lnTo>
                  <a:cubicBezTo>
                    <a:pt x="329301" y="1007356"/>
                    <a:pt x="326167" y="1006055"/>
                    <a:pt x="324276" y="1003454"/>
                  </a:cubicBezTo>
                  <a:lnTo>
                    <a:pt x="1772" y="571932"/>
                  </a:lnTo>
                  <a:cubicBezTo>
                    <a:pt x="-120" y="569390"/>
                    <a:pt x="-534" y="565961"/>
                    <a:pt x="708" y="563064"/>
                  </a:cubicBezTo>
                  <a:lnTo>
                    <a:pt x="212478" y="68519"/>
                  </a:lnTo>
                  <a:cubicBezTo>
                    <a:pt x="213720" y="65563"/>
                    <a:pt x="216498" y="63494"/>
                    <a:pt x="219691" y="63139"/>
                  </a:cubicBezTo>
                  <a:lnTo>
                    <a:pt x="753965" y="57"/>
                  </a:lnTo>
                  <a:cubicBezTo>
                    <a:pt x="757098" y="-297"/>
                    <a:pt x="760231" y="1003"/>
                    <a:pt x="762183" y="3605"/>
                  </a:cubicBezTo>
                  <a:close/>
                  <a:moveTo>
                    <a:pt x="1067245" y="441689"/>
                  </a:moveTo>
                  <a:lnTo>
                    <a:pt x="750949" y="18503"/>
                  </a:lnTo>
                  <a:lnTo>
                    <a:pt x="226963" y="80343"/>
                  </a:lnTo>
                  <a:lnTo>
                    <a:pt x="19272" y="565369"/>
                  </a:lnTo>
                  <a:lnTo>
                    <a:pt x="335568" y="988555"/>
                  </a:lnTo>
                  <a:lnTo>
                    <a:pt x="859554" y="926715"/>
                  </a:lnTo>
                  <a:lnTo>
                    <a:pt x="1067245" y="441689"/>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3" name="任意多边形: 形状 22">
              <a:extLst>
                <a:ext uri="{FF2B5EF4-FFF2-40B4-BE49-F238E27FC236}">
                  <a16:creationId xmlns:a16="http://schemas.microsoft.com/office/drawing/2014/main" id="{8EF1BDBA-B5C4-4763-94DF-C788AEF5D2A7}"/>
                </a:ext>
              </a:extLst>
            </p:cNvPr>
            <p:cNvSpPr/>
            <p:nvPr/>
          </p:nvSpPr>
          <p:spPr>
            <a:xfrm>
              <a:off x="5514520" y="2914175"/>
              <a:ext cx="1162012" cy="1026993"/>
            </a:xfrm>
            <a:custGeom>
              <a:avLst/>
              <a:gdLst>
                <a:gd name="connsiteX0" fmla="*/ 858460 w 1162012"/>
                <a:gd name="connsiteY0" fmla="*/ 3608 h 1026993"/>
                <a:gd name="connsiteX1" fmla="*/ 858873 w 1162012"/>
                <a:gd name="connsiteY1" fmla="*/ 4259 h 1026993"/>
                <a:gd name="connsiteX2" fmla="*/ 1160685 w 1162012"/>
                <a:gd name="connsiteY2" fmla="*/ 491472 h 1026993"/>
                <a:gd name="connsiteX3" fmla="*/ 1160980 w 1162012"/>
                <a:gd name="connsiteY3" fmla="*/ 500458 h 1026993"/>
                <a:gd name="connsiteX4" fmla="*/ 890680 w 1162012"/>
                <a:gd name="connsiteY4" fmla="*/ 1004935 h 1026993"/>
                <a:gd name="connsiteX5" fmla="*/ 883054 w 1162012"/>
                <a:gd name="connsiteY5" fmla="*/ 1009665 h 1026993"/>
                <a:gd name="connsiteX6" fmla="*/ 311002 w 1162012"/>
                <a:gd name="connsiteY6" fmla="*/ 1026987 h 1026993"/>
                <a:gd name="connsiteX7" fmla="*/ 303139 w 1162012"/>
                <a:gd name="connsiteY7" fmla="*/ 1022730 h 1026993"/>
                <a:gd name="connsiteX8" fmla="*/ 1328 w 1162012"/>
                <a:gd name="connsiteY8" fmla="*/ 535517 h 1026993"/>
                <a:gd name="connsiteX9" fmla="*/ 1032 w 1162012"/>
                <a:gd name="connsiteY9" fmla="*/ 526531 h 1026993"/>
                <a:gd name="connsiteX10" fmla="*/ 271332 w 1162012"/>
                <a:gd name="connsiteY10" fmla="*/ 22054 h 1026993"/>
                <a:gd name="connsiteX11" fmla="*/ 278959 w 1162012"/>
                <a:gd name="connsiteY11" fmla="*/ 17324 h 1026993"/>
                <a:gd name="connsiteX12" fmla="*/ 851011 w 1162012"/>
                <a:gd name="connsiteY12" fmla="*/ 2 h 1026993"/>
                <a:gd name="connsiteX13" fmla="*/ 858460 w 1162012"/>
                <a:gd name="connsiteY13" fmla="*/ 3608 h 1026993"/>
                <a:gd name="connsiteX14" fmla="*/ 1142712 w 1162012"/>
                <a:gd name="connsiteY14" fmla="*/ 496497 h 1026993"/>
                <a:gd name="connsiteX15" fmla="*/ 846340 w 1162012"/>
                <a:gd name="connsiteY15" fmla="*/ 18093 h 1026993"/>
                <a:gd name="connsiteX16" fmla="*/ 284634 w 1162012"/>
                <a:gd name="connsiteY16" fmla="*/ 35060 h 1026993"/>
                <a:gd name="connsiteX17" fmla="*/ 19241 w 1162012"/>
                <a:gd name="connsiteY17" fmla="*/ 530433 h 1026993"/>
                <a:gd name="connsiteX18" fmla="*/ 315554 w 1162012"/>
                <a:gd name="connsiteY18" fmla="*/ 1008837 h 1026993"/>
                <a:gd name="connsiteX19" fmla="*/ 877260 w 1162012"/>
                <a:gd name="connsiteY19" fmla="*/ 991870 h 1026993"/>
                <a:gd name="connsiteX20" fmla="*/ 1142712 w 1162012"/>
                <a:gd name="connsiteY20" fmla="*/ 496497 h 1026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62012" h="1026993">
                  <a:moveTo>
                    <a:pt x="858460" y="3608"/>
                  </a:moveTo>
                  <a:cubicBezTo>
                    <a:pt x="858637" y="3845"/>
                    <a:pt x="858755" y="4022"/>
                    <a:pt x="858873" y="4259"/>
                  </a:cubicBezTo>
                  <a:lnTo>
                    <a:pt x="1160685" y="491472"/>
                  </a:lnTo>
                  <a:cubicBezTo>
                    <a:pt x="1162340" y="494192"/>
                    <a:pt x="1162458" y="497621"/>
                    <a:pt x="1160980" y="500458"/>
                  </a:cubicBezTo>
                  <a:lnTo>
                    <a:pt x="890680" y="1004935"/>
                  </a:lnTo>
                  <a:cubicBezTo>
                    <a:pt x="889143" y="1007773"/>
                    <a:pt x="886246" y="1009547"/>
                    <a:pt x="883054" y="1009665"/>
                  </a:cubicBezTo>
                  <a:lnTo>
                    <a:pt x="311002" y="1026987"/>
                  </a:lnTo>
                  <a:cubicBezTo>
                    <a:pt x="307810" y="1027106"/>
                    <a:pt x="304795" y="1025391"/>
                    <a:pt x="303139" y="1022730"/>
                  </a:cubicBezTo>
                  <a:lnTo>
                    <a:pt x="1328" y="535517"/>
                  </a:lnTo>
                  <a:cubicBezTo>
                    <a:pt x="-327" y="532797"/>
                    <a:pt x="-446" y="529369"/>
                    <a:pt x="1032" y="526531"/>
                  </a:cubicBezTo>
                  <a:lnTo>
                    <a:pt x="271332" y="22054"/>
                  </a:lnTo>
                  <a:cubicBezTo>
                    <a:pt x="272869" y="19216"/>
                    <a:pt x="275766" y="17442"/>
                    <a:pt x="278959" y="17324"/>
                  </a:cubicBezTo>
                  <a:lnTo>
                    <a:pt x="851011" y="2"/>
                  </a:lnTo>
                  <a:cubicBezTo>
                    <a:pt x="853908" y="-57"/>
                    <a:pt x="856686" y="1303"/>
                    <a:pt x="858460" y="3608"/>
                  </a:cubicBezTo>
                  <a:close/>
                  <a:moveTo>
                    <a:pt x="1142712" y="496497"/>
                  </a:moveTo>
                  <a:lnTo>
                    <a:pt x="846340" y="18093"/>
                  </a:lnTo>
                  <a:lnTo>
                    <a:pt x="284634" y="35060"/>
                  </a:lnTo>
                  <a:lnTo>
                    <a:pt x="19241" y="530433"/>
                  </a:lnTo>
                  <a:lnTo>
                    <a:pt x="315554" y="1008837"/>
                  </a:lnTo>
                  <a:lnTo>
                    <a:pt x="877260" y="991870"/>
                  </a:lnTo>
                  <a:lnTo>
                    <a:pt x="1142712" y="496497"/>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4" name="任意多边形: 形状 23">
              <a:extLst>
                <a:ext uri="{FF2B5EF4-FFF2-40B4-BE49-F238E27FC236}">
                  <a16:creationId xmlns:a16="http://schemas.microsoft.com/office/drawing/2014/main" id="{059CC9B2-E742-4360-8532-74CA29BA0155}"/>
                </a:ext>
              </a:extLst>
            </p:cNvPr>
            <p:cNvSpPr/>
            <p:nvPr/>
          </p:nvSpPr>
          <p:spPr>
            <a:xfrm>
              <a:off x="5478602" y="2874424"/>
              <a:ext cx="1233730" cy="1106549"/>
            </a:xfrm>
            <a:custGeom>
              <a:avLst/>
              <a:gdLst>
                <a:gd name="connsiteX0" fmla="*/ 957282 w 1233730"/>
                <a:gd name="connsiteY0" fmla="*/ 38274 h 1106549"/>
                <a:gd name="connsiteX1" fmla="*/ 958110 w 1233730"/>
                <a:gd name="connsiteY1" fmla="*/ 39634 h 1106549"/>
                <a:gd name="connsiteX2" fmla="*/ 1232785 w 1233730"/>
                <a:gd name="connsiteY2" fmla="*/ 583958 h 1106549"/>
                <a:gd name="connsiteX3" fmla="*/ 1232253 w 1233730"/>
                <a:gd name="connsiteY3" fmla="*/ 592885 h 1106549"/>
                <a:gd name="connsiteX4" fmla="*/ 899048 w 1233730"/>
                <a:gd name="connsiteY4" fmla="*/ 1102506 h 1106549"/>
                <a:gd name="connsiteX5" fmla="*/ 891008 w 1233730"/>
                <a:gd name="connsiteY5" fmla="*/ 1106526 h 1106549"/>
                <a:gd name="connsiteX6" fmla="*/ 283129 w 1233730"/>
                <a:gd name="connsiteY6" fmla="*/ 1071822 h 1106549"/>
                <a:gd name="connsiteX7" fmla="*/ 275621 w 1233730"/>
                <a:gd name="connsiteY7" fmla="*/ 1066915 h 1106549"/>
                <a:gd name="connsiteX8" fmla="*/ 946 w 1233730"/>
                <a:gd name="connsiteY8" fmla="*/ 522591 h 1106549"/>
                <a:gd name="connsiteX9" fmla="*/ 1478 w 1233730"/>
                <a:gd name="connsiteY9" fmla="*/ 513664 h 1106549"/>
                <a:gd name="connsiteX10" fmla="*/ 334682 w 1233730"/>
                <a:gd name="connsiteY10" fmla="*/ 4043 h 1106549"/>
                <a:gd name="connsiteX11" fmla="*/ 342723 w 1233730"/>
                <a:gd name="connsiteY11" fmla="*/ 23 h 1106549"/>
                <a:gd name="connsiteX12" fmla="*/ 950602 w 1233730"/>
                <a:gd name="connsiteY12" fmla="*/ 34727 h 1106549"/>
                <a:gd name="connsiteX13" fmla="*/ 957282 w 1233730"/>
                <a:gd name="connsiteY13" fmla="*/ 38274 h 1106549"/>
                <a:gd name="connsiteX14" fmla="*/ 1214457 w 1233730"/>
                <a:gd name="connsiteY14" fmla="*/ 587328 h 1106549"/>
                <a:gd name="connsiteX15" fmla="*/ 944453 w 1233730"/>
                <a:gd name="connsiteY15" fmla="*/ 52227 h 1106549"/>
                <a:gd name="connsiteX16" fmla="*/ 346920 w 1233730"/>
                <a:gd name="connsiteY16" fmla="*/ 18114 h 1106549"/>
                <a:gd name="connsiteX17" fmla="*/ 19392 w 1233730"/>
                <a:gd name="connsiteY17" fmla="*/ 519103 h 1106549"/>
                <a:gd name="connsiteX18" fmla="*/ 289396 w 1233730"/>
                <a:gd name="connsiteY18" fmla="*/ 1054145 h 1106549"/>
                <a:gd name="connsiteX19" fmla="*/ 886929 w 1233730"/>
                <a:gd name="connsiteY19" fmla="*/ 1088258 h 1106549"/>
                <a:gd name="connsiteX20" fmla="*/ 1214457 w 1233730"/>
                <a:gd name="connsiteY20" fmla="*/ 587328 h 110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3730" h="1106549">
                  <a:moveTo>
                    <a:pt x="957282" y="38274"/>
                  </a:moveTo>
                  <a:cubicBezTo>
                    <a:pt x="957578" y="38688"/>
                    <a:pt x="957874" y="39102"/>
                    <a:pt x="958110" y="39634"/>
                  </a:cubicBezTo>
                  <a:lnTo>
                    <a:pt x="1232785" y="583958"/>
                  </a:lnTo>
                  <a:cubicBezTo>
                    <a:pt x="1234204" y="586796"/>
                    <a:pt x="1234026" y="590225"/>
                    <a:pt x="1232253" y="592885"/>
                  </a:cubicBezTo>
                  <a:lnTo>
                    <a:pt x="899048" y="1102506"/>
                  </a:lnTo>
                  <a:cubicBezTo>
                    <a:pt x="897275" y="1105225"/>
                    <a:pt x="894260" y="1106763"/>
                    <a:pt x="891008" y="1106526"/>
                  </a:cubicBezTo>
                  <a:lnTo>
                    <a:pt x="283129" y="1071822"/>
                  </a:lnTo>
                  <a:cubicBezTo>
                    <a:pt x="279937" y="1071645"/>
                    <a:pt x="277099" y="1069812"/>
                    <a:pt x="275621" y="1066915"/>
                  </a:cubicBezTo>
                  <a:lnTo>
                    <a:pt x="946" y="522591"/>
                  </a:lnTo>
                  <a:cubicBezTo>
                    <a:pt x="-473" y="519753"/>
                    <a:pt x="-296" y="516324"/>
                    <a:pt x="1478" y="513664"/>
                  </a:cubicBezTo>
                  <a:lnTo>
                    <a:pt x="334682" y="4043"/>
                  </a:lnTo>
                  <a:cubicBezTo>
                    <a:pt x="336456" y="1383"/>
                    <a:pt x="339471" y="-213"/>
                    <a:pt x="342723" y="23"/>
                  </a:cubicBezTo>
                  <a:lnTo>
                    <a:pt x="950602" y="34727"/>
                  </a:lnTo>
                  <a:cubicBezTo>
                    <a:pt x="953262" y="34786"/>
                    <a:pt x="955745" y="36146"/>
                    <a:pt x="957282" y="38274"/>
                  </a:cubicBezTo>
                  <a:close/>
                  <a:moveTo>
                    <a:pt x="1214457" y="587328"/>
                  </a:moveTo>
                  <a:lnTo>
                    <a:pt x="944453" y="52227"/>
                  </a:lnTo>
                  <a:lnTo>
                    <a:pt x="346920" y="18114"/>
                  </a:lnTo>
                  <a:lnTo>
                    <a:pt x="19392" y="519103"/>
                  </a:lnTo>
                  <a:lnTo>
                    <a:pt x="289396" y="1054145"/>
                  </a:lnTo>
                  <a:lnTo>
                    <a:pt x="886929" y="1088258"/>
                  </a:lnTo>
                  <a:lnTo>
                    <a:pt x="1214457" y="58732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5" name="任意多边形: 形状 24">
              <a:extLst>
                <a:ext uri="{FF2B5EF4-FFF2-40B4-BE49-F238E27FC236}">
                  <a16:creationId xmlns:a16="http://schemas.microsoft.com/office/drawing/2014/main" id="{1E0CC5DE-2495-41AE-98DC-38C171B2389B}"/>
                </a:ext>
              </a:extLst>
            </p:cNvPr>
            <p:cNvSpPr/>
            <p:nvPr/>
          </p:nvSpPr>
          <p:spPr>
            <a:xfrm>
              <a:off x="5445506" y="2816351"/>
              <a:ext cx="1299922" cy="1222577"/>
            </a:xfrm>
            <a:custGeom>
              <a:avLst/>
              <a:gdLst>
                <a:gd name="connsiteX0" fmla="*/ 1057539 w 1299922"/>
                <a:gd name="connsiteY0" fmla="*/ 96761 h 1222577"/>
                <a:gd name="connsiteX1" fmla="*/ 1058663 w 1299922"/>
                <a:gd name="connsiteY1" fmla="*/ 98830 h 1222577"/>
                <a:gd name="connsiteX2" fmla="*/ 1299284 w 1299922"/>
                <a:gd name="connsiteY2" fmla="*/ 701152 h 1222577"/>
                <a:gd name="connsiteX3" fmla="*/ 1297984 w 1299922"/>
                <a:gd name="connsiteY3" fmla="*/ 710020 h 1222577"/>
                <a:gd name="connsiteX4" fmla="*/ 897618 w 1299922"/>
                <a:gd name="connsiteY4" fmla="*/ 1219168 h 1222577"/>
                <a:gd name="connsiteX5" fmla="*/ 889282 w 1299922"/>
                <a:gd name="connsiteY5" fmla="*/ 1222479 h 1222577"/>
                <a:gd name="connsiteX6" fmla="*/ 248296 w 1299922"/>
                <a:gd name="connsiteY6" fmla="*/ 1129304 h 1222577"/>
                <a:gd name="connsiteX7" fmla="*/ 241260 w 1299922"/>
                <a:gd name="connsiteY7" fmla="*/ 1123747 h 1222577"/>
                <a:gd name="connsiteX8" fmla="*/ 639 w 1299922"/>
                <a:gd name="connsiteY8" fmla="*/ 521425 h 1222577"/>
                <a:gd name="connsiteX9" fmla="*/ 1940 w 1299922"/>
                <a:gd name="connsiteY9" fmla="*/ 512557 h 1222577"/>
                <a:gd name="connsiteX10" fmla="*/ 402305 w 1299922"/>
                <a:gd name="connsiteY10" fmla="*/ 3410 h 1222577"/>
                <a:gd name="connsiteX11" fmla="*/ 410641 w 1299922"/>
                <a:gd name="connsiteY11" fmla="*/ 99 h 1222577"/>
                <a:gd name="connsiteX12" fmla="*/ 1051627 w 1299922"/>
                <a:gd name="connsiteY12" fmla="*/ 93273 h 1222577"/>
                <a:gd name="connsiteX13" fmla="*/ 1057539 w 1299922"/>
                <a:gd name="connsiteY13" fmla="*/ 96761 h 1222577"/>
                <a:gd name="connsiteX14" fmla="*/ 1280720 w 1299922"/>
                <a:gd name="connsiteY14" fmla="*/ 702926 h 1222577"/>
                <a:gd name="connsiteX15" fmla="*/ 1043942 w 1299922"/>
                <a:gd name="connsiteY15" fmla="*/ 110241 h 1222577"/>
                <a:gd name="connsiteX16" fmla="*/ 413183 w 1299922"/>
                <a:gd name="connsiteY16" fmla="*/ 18604 h 1222577"/>
                <a:gd name="connsiteX17" fmla="*/ 19203 w 1299922"/>
                <a:gd name="connsiteY17" fmla="*/ 519652 h 1222577"/>
                <a:gd name="connsiteX18" fmla="*/ 255981 w 1299922"/>
                <a:gd name="connsiteY18" fmla="*/ 1112337 h 1222577"/>
                <a:gd name="connsiteX19" fmla="*/ 886740 w 1299922"/>
                <a:gd name="connsiteY19" fmla="*/ 1203974 h 1222577"/>
                <a:gd name="connsiteX20" fmla="*/ 1280720 w 1299922"/>
                <a:gd name="connsiteY20" fmla="*/ 702926 h 1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9922" h="1222577">
                  <a:moveTo>
                    <a:pt x="1057539" y="96761"/>
                  </a:moveTo>
                  <a:cubicBezTo>
                    <a:pt x="1058012" y="97352"/>
                    <a:pt x="1058367" y="98062"/>
                    <a:pt x="1058663" y="98830"/>
                  </a:cubicBezTo>
                  <a:lnTo>
                    <a:pt x="1299284" y="701152"/>
                  </a:lnTo>
                  <a:cubicBezTo>
                    <a:pt x="1300466" y="704108"/>
                    <a:pt x="1299993" y="707478"/>
                    <a:pt x="1297984" y="710020"/>
                  </a:cubicBezTo>
                  <a:lnTo>
                    <a:pt x="897618" y="1219168"/>
                  </a:lnTo>
                  <a:cubicBezTo>
                    <a:pt x="895608" y="1221710"/>
                    <a:pt x="892475" y="1222951"/>
                    <a:pt x="889282" y="1222479"/>
                  </a:cubicBezTo>
                  <a:lnTo>
                    <a:pt x="248296" y="1129304"/>
                  </a:lnTo>
                  <a:cubicBezTo>
                    <a:pt x="245103" y="1128831"/>
                    <a:pt x="242443" y="1126762"/>
                    <a:pt x="241260" y="1123747"/>
                  </a:cubicBezTo>
                  <a:lnTo>
                    <a:pt x="639" y="521425"/>
                  </a:lnTo>
                  <a:cubicBezTo>
                    <a:pt x="-543" y="518469"/>
                    <a:pt x="-71" y="515099"/>
                    <a:pt x="1940" y="512557"/>
                  </a:cubicBezTo>
                  <a:lnTo>
                    <a:pt x="402305" y="3410"/>
                  </a:lnTo>
                  <a:cubicBezTo>
                    <a:pt x="404315" y="867"/>
                    <a:pt x="407449" y="-374"/>
                    <a:pt x="410641" y="99"/>
                  </a:cubicBezTo>
                  <a:lnTo>
                    <a:pt x="1051627" y="93273"/>
                  </a:lnTo>
                  <a:cubicBezTo>
                    <a:pt x="1054051" y="93628"/>
                    <a:pt x="1056180" y="94869"/>
                    <a:pt x="1057539" y="96761"/>
                  </a:cubicBezTo>
                  <a:close/>
                  <a:moveTo>
                    <a:pt x="1280720" y="702926"/>
                  </a:moveTo>
                  <a:lnTo>
                    <a:pt x="1043942" y="110241"/>
                  </a:lnTo>
                  <a:lnTo>
                    <a:pt x="413183" y="18604"/>
                  </a:lnTo>
                  <a:lnTo>
                    <a:pt x="19203" y="519652"/>
                  </a:lnTo>
                  <a:lnTo>
                    <a:pt x="255981" y="1112337"/>
                  </a:lnTo>
                  <a:lnTo>
                    <a:pt x="886740" y="1203974"/>
                  </a:lnTo>
                  <a:lnTo>
                    <a:pt x="1280720" y="702926"/>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6" name="任意多边形: 形状 25">
              <a:extLst>
                <a:ext uri="{FF2B5EF4-FFF2-40B4-BE49-F238E27FC236}">
                  <a16:creationId xmlns:a16="http://schemas.microsoft.com/office/drawing/2014/main" id="{29E3F56A-0E56-41D4-B424-A300D8F9F922}"/>
                </a:ext>
              </a:extLst>
            </p:cNvPr>
            <p:cNvSpPr/>
            <p:nvPr/>
          </p:nvSpPr>
          <p:spPr>
            <a:xfrm>
              <a:off x="5415902" y="2758045"/>
              <a:ext cx="1359307" cy="1339189"/>
            </a:xfrm>
            <a:custGeom>
              <a:avLst/>
              <a:gdLst>
                <a:gd name="connsiteX0" fmla="*/ 1158325 w 1359307"/>
                <a:gd name="connsiteY0" fmla="*/ 161748 h 1339189"/>
                <a:gd name="connsiteX1" fmla="*/ 1159743 w 1359307"/>
                <a:gd name="connsiteY1" fmla="*/ 164527 h 1339189"/>
                <a:gd name="connsiteX2" fmla="*/ 1358921 w 1359307"/>
                <a:gd name="connsiteY2" fmla="*/ 825142 h 1339189"/>
                <a:gd name="connsiteX3" fmla="*/ 1356852 w 1359307"/>
                <a:gd name="connsiteY3" fmla="*/ 833891 h 1339189"/>
                <a:gd name="connsiteX4" fmla="*/ 885305 w 1359307"/>
                <a:gd name="connsiteY4" fmla="*/ 1336358 h 1339189"/>
                <a:gd name="connsiteX5" fmla="*/ 876733 w 1359307"/>
                <a:gd name="connsiteY5" fmla="*/ 1338959 h 1339189"/>
                <a:gd name="connsiteX6" fmla="*/ 206068 w 1359307"/>
                <a:gd name="connsiteY6" fmla="*/ 1180812 h 1339189"/>
                <a:gd name="connsiteX7" fmla="*/ 199564 w 1359307"/>
                <a:gd name="connsiteY7" fmla="*/ 1174663 h 1339189"/>
                <a:gd name="connsiteX8" fmla="*/ 387 w 1359307"/>
                <a:gd name="connsiteY8" fmla="*/ 514049 h 1339189"/>
                <a:gd name="connsiteX9" fmla="*/ 2456 w 1359307"/>
                <a:gd name="connsiteY9" fmla="*/ 505298 h 1339189"/>
                <a:gd name="connsiteX10" fmla="*/ 474003 w 1359307"/>
                <a:gd name="connsiteY10" fmla="*/ 2832 h 1339189"/>
                <a:gd name="connsiteX11" fmla="*/ 482575 w 1359307"/>
                <a:gd name="connsiteY11" fmla="*/ 230 h 1339189"/>
                <a:gd name="connsiteX12" fmla="*/ 1153240 w 1359307"/>
                <a:gd name="connsiteY12" fmla="*/ 158378 h 1339189"/>
                <a:gd name="connsiteX13" fmla="*/ 1158325 w 1359307"/>
                <a:gd name="connsiteY13" fmla="*/ 161748 h 1339189"/>
                <a:gd name="connsiteX14" fmla="*/ 1340180 w 1359307"/>
                <a:gd name="connsiteY14" fmla="*/ 825378 h 1339189"/>
                <a:gd name="connsiteX15" fmla="*/ 1144017 w 1359307"/>
                <a:gd name="connsiteY15" fmla="*/ 174636 h 1339189"/>
                <a:gd name="connsiteX16" fmla="*/ 483462 w 1359307"/>
                <a:gd name="connsiteY16" fmla="*/ 18854 h 1339189"/>
                <a:gd name="connsiteX17" fmla="*/ 19010 w 1359307"/>
                <a:gd name="connsiteY17" fmla="*/ 513753 h 1339189"/>
                <a:gd name="connsiteX18" fmla="*/ 215172 w 1359307"/>
                <a:gd name="connsiteY18" fmla="*/ 1164494 h 1339189"/>
                <a:gd name="connsiteX19" fmla="*/ 875787 w 1359307"/>
                <a:gd name="connsiteY19" fmla="*/ 1320277 h 1339189"/>
                <a:gd name="connsiteX20" fmla="*/ 1340180 w 1359307"/>
                <a:gd name="connsiteY20" fmla="*/ 825378 h 133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9307" h="1339189">
                  <a:moveTo>
                    <a:pt x="1158325" y="161748"/>
                  </a:moveTo>
                  <a:cubicBezTo>
                    <a:pt x="1158916" y="162576"/>
                    <a:pt x="1159389" y="163522"/>
                    <a:pt x="1159743" y="164527"/>
                  </a:cubicBezTo>
                  <a:lnTo>
                    <a:pt x="1358921" y="825142"/>
                  </a:lnTo>
                  <a:cubicBezTo>
                    <a:pt x="1359867" y="828216"/>
                    <a:pt x="1359039" y="831526"/>
                    <a:pt x="1356852" y="833891"/>
                  </a:cubicBezTo>
                  <a:lnTo>
                    <a:pt x="885305" y="1336358"/>
                  </a:lnTo>
                  <a:cubicBezTo>
                    <a:pt x="883118" y="1338723"/>
                    <a:pt x="879807" y="1339669"/>
                    <a:pt x="876733" y="1338959"/>
                  </a:cubicBezTo>
                  <a:lnTo>
                    <a:pt x="206068" y="1180812"/>
                  </a:lnTo>
                  <a:cubicBezTo>
                    <a:pt x="202934" y="1180043"/>
                    <a:pt x="200451" y="1177737"/>
                    <a:pt x="199564" y="1174663"/>
                  </a:cubicBezTo>
                  <a:lnTo>
                    <a:pt x="387" y="514049"/>
                  </a:lnTo>
                  <a:cubicBezTo>
                    <a:pt x="-559" y="510974"/>
                    <a:pt x="268" y="507663"/>
                    <a:pt x="2456" y="505298"/>
                  </a:cubicBezTo>
                  <a:lnTo>
                    <a:pt x="474003" y="2832"/>
                  </a:lnTo>
                  <a:cubicBezTo>
                    <a:pt x="476190" y="467"/>
                    <a:pt x="479501" y="-479"/>
                    <a:pt x="482575" y="230"/>
                  </a:cubicBezTo>
                  <a:lnTo>
                    <a:pt x="1153240" y="158378"/>
                  </a:lnTo>
                  <a:cubicBezTo>
                    <a:pt x="1155250" y="158851"/>
                    <a:pt x="1157083" y="160093"/>
                    <a:pt x="1158325" y="161748"/>
                  </a:cubicBezTo>
                  <a:close/>
                  <a:moveTo>
                    <a:pt x="1340180" y="825378"/>
                  </a:moveTo>
                  <a:lnTo>
                    <a:pt x="1144017" y="174636"/>
                  </a:lnTo>
                  <a:lnTo>
                    <a:pt x="483462" y="18854"/>
                  </a:lnTo>
                  <a:lnTo>
                    <a:pt x="19010" y="513753"/>
                  </a:lnTo>
                  <a:lnTo>
                    <a:pt x="215172" y="1164494"/>
                  </a:lnTo>
                  <a:lnTo>
                    <a:pt x="875787" y="1320277"/>
                  </a:lnTo>
                  <a:lnTo>
                    <a:pt x="1340180" y="82537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7" name="任意多边形: 形状 26">
              <a:extLst>
                <a:ext uri="{FF2B5EF4-FFF2-40B4-BE49-F238E27FC236}">
                  <a16:creationId xmlns:a16="http://schemas.microsoft.com/office/drawing/2014/main" id="{188E489B-B674-41F7-A623-26210CD1E8D6}"/>
                </a:ext>
              </a:extLst>
            </p:cNvPr>
            <p:cNvSpPr/>
            <p:nvPr/>
          </p:nvSpPr>
          <p:spPr>
            <a:xfrm>
              <a:off x="5390502" y="2700065"/>
              <a:ext cx="1410108" cy="1455149"/>
            </a:xfrm>
            <a:custGeom>
              <a:avLst/>
              <a:gdLst>
                <a:gd name="connsiteX0" fmla="*/ 1258513 w 1410108"/>
                <a:gd name="connsiteY0" fmla="*/ 233385 h 1455149"/>
                <a:gd name="connsiteX1" fmla="*/ 1260109 w 1410108"/>
                <a:gd name="connsiteY1" fmla="*/ 236932 h 1455149"/>
                <a:gd name="connsiteX2" fmla="*/ 1409921 w 1410108"/>
                <a:gd name="connsiteY2" fmla="*/ 955545 h 1455149"/>
                <a:gd name="connsiteX3" fmla="*/ 1407142 w 1410108"/>
                <a:gd name="connsiteY3" fmla="*/ 964058 h 1455149"/>
                <a:gd name="connsiteX4" fmla="*/ 860867 w 1410108"/>
                <a:gd name="connsiteY4" fmla="*/ 1452868 h 1455149"/>
                <a:gd name="connsiteX5" fmla="*/ 852058 w 1410108"/>
                <a:gd name="connsiteY5" fmla="*/ 1454700 h 1455149"/>
                <a:gd name="connsiteX6" fmla="*/ 155971 w 1410108"/>
                <a:gd name="connsiteY6" fmla="*/ 1224898 h 1455149"/>
                <a:gd name="connsiteX7" fmla="*/ 150000 w 1410108"/>
                <a:gd name="connsiteY7" fmla="*/ 1218218 h 1455149"/>
                <a:gd name="connsiteX8" fmla="*/ 188 w 1410108"/>
                <a:gd name="connsiteY8" fmla="*/ 499606 h 1455149"/>
                <a:gd name="connsiteX9" fmla="*/ 2967 w 1410108"/>
                <a:gd name="connsiteY9" fmla="*/ 491092 h 1455149"/>
                <a:gd name="connsiteX10" fmla="*/ 549301 w 1410108"/>
                <a:gd name="connsiteY10" fmla="*/ 2282 h 1455149"/>
                <a:gd name="connsiteX11" fmla="*/ 558110 w 1410108"/>
                <a:gd name="connsiteY11" fmla="*/ 450 h 1455149"/>
                <a:gd name="connsiteX12" fmla="*/ 1254197 w 1410108"/>
                <a:gd name="connsiteY12" fmla="*/ 230252 h 1455149"/>
                <a:gd name="connsiteX13" fmla="*/ 1258513 w 1410108"/>
                <a:gd name="connsiteY13" fmla="*/ 233385 h 1455149"/>
                <a:gd name="connsiteX14" fmla="*/ 1391298 w 1410108"/>
                <a:gd name="connsiteY14" fmla="*/ 954126 h 1455149"/>
                <a:gd name="connsiteX15" fmla="*/ 1243614 w 1410108"/>
                <a:gd name="connsiteY15" fmla="*/ 245682 h 1455149"/>
                <a:gd name="connsiteX16" fmla="*/ 557341 w 1410108"/>
                <a:gd name="connsiteY16" fmla="*/ 19132 h 1455149"/>
                <a:gd name="connsiteX17" fmla="*/ 18752 w 1410108"/>
                <a:gd name="connsiteY17" fmla="*/ 501025 h 1455149"/>
                <a:gd name="connsiteX18" fmla="*/ 166435 w 1410108"/>
                <a:gd name="connsiteY18" fmla="*/ 1209468 h 1455149"/>
                <a:gd name="connsiteX19" fmla="*/ 852708 w 1410108"/>
                <a:gd name="connsiteY19" fmla="*/ 1436018 h 1455149"/>
                <a:gd name="connsiteX20" fmla="*/ 1391298 w 1410108"/>
                <a:gd name="connsiteY20" fmla="*/ 954126 h 145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10108" h="1455149">
                  <a:moveTo>
                    <a:pt x="1258513" y="233385"/>
                  </a:moveTo>
                  <a:cubicBezTo>
                    <a:pt x="1259281" y="234390"/>
                    <a:pt x="1259813" y="235632"/>
                    <a:pt x="1260109" y="236932"/>
                  </a:cubicBezTo>
                  <a:lnTo>
                    <a:pt x="1409921" y="955545"/>
                  </a:lnTo>
                  <a:cubicBezTo>
                    <a:pt x="1410571" y="958678"/>
                    <a:pt x="1409507" y="961929"/>
                    <a:pt x="1407142" y="964058"/>
                  </a:cubicBezTo>
                  <a:lnTo>
                    <a:pt x="860867" y="1452868"/>
                  </a:lnTo>
                  <a:cubicBezTo>
                    <a:pt x="858502" y="1454996"/>
                    <a:pt x="855132" y="1455705"/>
                    <a:pt x="852058" y="1454700"/>
                  </a:cubicBezTo>
                  <a:lnTo>
                    <a:pt x="155971" y="1224898"/>
                  </a:lnTo>
                  <a:cubicBezTo>
                    <a:pt x="152956" y="1223893"/>
                    <a:pt x="150650" y="1221351"/>
                    <a:pt x="150000" y="1218218"/>
                  </a:cubicBezTo>
                  <a:lnTo>
                    <a:pt x="188" y="499606"/>
                  </a:lnTo>
                  <a:cubicBezTo>
                    <a:pt x="-462" y="496472"/>
                    <a:pt x="602" y="493221"/>
                    <a:pt x="2967" y="491092"/>
                  </a:cubicBezTo>
                  <a:lnTo>
                    <a:pt x="549301" y="2282"/>
                  </a:lnTo>
                  <a:cubicBezTo>
                    <a:pt x="551666" y="154"/>
                    <a:pt x="555036" y="-555"/>
                    <a:pt x="558110" y="450"/>
                  </a:cubicBezTo>
                  <a:lnTo>
                    <a:pt x="1254197" y="230252"/>
                  </a:lnTo>
                  <a:cubicBezTo>
                    <a:pt x="1255911" y="230843"/>
                    <a:pt x="1257389" y="231966"/>
                    <a:pt x="1258513" y="233385"/>
                  </a:cubicBezTo>
                  <a:close/>
                  <a:moveTo>
                    <a:pt x="1391298" y="954126"/>
                  </a:moveTo>
                  <a:lnTo>
                    <a:pt x="1243614" y="245682"/>
                  </a:lnTo>
                  <a:lnTo>
                    <a:pt x="557341" y="19132"/>
                  </a:lnTo>
                  <a:lnTo>
                    <a:pt x="18752" y="501025"/>
                  </a:lnTo>
                  <a:lnTo>
                    <a:pt x="166435" y="1209468"/>
                  </a:lnTo>
                  <a:lnTo>
                    <a:pt x="852708" y="1436018"/>
                  </a:lnTo>
                  <a:lnTo>
                    <a:pt x="1391298" y="954126"/>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8" name="任意多边形: 形状 27">
              <a:extLst>
                <a:ext uri="{FF2B5EF4-FFF2-40B4-BE49-F238E27FC236}">
                  <a16:creationId xmlns:a16="http://schemas.microsoft.com/office/drawing/2014/main" id="{87D37BA1-74E8-4D34-8E69-FAB452AE5049}"/>
                </a:ext>
              </a:extLst>
            </p:cNvPr>
            <p:cNvSpPr/>
            <p:nvPr/>
          </p:nvSpPr>
          <p:spPr>
            <a:xfrm>
              <a:off x="5370117" y="2643271"/>
              <a:ext cx="1450759" cy="1568737"/>
            </a:xfrm>
            <a:custGeom>
              <a:avLst/>
              <a:gdLst>
                <a:gd name="connsiteX0" fmla="*/ 1356877 w 1450759"/>
                <a:gd name="connsiteY0" fmla="*/ 311640 h 1568737"/>
                <a:gd name="connsiteX1" fmla="*/ 1358592 w 1450759"/>
                <a:gd name="connsiteY1" fmla="*/ 315956 h 1568737"/>
                <a:gd name="connsiteX2" fmla="*/ 1450702 w 1450759"/>
                <a:gd name="connsiteY2" fmla="*/ 1091383 h 1568737"/>
                <a:gd name="connsiteX3" fmla="*/ 1447155 w 1450759"/>
                <a:gd name="connsiteY3" fmla="*/ 1099601 h 1568737"/>
                <a:gd name="connsiteX4" fmla="*/ 822899 w 1450759"/>
                <a:gd name="connsiteY4" fmla="*/ 1566950 h 1568737"/>
                <a:gd name="connsiteX5" fmla="*/ 813972 w 1450759"/>
                <a:gd name="connsiteY5" fmla="*/ 1568014 h 1568737"/>
                <a:gd name="connsiteX6" fmla="*/ 97547 w 1450759"/>
                <a:gd name="connsiteY6" fmla="*/ 1259936 h 1568737"/>
                <a:gd name="connsiteX7" fmla="*/ 92167 w 1450759"/>
                <a:gd name="connsiteY7" fmla="*/ 1252782 h 1568737"/>
                <a:gd name="connsiteX8" fmla="*/ 57 w 1450759"/>
                <a:gd name="connsiteY8" fmla="*/ 477355 h 1568737"/>
                <a:gd name="connsiteX9" fmla="*/ 3605 w 1450759"/>
                <a:gd name="connsiteY9" fmla="*/ 469138 h 1568737"/>
                <a:gd name="connsiteX10" fmla="*/ 627919 w 1450759"/>
                <a:gd name="connsiteY10" fmla="*/ 1788 h 1568737"/>
                <a:gd name="connsiteX11" fmla="*/ 636846 w 1450759"/>
                <a:gd name="connsiteY11" fmla="*/ 724 h 1568737"/>
                <a:gd name="connsiteX12" fmla="*/ 1353271 w 1450759"/>
                <a:gd name="connsiteY12" fmla="*/ 308802 h 1568737"/>
                <a:gd name="connsiteX13" fmla="*/ 1356877 w 1450759"/>
                <a:gd name="connsiteY13" fmla="*/ 311640 h 1568737"/>
                <a:gd name="connsiteX14" fmla="*/ 1432256 w 1450759"/>
                <a:gd name="connsiteY14" fmla="*/ 1088368 h 1568737"/>
                <a:gd name="connsiteX15" fmla="*/ 1341328 w 1450759"/>
                <a:gd name="connsiteY15" fmla="*/ 323228 h 1568737"/>
                <a:gd name="connsiteX16" fmla="*/ 634423 w 1450759"/>
                <a:gd name="connsiteY16" fmla="*/ 19229 h 1568737"/>
                <a:gd name="connsiteX17" fmla="*/ 18444 w 1450759"/>
                <a:gd name="connsiteY17" fmla="*/ 480370 h 1568737"/>
                <a:gd name="connsiteX18" fmla="*/ 109372 w 1450759"/>
                <a:gd name="connsiteY18" fmla="*/ 1245510 h 1568737"/>
                <a:gd name="connsiteX19" fmla="*/ 816278 w 1450759"/>
                <a:gd name="connsiteY19" fmla="*/ 1549509 h 1568737"/>
                <a:gd name="connsiteX20" fmla="*/ 1432256 w 1450759"/>
                <a:gd name="connsiteY20" fmla="*/ 1088368 h 156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50759" h="1568737">
                  <a:moveTo>
                    <a:pt x="1356877" y="311640"/>
                  </a:moveTo>
                  <a:cubicBezTo>
                    <a:pt x="1357823" y="312881"/>
                    <a:pt x="1358414" y="314359"/>
                    <a:pt x="1358592" y="315956"/>
                  </a:cubicBezTo>
                  <a:lnTo>
                    <a:pt x="1450702" y="1091383"/>
                  </a:lnTo>
                  <a:cubicBezTo>
                    <a:pt x="1451056" y="1094575"/>
                    <a:pt x="1449756" y="1097709"/>
                    <a:pt x="1447155" y="1099601"/>
                  </a:cubicBezTo>
                  <a:lnTo>
                    <a:pt x="822899" y="1566950"/>
                  </a:lnTo>
                  <a:cubicBezTo>
                    <a:pt x="820357" y="1568900"/>
                    <a:pt x="816928" y="1569255"/>
                    <a:pt x="813972" y="1568014"/>
                  </a:cubicBezTo>
                  <a:lnTo>
                    <a:pt x="97547" y="1259936"/>
                  </a:lnTo>
                  <a:cubicBezTo>
                    <a:pt x="94591" y="1258694"/>
                    <a:pt x="92581" y="1255916"/>
                    <a:pt x="92167" y="1252782"/>
                  </a:cubicBezTo>
                  <a:lnTo>
                    <a:pt x="57" y="477355"/>
                  </a:lnTo>
                  <a:cubicBezTo>
                    <a:pt x="-297" y="474163"/>
                    <a:pt x="1003" y="471029"/>
                    <a:pt x="3605" y="469138"/>
                  </a:cubicBezTo>
                  <a:lnTo>
                    <a:pt x="627919" y="1788"/>
                  </a:lnTo>
                  <a:cubicBezTo>
                    <a:pt x="630520" y="-163"/>
                    <a:pt x="633890" y="-517"/>
                    <a:pt x="636846" y="724"/>
                  </a:cubicBezTo>
                  <a:lnTo>
                    <a:pt x="1353271" y="308802"/>
                  </a:lnTo>
                  <a:cubicBezTo>
                    <a:pt x="1354690" y="309393"/>
                    <a:pt x="1355931" y="310398"/>
                    <a:pt x="1356877" y="311640"/>
                  </a:cubicBezTo>
                  <a:close/>
                  <a:moveTo>
                    <a:pt x="1432256" y="1088368"/>
                  </a:moveTo>
                  <a:lnTo>
                    <a:pt x="1341328" y="323228"/>
                  </a:lnTo>
                  <a:lnTo>
                    <a:pt x="634423" y="19229"/>
                  </a:lnTo>
                  <a:lnTo>
                    <a:pt x="18444" y="480370"/>
                  </a:lnTo>
                  <a:lnTo>
                    <a:pt x="109372" y="1245510"/>
                  </a:lnTo>
                  <a:lnTo>
                    <a:pt x="816278" y="1549509"/>
                  </a:lnTo>
                  <a:lnTo>
                    <a:pt x="1432256" y="108836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9" name="任意多边形: 形状 28">
              <a:extLst>
                <a:ext uri="{FF2B5EF4-FFF2-40B4-BE49-F238E27FC236}">
                  <a16:creationId xmlns:a16="http://schemas.microsoft.com/office/drawing/2014/main" id="{3709BA98-5C2F-4F63-A5F6-4EF6587B031A}"/>
                </a:ext>
              </a:extLst>
            </p:cNvPr>
            <p:cNvSpPr/>
            <p:nvPr/>
          </p:nvSpPr>
          <p:spPr>
            <a:xfrm>
              <a:off x="5355802" y="2588314"/>
              <a:ext cx="1479329" cy="1678650"/>
            </a:xfrm>
            <a:custGeom>
              <a:avLst/>
              <a:gdLst>
                <a:gd name="connsiteX0" fmla="*/ 1451833 w 1479329"/>
                <a:gd name="connsiteY0" fmla="*/ 396511 h 1678650"/>
                <a:gd name="connsiteX1" fmla="*/ 1453606 w 1479329"/>
                <a:gd name="connsiteY1" fmla="*/ 401596 h 1678650"/>
                <a:gd name="connsiteX2" fmla="*/ 1479324 w 1479329"/>
                <a:gd name="connsiteY2" fmla="*/ 1231946 h 1678650"/>
                <a:gd name="connsiteX3" fmla="*/ 1475067 w 1479329"/>
                <a:gd name="connsiteY3" fmla="*/ 1239868 h 1678650"/>
                <a:gd name="connsiteX4" fmla="*/ 770112 w 1479329"/>
                <a:gd name="connsiteY4" fmla="*/ 1677302 h 1678650"/>
                <a:gd name="connsiteX5" fmla="*/ 761126 w 1479329"/>
                <a:gd name="connsiteY5" fmla="*/ 1677598 h 1678650"/>
                <a:gd name="connsiteX6" fmla="*/ 30453 w 1479329"/>
                <a:gd name="connsiteY6" fmla="*/ 1284681 h 1678650"/>
                <a:gd name="connsiteX7" fmla="*/ 25723 w 1479329"/>
                <a:gd name="connsiteY7" fmla="*/ 1277055 h 1678650"/>
                <a:gd name="connsiteX8" fmla="*/ 6 w 1479329"/>
                <a:gd name="connsiteY8" fmla="*/ 446705 h 1678650"/>
                <a:gd name="connsiteX9" fmla="*/ 4263 w 1479329"/>
                <a:gd name="connsiteY9" fmla="*/ 438783 h 1678650"/>
                <a:gd name="connsiteX10" fmla="*/ 709218 w 1479329"/>
                <a:gd name="connsiteY10" fmla="*/ 1349 h 1678650"/>
                <a:gd name="connsiteX11" fmla="*/ 718204 w 1479329"/>
                <a:gd name="connsiteY11" fmla="*/ 1053 h 1678650"/>
                <a:gd name="connsiteX12" fmla="*/ 1448877 w 1479329"/>
                <a:gd name="connsiteY12" fmla="*/ 393969 h 1678650"/>
                <a:gd name="connsiteX13" fmla="*/ 1451833 w 1479329"/>
                <a:gd name="connsiteY13" fmla="*/ 396511 h 1678650"/>
                <a:gd name="connsiteX14" fmla="*/ 1461233 w 1479329"/>
                <a:gd name="connsiteY14" fmla="*/ 1227335 h 1678650"/>
                <a:gd name="connsiteX15" fmla="*/ 1435811 w 1479329"/>
                <a:gd name="connsiteY15" fmla="*/ 407331 h 1678650"/>
                <a:gd name="connsiteX16" fmla="*/ 714243 w 1479329"/>
                <a:gd name="connsiteY16" fmla="*/ 19321 h 1678650"/>
                <a:gd name="connsiteX17" fmla="*/ 18097 w 1479329"/>
                <a:gd name="connsiteY17" fmla="*/ 451257 h 1678650"/>
                <a:gd name="connsiteX18" fmla="*/ 43519 w 1479329"/>
                <a:gd name="connsiteY18" fmla="*/ 1271261 h 1678650"/>
                <a:gd name="connsiteX19" fmla="*/ 765087 w 1479329"/>
                <a:gd name="connsiteY19" fmla="*/ 1659270 h 1678650"/>
                <a:gd name="connsiteX20" fmla="*/ 1461233 w 1479329"/>
                <a:gd name="connsiteY20" fmla="*/ 1227335 h 167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9329" h="1678650">
                  <a:moveTo>
                    <a:pt x="1451833" y="396511"/>
                  </a:moveTo>
                  <a:cubicBezTo>
                    <a:pt x="1452897" y="397989"/>
                    <a:pt x="1453547" y="399704"/>
                    <a:pt x="1453606" y="401596"/>
                  </a:cubicBezTo>
                  <a:lnTo>
                    <a:pt x="1479324" y="1231946"/>
                  </a:lnTo>
                  <a:cubicBezTo>
                    <a:pt x="1479442" y="1235138"/>
                    <a:pt x="1477787" y="1238153"/>
                    <a:pt x="1475067" y="1239868"/>
                  </a:cubicBezTo>
                  <a:lnTo>
                    <a:pt x="770112" y="1677302"/>
                  </a:lnTo>
                  <a:cubicBezTo>
                    <a:pt x="767392" y="1679016"/>
                    <a:pt x="763964" y="1679076"/>
                    <a:pt x="761126" y="1677598"/>
                  </a:cubicBezTo>
                  <a:lnTo>
                    <a:pt x="30453" y="1284681"/>
                  </a:lnTo>
                  <a:cubicBezTo>
                    <a:pt x="27615" y="1283145"/>
                    <a:pt x="25842" y="1280247"/>
                    <a:pt x="25723" y="1277055"/>
                  </a:cubicBezTo>
                  <a:lnTo>
                    <a:pt x="6" y="446705"/>
                  </a:lnTo>
                  <a:cubicBezTo>
                    <a:pt x="-112" y="443512"/>
                    <a:pt x="1543" y="440497"/>
                    <a:pt x="4263" y="438783"/>
                  </a:cubicBezTo>
                  <a:lnTo>
                    <a:pt x="709218" y="1349"/>
                  </a:lnTo>
                  <a:cubicBezTo>
                    <a:pt x="711937" y="-366"/>
                    <a:pt x="715366" y="-425"/>
                    <a:pt x="718204" y="1053"/>
                  </a:cubicBezTo>
                  <a:lnTo>
                    <a:pt x="1448877" y="393969"/>
                  </a:lnTo>
                  <a:cubicBezTo>
                    <a:pt x="1450059" y="394619"/>
                    <a:pt x="1451064" y="395506"/>
                    <a:pt x="1451833" y="396511"/>
                  </a:cubicBezTo>
                  <a:close/>
                  <a:moveTo>
                    <a:pt x="1461233" y="1227335"/>
                  </a:moveTo>
                  <a:lnTo>
                    <a:pt x="1435811" y="407331"/>
                  </a:lnTo>
                  <a:lnTo>
                    <a:pt x="714243" y="19321"/>
                  </a:lnTo>
                  <a:lnTo>
                    <a:pt x="18097" y="451257"/>
                  </a:lnTo>
                  <a:lnTo>
                    <a:pt x="43519" y="1271261"/>
                  </a:lnTo>
                  <a:lnTo>
                    <a:pt x="765087" y="1659270"/>
                  </a:lnTo>
                  <a:lnTo>
                    <a:pt x="1461233" y="1227335"/>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0" name="任意多边形: 形状 29">
              <a:extLst>
                <a:ext uri="{FF2B5EF4-FFF2-40B4-BE49-F238E27FC236}">
                  <a16:creationId xmlns:a16="http://schemas.microsoft.com/office/drawing/2014/main" id="{EC6B2151-F883-4C99-93BD-8DEDDA6456DA}"/>
                </a:ext>
              </a:extLst>
            </p:cNvPr>
            <p:cNvSpPr/>
            <p:nvPr/>
          </p:nvSpPr>
          <p:spPr>
            <a:xfrm>
              <a:off x="5298861" y="2536395"/>
              <a:ext cx="1593270" cy="1782607"/>
            </a:xfrm>
            <a:custGeom>
              <a:avLst/>
              <a:gdLst>
                <a:gd name="connsiteX0" fmla="*/ 1591484 w 1593270"/>
                <a:gd name="connsiteY0" fmla="*/ 487687 h 1782607"/>
                <a:gd name="connsiteX1" fmla="*/ 1593257 w 1593270"/>
                <a:gd name="connsiteY1" fmla="*/ 493540 h 1782607"/>
                <a:gd name="connsiteX2" fmla="*/ 1543537 w 1593270"/>
                <a:gd name="connsiteY2" fmla="*/ 1375916 h 1782607"/>
                <a:gd name="connsiteX3" fmla="*/ 1538630 w 1593270"/>
                <a:gd name="connsiteY3" fmla="*/ 1383424 h 1782607"/>
                <a:gd name="connsiteX4" fmla="*/ 750965 w 1593270"/>
                <a:gd name="connsiteY4" fmla="*/ 1781661 h 1782607"/>
                <a:gd name="connsiteX5" fmla="*/ 741978 w 1593270"/>
                <a:gd name="connsiteY5" fmla="*/ 1781129 h 1782607"/>
                <a:gd name="connsiteX6" fmla="*/ 4034 w 1593270"/>
                <a:gd name="connsiteY6" fmla="*/ 1296990 h 1782607"/>
                <a:gd name="connsiteX7" fmla="*/ 14 w 1593270"/>
                <a:gd name="connsiteY7" fmla="*/ 1289008 h 1782607"/>
                <a:gd name="connsiteX8" fmla="*/ 49734 w 1593270"/>
                <a:gd name="connsiteY8" fmla="*/ 406632 h 1782607"/>
                <a:gd name="connsiteX9" fmla="*/ 54641 w 1593270"/>
                <a:gd name="connsiteY9" fmla="*/ 399124 h 1782607"/>
                <a:gd name="connsiteX10" fmla="*/ 842306 w 1593270"/>
                <a:gd name="connsiteY10" fmla="*/ 946 h 1782607"/>
                <a:gd name="connsiteX11" fmla="*/ 851292 w 1593270"/>
                <a:gd name="connsiteY11" fmla="*/ 1478 h 1782607"/>
                <a:gd name="connsiteX12" fmla="*/ 1589237 w 1593270"/>
                <a:gd name="connsiteY12" fmla="*/ 485617 h 1782607"/>
                <a:gd name="connsiteX13" fmla="*/ 1591484 w 1593270"/>
                <a:gd name="connsiteY13" fmla="*/ 487687 h 1782607"/>
                <a:gd name="connsiteX14" fmla="*/ 1525919 w 1593270"/>
                <a:gd name="connsiteY14" fmla="*/ 1369708 h 1782607"/>
                <a:gd name="connsiteX15" fmla="*/ 1575048 w 1593270"/>
                <a:gd name="connsiteY15" fmla="*/ 497678 h 1782607"/>
                <a:gd name="connsiteX16" fmla="*/ 845794 w 1593270"/>
                <a:gd name="connsiteY16" fmla="*/ 19214 h 1782607"/>
                <a:gd name="connsiteX17" fmla="*/ 67411 w 1593270"/>
                <a:gd name="connsiteY17" fmla="*/ 412721 h 1782607"/>
                <a:gd name="connsiteX18" fmla="*/ 18282 w 1593270"/>
                <a:gd name="connsiteY18" fmla="*/ 1284752 h 1782607"/>
                <a:gd name="connsiteX19" fmla="*/ 747536 w 1593270"/>
                <a:gd name="connsiteY19" fmla="*/ 1763216 h 1782607"/>
                <a:gd name="connsiteX20" fmla="*/ 1525919 w 1593270"/>
                <a:gd name="connsiteY20" fmla="*/ 1369708 h 1782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3270" h="1782607">
                  <a:moveTo>
                    <a:pt x="1591484" y="487687"/>
                  </a:moveTo>
                  <a:cubicBezTo>
                    <a:pt x="1592725" y="489342"/>
                    <a:pt x="1593375" y="491411"/>
                    <a:pt x="1593257" y="493540"/>
                  </a:cubicBezTo>
                  <a:lnTo>
                    <a:pt x="1543537" y="1375916"/>
                  </a:lnTo>
                  <a:cubicBezTo>
                    <a:pt x="1543359" y="1379108"/>
                    <a:pt x="1541468" y="1381946"/>
                    <a:pt x="1538630" y="1383424"/>
                  </a:cubicBezTo>
                  <a:lnTo>
                    <a:pt x="750965" y="1781661"/>
                  </a:lnTo>
                  <a:cubicBezTo>
                    <a:pt x="748127" y="1783080"/>
                    <a:pt x="744698" y="1782903"/>
                    <a:pt x="741978" y="1781129"/>
                  </a:cubicBezTo>
                  <a:lnTo>
                    <a:pt x="4034" y="1296990"/>
                  </a:lnTo>
                  <a:cubicBezTo>
                    <a:pt x="1374" y="1295275"/>
                    <a:pt x="-164" y="1292201"/>
                    <a:pt x="14" y="1289008"/>
                  </a:cubicBezTo>
                  <a:lnTo>
                    <a:pt x="49734" y="406632"/>
                  </a:lnTo>
                  <a:cubicBezTo>
                    <a:pt x="49912" y="403440"/>
                    <a:pt x="51803" y="400602"/>
                    <a:pt x="54641" y="399124"/>
                  </a:cubicBezTo>
                  <a:lnTo>
                    <a:pt x="842306" y="946"/>
                  </a:lnTo>
                  <a:cubicBezTo>
                    <a:pt x="845144" y="-473"/>
                    <a:pt x="848573" y="-296"/>
                    <a:pt x="851292" y="1478"/>
                  </a:cubicBezTo>
                  <a:lnTo>
                    <a:pt x="1589237" y="485617"/>
                  </a:lnTo>
                  <a:cubicBezTo>
                    <a:pt x="1590065" y="486090"/>
                    <a:pt x="1590833" y="486859"/>
                    <a:pt x="1591484" y="487687"/>
                  </a:cubicBezTo>
                  <a:close/>
                  <a:moveTo>
                    <a:pt x="1525919" y="1369708"/>
                  </a:moveTo>
                  <a:lnTo>
                    <a:pt x="1575048" y="497678"/>
                  </a:lnTo>
                  <a:lnTo>
                    <a:pt x="845794" y="19214"/>
                  </a:lnTo>
                  <a:lnTo>
                    <a:pt x="67411" y="412721"/>
                  </a:lnTo>
                  <a:lnTo>
                    <a:pt x="18282" y="1284752"/>
                  </a:lnTo>
                  <a:lnTo>
                    <a:pt x="747536" y="1763216"/>
                  </a:lnTo>
                  <a:lnTo>
                    <a:pt x="1525919" y="136970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1" name="任意多边形: 形状 30">
              <a:extLst>
                <a:ext uri="{FF2B5EF4-FFF2-40B4-BE49-F238E27FC236}">
                  <a16:creationId xmlns:a16="http://schemas.microsoft.com/office/drawing/2014/main" id="{1633A9C6-D19D-4D3B-884C-B7EE3FF1084E}"/>
                </a:ext>
              </a:extLst>
            </p:cNvPr>
            <p:cNvSpPr/>
            <p:nvPr/>
          </p:nvSpPr>
          <p:spPr>
            <a:xfrm>
              <a:off x="5214828" y="2488164"/>
              <a:ext cx="1761316" cy="1878951"/>
            </a:xfrm>
            <a:custGeom>
              <a:avLst/>
              <a:gdLst>
                <a:gd name="connsiteX0" fmla="*/ 1759528 w 1761316"/>
                <a:gd name="connsiteY0" fmla="*/ 585106 h 1878951"/>
                <a:gd name="connsiteX1" fmla="*/ 1761242 w 1761316"/>
                <a:gd name="connsiteY1" fmla="*/ 591728 h 1878951"/>
                <a:gd name="connsiteX2" fmla="*/ 1626683 w 1761316"/>
                <a:gd name="connsiteY2" fmla="*/ 1522287 h 1878951"/>
                <a:gd name="connsiteX3" fmla="*/ 1621126 w 1761316"/>
                <a:gd name="connsiteY3" fmla="*/ 1529323 h 1878951"/>
                <a:gd name="connsiteX4" fmla="*/ 749451 w 1761316"/>
                <a:gd name="connsiteY4" fmla="*/ 1878312 h 1878951"/>
                <a:gd name="connsiteX5" fmla="*/ 740582 w 1761316"/>
                <a:gd name="connsiteY5" fmla="*/ 1877011 h 1878951"/>
                <a:gd name="connsiteX6" fmla="*/ 3407 w 1761316"/>
                <a:gd name="connsiteY6" fmla="*/ 1295500 h 1878951"/>
                <a:gd name="connsiteX7" fmla="*/ 96 w 1761316"/>
                <a:gd name="connsiteY7" fmla="*/ 1287164 h 1878951"/>
                <a:gd name="connsiteX8" fmla="*/ 134596 w 1761316"/>
                <a:gd name="connsiteY8" fmla="*/ 356664 h 1878951"/>
                <a:gd name="connsiteX9" fmla="*/ 140153 w 1761316"/>
                <a:gd name="connsiteY9" fmla="*/ 349628 h 1878951"/>
                <a:gd name="connsiteX10" fmla="*/ 1011828 w 1761316"/>
                <a:gd name="connsiteY10" fmla="*/ 639 h 1878951"/>
                <a:gd name="connsiteX11" fmla="*/ 1020696 w 1761316"/>
                <a:gd name="connsiteY11" fmla="*/ 1940 h 1878951"/>
                <a:gd name="connsiteX12" fmla="*/ 1757872 w 1761316"/>
                <a:gd name="connsiteY12" fmla="*/ 583451 h 1878951"/>
                <a:gd name="connsiteX13" fmla="*/ 1759528 w 1761316"/>
                <a:gd name="connsiteY13" fmla="*/ 585106 h 1878951"/>
                <a:gd name="connsiteX14" fmla="*/ 1609716 w 1761316"/>
                <a:gd name="connsiteY14" fmla="*/ 1514602 h 1878951"/>
                <a:gd name="connsiteX15" fmla="*/ 1742737 w 1761316"/>
                <a:gd name="connsiteY15" fmla="*/ 594329 h 1878951"/>
                <a:gd name="connsiteX16" fmla="*/ 1013720 w 1761316"/>
                <a:gd name="connsiteY16" fmla="*/ 19203 h 1878951"/>
                <a:gd name="connsiteX17" fmla="*/ 151681 w 1761316"/>
                <a:gd name="connsiteY17" fmla="*/ 364349 h 1878951"/>
                <a:gd name="connsiteX18" fmla="*/ 18660 w 1761316"/>
                <a:gd name="connsiteY18" fmla="*/ 1284622 h 1878951"/>
                <a:gd name="connsiteX19" fmla="*/ 747677 w 1761316"/>
                <a:gd name="connsiteY19" fmla="*/ 1859748 h 1878951"/>
                <a:gd name="connsiteX20" fmla="*/ 1609716 w 1761316"/>
                <a:gd name="connsiteY20" fmla="*/ 1514602 h 187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61316" h="1878951">
                  <a:moveTo>
                    <a:pt x="1759528" y="585106"/>
                  </a:moveTo>
                  <a:cubicBezTo>
                    <a:pt x="1760947" y="586998"/>
                    <a:pt x="1761538" y="589363"/>
                    <a:pt x="1761242" y="591728"/>
                  </a:cubicBezTo>
                  <a:lnTo>
                    <a:pt x="1626683" y="1522287"/>
                  </a:lnTo>
                  <a:cubicBezTo>
                    <a:pt x="1626211" y="1525480"/>
                    <a:pt x="1624141" y="1528140"/>
                    <a:pt x="1621126" y="1529323"/>
                  </a:cubicBezTo>
                  <a:lnTo>
                    <a:pt x="749451" y="1878312"/>
                  </a:lnTo>
                  <a:cubicBezTo>
                    <a:pt x="746495" y="1879495"/>
                    <a:pt x="743066" y="1879022"/>
                    <a:pt x="740582" y="1877011"/>
                  </a:cubicBezTo>
                  <a:lnTo>
                    <a:pt x="3407" y="1295500"/>
                  </a:lnTo>
                  <a:cubicBezTo>
                    <a:pt x="924" y="1293490"/>
                    <a:pt x="-377" y="1290357"/>
                    <a:pt x="96" y="1287164"/>
                  </a:cubicBezTo>
                  <a:lnTo>
                    <a:pt x="134596" y="356664"/>
                  </a:lnTo>
                  <a:cubicBezTo>
                    <a:pt x="135068" y="353471"/>
                    <a:pt x="137138" y="350811"/>
                    <a:pt x="140153" y="349628"/>
                  </a:cubicBezTo>
                  <a:lnTo>
                    <a:pt x="1011828" y="639"/>
                  </a:lnTo>
                  <a:cubicBezTo>
                    <a:pt x="1014784" y="-544"/>
                    <a:pt x="1018213" y="-70"/>
                    <a:pt x="1020696" y="1940"/>
                  </a:cubicBezTo>
                  <a:lnTo>
                    <a:pt x="1757872" y="583451"/>
                  </a:lnTo>
                  <a:cubicBezTo>
                    <a:pt x="1758464" y="583924"/>
                    <a:pt x="1759055" y="584515"/>
                    <a:pt x="1759528" y="585106"/>
                  </a:cubicBezTo>
                  <a:close/>
                  <a:moveTo>
                    <a:pt x="1609716" y="1514602"/>
                  </a:moveTo>
                  <a:lnTo>
                    <a:pt x="1742737" y="594329"/>
                  </a:lnTo>
                  <a:lnTo>
                    <a:pt x="1013720" y="19203"/>
                  </a:lnTo>
                  <a:lnTo>
                    <a:pt x="151681" y="364349"/>
                  </a:lnTo>
                  <a:lnTo>
                    <a:pt x="18660" y="1284622"/>
                  </a:lnTo>
                  <a:lnTo>
                    <a:pt x="747677" y="1859748"/>
                  </a:lnTo>
                  <a:lnTo>
                    <a:pt x="1609716" y="1514602"/>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2" name="任意多边形: 形状 31">
              <a:extLst>
                <a:ext uri="{FF2B5EF4-FFF2-40B4-BE49-F238E27FC236}">
                  <a16:creationId xmlns:a16="http://schemas.microsoft.com/office/drawing/2014/main" id="{CEAA26F8-ED8B-494E-83FD-E1721DE03972}"/>
                </a:ext>
              </a:extLst>
            </p:cNvPr>
            <p:cNvSpPr/>
            <p:nvPr/>
          </p:nvSpPr>
          <p:spPr>
            <a:xfrm>
              <a:off x="5130394" y="2445022"/>
              <a:ext cx="1930183" cy="1965294"/>
            </a:xfrm>
            <a:custGeom>
              <a:avLst/>
              <a:gdLst>
                <a:gd name="connsiteX0" fmla="*/ 1928386 w 1930183"/>
                <a:gd name="connsiteY0" fmla="*/ 688197 h 1965294"/>
                <a:gd name="connsiteX1" fmla="*/ 1929923 w 1930183"/>
                <a:gd name="connsiteY1" fmla="*/ 695646 h 1965294"/>
                <a:gd name="connsiteX2" fmla="*/ 1701126 w 1930183"/>
                <a:gd name="connsiteY2" fmla="*/ 1669305 h 1965294"/>
                <a:gd name="connsiteX3" fmla="*/ 1694978 w 1930183"/>
                <a:gd name="connsiteY3" fmla="*/ 1675867 h 1965294"/>
                <a:gd name="connsiteX4" fmla="*/ 738878 w 1930183"/>
                <a:gd name="connsiteY4" fmla="*/ 1964908 h 1965294"/>
                <a:gd name="connsiteX5" fmla="*/ 730128 w 1930183"/>
                <a:gd name="connsiteY5" fmla="*/ 1962839 h 1965294"/>
                <a:gd name="connsiteX6" fmla="*/ 2825 w 1930183"/>
                <a:gd name="connsiteY6" fmla="*/ 1278221 h 1965294"/>
                <a:gd name="connsiteX7" fmla="*/ 224 w 1930183"/>
                <a:gd name="connsiteY7" fmla="*/ 1269649 h 1965294"/>
                <a:gd name="connsiteX8" fmla="*/ 229021 w 1930183"/>
                <a:gd name="connsiteY8" fmla="*/ 295990 h 1965294"/>
                <a:gd name="connsiteX9" fmla="*/ 235170 w 1930183"/>
                <a:gd name="connsiteY9" fmla="*/ 289428 h 1965294"/>
                <a:gd name="connsiteX10" fmla="*/ 1191269 w 1930183"/>
                <a:gd name="connsiteY10" fmla="*/ 387 h 1965294"/>
                <a:gd name="connsiteX11" fmla="*/ 1200019 w 1930183"/>
                <a:gd name="connsiteY11" fmla="*/ 2456 h 1965294"/>
                <a:gd name="connsiteX12" fmla="*/ 1927322 w 1930183"/>
                <a:gd name="connsiteY12" fmla="*/ 687074 h 1965294"/>
                <a:gd name="connsiteX13" fmla="*/ 1928386 w 1930183"/>
                <a:gd name="connsiteY13" fmla="*/ 688197 h 1965294"/>
                <a:gd name="connsiteX14" fmla="*/ 1684868 w 1930183"/>
                <a:gd name="connsiteY14" fmla="*/ 1660141 h 1965294"/>
                <a:gd name="connsiteX15" fmla="*/ 1911300 w 1930183"/>
                <a:gd name="connsiteY15" fmla="*/ 696533 h 1965294"/>
                <a:gd name="connsiteX16" fmla="*/ 1191506 w 1930183"/>
                <a:gd name="connsiteY16" fmla="*/ 19010 h 1965294"/>
                <a:gd name="connsiteX17" fmla="*/ 245338 w 1930183"/>
                <a:gd name="connsiteY17" fmla="*/ 305036 h 1965294"/>
                <a:gd name="connsiteX18" fmla="*/ 18906 w 1930183"/>
                <a:gd name="connsiteY18" fmla="*/ 1268644 h 1965294"/>
                <a:gd name="connsiteX19" fmla="*/ 738701 w 1930183"/>
                <a:gd name="connsiteY19" fmla="*/ 1946167 h 1965294"/>
                <a:gd name="connsiteX20" fmla="*/ 1684868 w 1930183"/>
                <a:gd name="connsiteY20" fmla="*/ 1660141 h 196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0183" h="1965294">
                  <a:moveTo>
                    <a:pt x="1928386" y="688197"/>
                  </a:moveTo>
                  <a:cubicBezTo>
                    <a:pt x="1929982" y="690325"/>
                    <a:pt x="1930573" y="692986"/>
                    <a:pt x="1929923" y="695646"/>
                  </a:cubicBezTo>
                  <a:lnTo>
                    <a:pt x="1701126" y="1669305"/>
                  </a:lnTo>
                  <a:cubicBezTo>
                    <a:pt x="1700417" y="1672438"/>
                    <a:pt x="1698052" y="1674921"/>
                    <a:pt x="1694978" y="1675867"/>
                  </a:cubicBezTo>
                  <a:lnTo>
                    <a:pt x="738878" y="1964908"/>
                  </a:lnTo>
                  <a:cubicBezTo>
                    <a:pt x="735804" y="1965854"/>
                    <a:pt x="732493" y="1965026"/>
                    <a:pt x="730128" y="1962839"/>
                  </a:cubicBezTo>
                  <a:lnTo>
                    <a:pt x="2825" y="1278221"/>
                  </a:lnTo>
                  <a:cubicBezTo>
                    <a:pt x="520" y="1276034"/>
                    <a:pt x="-485" y="1272782"/>
                    <a:pt x="224" y="1269649"/>
                  </a:cubicBezTo>
                  <a:lnTo>
                    <a:pt x="229021" y="295990"/>
                  </a:lnTo>
                  <a:cubicBezTo>
                    <a:pt x="229731" y="292857"/>
                    <a:pt x="232095" y="290374"/>
                    <a:pt x="235170" y="289428"/>
                  </a:cubicBezTo>
                  <a:lnTo>
                    <a:pt x="1191269" y="387"/>
                  </a:lnTo>
                  <a:cubicBezTo>
                    <a:pt x="1194344" y="-559"/>
                    <a:pt x="1197654" y="268"/>
                    <a:pt x="1200019" y="2456"/>
                  </a:cubicBezTo>
                  <a:lnTo>
                    <a:pt x="1927322" y="687074"/>
                  </a:lnTo>
                  <a:cubicBezTo>
                    <a:pt x="1927736" y="687428"/>
                    <a:pt x="1928091" y="687783"/>
                    <a:pt x="1928386" y="688197"/>
                  </a:cubicBezTo>
                  <a:close/>
                  <a:moveTo>
                    <a:pt x="1684868" y="1660141"/>
                  </a:moveTo>
                  <a:lnTo>
                    <a:pt x="1911300" y="696533"/>
                  </a:lnTo>
                  <a:lnTo>
                    <a:pt x="1191506" y="19010"/>
                  </a:lnTo>
                  <a:lnTo>
                    <a:pt x="245338" y="305036"/>
                  </a:lnTo>
                  <a:lnTo>
                    <a:pt x="18906" y="1268644"/>
                  </a:lnTo>
                  <a:lnTo>
                    <a:pt x="738701" y="1946167"/>
                  </a:lnTo>
                  <a:lnTo>
                    <a:pt x="1684868" y="1660141"/>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3" name="任意多边形: 形状 32">
              <a:extLst>
                <a:ext uri="{FF2B5EF4-FFF2-40B4-BE49-F238E27FC236}">
                  <a16:creationId xmlns:a16="http://schemas.microsoft.com/office/drawing/2014/main" id="{EDA3DF50-19ED-403E-BF7C-09386777D660}"/>
                </a:ext>
              </a:extLst>
            </p:cNvPr>
            <p:cNvSpPr/>
            <p:nvPr/>
          </p:nvSpPr>
          <p:spPr>
            <a:xfrm>
              <a:off x="5046464" y="2408034"/>
              <a:ext cx="2098050" cy="2039211"/>
            </a:xfrm>
            <a:custGeom>
              <a:avLst/>
              <a:gdLst>
                <a:gd name="connsiteX0" fmla="*/ 2096267 w 2098050"/>
                <a:gd name="connsiteY0" fmla="*/ 796543 h 2039211"/>
                <a:gd name="connsiteX1" fmla="*/ 2097627 w 2098050"/>
                <a:gd name="connsiteY1" fmla="*/ 804702 h 2039211"/>
                <a:gd name="connsiteX2" fmla="*/ 1764896 w 2098050"/>
                <a:gd name="connsiteY2" fmla="*/ 1815370 h 2039211"/>
                <a:gd name="connsiteX3" fmla="*/ 1758215 w 2098050"/>
                <a:gd name="connsiteY3" fmla="*/ 1821341 h 2039211"/>
                <a:gd name="connsiteX4" fmla="*/ 718105 w 2098050"/>
                <a:gd name="connsiteY4" fmla="*/ 2039024 h 2039211"/>
                <a:gd name="connsiteX5" fmla="*/ 709591 w 2098050"/>
                <a:gd name="connsiteY5" fmla="*/ 2036186 h 2039211"/>
                <a:gd name="connsiteX6" fmla="*/ 2271 w 2098050"/>
                <a:gd name="connsiteY6" fmla="*/ 1243259 h 2039211"/>
                <a:gd name="connsiteX7" fmla="*/ 438 w 2098050"/>
                <a:gd name="connsiteY7" fmla="*/ 1234509 h 2039211"/>
                <a:gd name="connsiteX8" fmla="*/ 333170 w 2098050"/>
                <a:gd name="connsiteY8" fmla="*/ 223841 h 2039211"/>
                <a:gd name="connsiteX9" fmla="*/ 339850 w 2098050"/>
                <a:gd name="connsiteY9" fmla="*/ 217870 h 2039211"/>
                <a:gd name="connsiteX10" fmla="*/ 1379902 w 2098050"/>
                <a:gd name="connsiteY10" fmla="*/ 187 h 2039211"/>
                <a:gd name="connsiteX11" fmla="*/ 1388415 w 2098050"/>
                <a:gd name="connsiteY11" fmla="*/ 3025 h 2039211"/>
                <a:gd name="connsiteX12" fmla="*/ 2095735 w 2098050"/>
                <a:gd name="connsiteY12" fmla="*/ 796011 h 2039211"/>
                <a:gd name="connsiteX13" fmla="*/ 2096267 w 2098050"/>
                <a:gd name="connsiteY13" fmla="*/ 796543 h 2039211"/>
                <a:gd name="connsiteX14" fmla="*/ 1749465 w 2098050"/>
                <a:gd name="connsiteY14" fmla="*/ 1804847 h 2039211"/>
                <a:gd name="connsiteX15" fmla="*/ 2079004 w 2098050"/>
                <a:gd name="connsiteY15" fmla="*/ 804052 h 2039211"/>
                <a:gd name="connsiteX16" fmla="*/ 1378542 w 2098050"/>
                <a:gd name="connsiteY16" fmla="*/ 18810 h 2039211"/>
                <a:gd name="connsiteX17" fmla="*/ 348600 w 2098050"/>
                <a:gd name="connsiteY17" fmla="*/ 234365 h 2039211"/>
                <a:gd name="connsiteX18" fmla="*/ 19062 w 2098050"/>
                <a:gd name="connsiteY18" fmla="*/ 1235160 h 2039211"/>
                <a:gd name="connsiteX19" fmla="*/ 719464 w 2098050"/>
                <a:gd name="connsiteY19" fmla="*/ 2020401 h 2039211"/>
                <a:gd name="connsiteX20" fmla="*/ 1749465 w 2098050"/>
                <a:gd name="connsiteY20" fmla="*/ 1804847 h 203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050" h="2039211">
                  <a:moveTo>
                    <a:pt x="2096267" y="796543"/>
                  </a:moveTo>
                  <a:cubicBezTo>
                    <a:pt x="2097982" y="798849"/>
                    <a:pt x="2098514" y="801923"/>
                    <a:pt x="2097627" y="804702"/>
                  </a:cubicBezTo>
                  <a:lnTo>
                    <a:pt x="1764896" y="1815370"/>
                  </a:lnTo>
                  <a:cubicBezTo>
                    <a:pt x="1763891" y="1818385"/>
                    <a:pt x="1761348" y="1820691"/>
                    <a:pt x="1758215" y="1821341"/>
                  </a:cubicBezTo>
                  <a:lnTo>
                    <a:pt x="718105" y="2039024"/>
                  </a:lnTo>
                  <a:cubicBezTo>
                    <a:pt x="714971" y="2039674"/>
                    <a:pt x="711720" y="2038610"/>
                    <a:pt x="709591" y="2036186"/>
                  </a:cubicBezTo>
                  <a:lnTo>
                    <a:pt x="2271" y="1243259"/>
                  </a:lnTo>
                  <a:cubicBezTo>
                    <a:pt x="202" y="1240894"/>
                    <a:pt x="-566" y="1237524"/>
                    <a:pt x="438" y="1234509"/>
                  </a:cubicBezTo>
                  <a:lnTo>
                    <a:pt x="333170" y="223841"/>
                  </a:lnTo>
                  <a:cubicBezTo>
                    <a:pt x="334175" y="220826"/>
                    <a:pt x="336717" y="218520"/>
                    <a:pt x="339850" y="217870"/>
                  </a:cubicBezTo>
                  <a:lnTo>
                    <a:pt x="1379902" y="187"/>
                  </a:lnTo>
                  <a:cubicBezTo>
                    <a:pt x="1383035" y="-463"/>
                    <a:pt x="1386287" y="601"/>
                    <a:pt x="1388415" y="3025"/>
                  </a:cubicBezTo>
                  <a:lnTo>
                    <a:pt x="2095735" y="796011"/>
                  </a:lnTo>
                  <a:cubicBezTo>
                    <a:pt x="2095971" y="796188"/>
                    <a:pt x="2096149" y="796366"/>
                    <a:pt x="2096267" y="796543"/>
                  </a:cubicBezTo>
                  <a:close/>
                  <a:moveTo>
                    <a:pt x="1749465" y="1804847"/>
                  </a:moveTo>
                  <a:lnTo>
                    <a:pt x="2079004" y="804052"/>
                  </a:lnTo>
                  <a:lnTo>
                    <a:pt x="1378542" y="18810"/>
                  </a:lnTo>
                  <a:lnTo>
                    <a:pt x="348600" y="234365"/>
                  </a:lnTo>
                  <a:lnTo>
                    <a:pt x="19062" y="1235160"/>
                  </a:lnTo>
                  <a:lnTo>
                    <a:pt x="719464" y="2020401"/>
                  </a:lnTo>
                  <a:lnTo>
                    <a:pt x="1749465" y="1804847"/>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4" name="任意多边形: 形状 33">
              <a:extLst>
                <a:ext uri="{FF2B5EF4-FFF2-40B4-BE49-F238E27FC236}">
                  <a16:creationId xmlns:a16="http://schemas.microsoft.com/office/drawing/2014/main" id="{2472831A-3FDF-4BCD-BA68-8D937CD4CFDE}"/>
                </a:ext>
              </a:extLst>
            </p:cNvPr>
            <p:cNvSpPr/>
            <p:nvPr/>
          </p:nvSpPr>
          <p:spPr>
            <a:xfrm>
              <a:off x="4964135" y="2378385"/>
              <a:ext cx="2262782" cy="2098408"/>
            </a:xfrm>
            <a:custGeom>
              <a:avLst/>
              <a:gdLst>
                <a:gd name="connsiteX0" fmla="*/ 1584906 w 2262782"/>
                <a:gd name="connsiteY0" fmla="*/ 3646 h 2098408"/>
                <a:gd name="connsiteX1" fmla="*/ 1584906 w 2262782"/>
                <a:gd name="connsiteY1" fmla="*/ 3646 h 2098408"/>
                <a:gd name="connsiteX2" fmla="*/ 2261010 w 2262782"/>
                <a:gd name="connsiteY2" fmla="*/ 909612 h 2098408"/>
                <a:gd name="connsiteX3" fmla="*/ 2262074 w 2262782"/>
                <a:gd name="connsiteY3" fmla="*/ 918539 h 2098408"/>
                <a:gd name="connsiteX4" fmla="*/ 1815713 w 2262782"/>
                <a:gd name="connsiteY4" fmla="*/ 1958768 h 2098408"/>
                <a:gd name="connsiteX5" fmla="*/ 1808560 w 2262782"/>
                <a:gd name="connsiteY5" fmla="*/ 1964148 h 2098408"/>
                <a:gd name="connsiteX6" fmla="*/ 686094 w 2262782"/>
                <a:gd name="connsiteY6" fmla="*/ 2098351 h 2098408"/>
                <a:gd name="connsiteX7" fmla="*/ 677876 w 2262782"/>
                <a:gd name="connsiteY7" fmla="*/ 2094804 h 2098408"/>
                <a:gd name="connsiteX8" fmla="*/ 677876 w 2262782"/>
                <a:gd name="connsiteY8" fmla="*/ 2094804 h 2098408"/>
                <a:gd name="connsiteX9" fmla="*/ 1772 w 2262782"/>
                <a:gd name="connsiteY9" fmla="*/ 1188839 h 2098408"/>
                <a:gd name="connsiteX10" fmla="*/ 708 w 2262782"/>
                <a:gd name="connsiteY10" fmla="*/ 1179912 h 2098408"/>
                <a:gd name="connsiteX11" fmla="*/ 447069 w 2262782"/>
                <a:gd name="connsiteY11" fmla="*/ 139683 h 2098408"/>
                <a:gd name="connsiteX12" fmla="*/ 454223 w 2262782"/>
                <a:gd name="connsiteY12" fmla="*/ 134303 h 2098408"/>
                <a:gd name="connsiteX13" fmla="*/ 1576629 w 2262782"/>
                <a:gd name="connsiteY13" fmla="*/ 40 h 2098408"/>
                <a:gd name="connsiteX14" fmla="*/ 1584906 w 2262782"/>
                <a:gd name="connsiteY14" fmla="*/ 3646 h 2098408"/>
                <a:gd name="connsiteX15" fmla="*/ 2243511 w 2262782"/>
                <a:gd name="connsiteY15" fmla="*/ 916233 h 2098408"/>
                <a:gd name="connsiteX16" fmla="*/ 1573614 w 2262782"/>
                <a:gd name="connsiteY16" fmla="*/ 18545 h 2098408"/>
                <a:gd name="connsiteX17" fmla="*/ 461495 w 2262782"/>
                <a:gd name="connsiteY17" fmla="*/ 151566 h 2098408"/>
                <a:gd name="connsiteX18" fmla="*/ 19213 w 2262782"/>
                <a:gd name="connsiteY18" fmla="*/ 1182277 h 2098408"/>
                <a:gd name="connsiteX19" fmla="*/ 689109 w 2262782"/>
                <a:gd name="connsiteY19" fmla="*/ 2079965 h 2098408"/>
                <a:gd name="connsiteX20" fmla="*/ 1801228 w 2262782"/>
                <a:gd name="connsiteY20" fmla="*/ 1946943 h 2098408"/>
                <a:gd name="connsiteX21" fmla="*/ 2243511 w 2262782"/>
                <a:gd name="connsiteY21" fmla="*/ 916233 h 209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2782" h="2098408">
                  <a:moveTo>
                    <a:pt x="1584906" y="3646"/>
                  </a:moveTo>
                  <a:lnTo>
                    <a:pt x="1584906" y="3646"/>
                  </a:lnTo>
                  <a:lnTo>
                    <a:pt x="2261010" y="909612"/>
                  </a:lnTo>
                  <a:cubicBezTo>
                    <a:pt x="2262902" y="912154"/>
                    <a:pt x="2263316" y="915583"/>
                    <a:pt x="2262074" y="918539"/>
                  </a:cubicBezTo>
                  <a:lnTo>
                    <a:pt x="1815713" y="1958768"/>
                  </a:lnTo>
                  <a:cubicBezTo>
                    <a:pt x="1814472" y="1961724"/>
                    <a:pt x="1811693" y="1963734"/>
                    <a:pt x="1808560" y="1964148"/>
                  </a:cubicBezTo>
                  <a:lnTo>
                    <a:pt x="686094" y="2098351"/>
                  </a:lnTo>
                  <a:cubicBezTo>
                    <a:pt x="682902" y="2098707"/>
                    <a:pt x="679768" y="2097406"/>
                    <a:pt x="677876" y="2094804"/>
                  </a:cubicBezTo>
                  <a:lnTo>
                    <a:pt x="677876" y="2094804"/>
                  </a:lnTo>
                  <a:lnTo>
                    <a:pt x="1772" y="1188839"/>
                  </a:lnTo>
                  <a:cubicBezTo>
                    <a:pt x="-120" y="1186297"/>
                    <a:pt x="-534" y="1182868"/>
                    <a:pt x="708" y="1179912"/>
                  </a:cubicBezTo>
                  <a:lnTo>
                    <a:pt x="447069" y="139683"/>
                  </a:lnTo>
                  <a:cubicBezTo>
                    <a:pt x="448311" y="136727"/>
                    <a:pt x="451089" y="134717"/>
                    <a:pt x="454223" y="134303"/>
                  </a:cubicBezTo>
                  <a:lnTo>
                    <a:pt x="1576629" y="40"/>
                  </a:lnTo>
                  <a:cubicBezTo>
                    <a:pt x="1579822" y="-256"/>
                    <a:pt x="1582955" y="1104"/>
                    <a:pt x="1584906" y="3646"/>
                  </a:cubicBezTo>
                  <a:close/>
                  <a:moveTo>
                    <a:pt x="2243511" y="916233"/>
                  </a:moveTo>
                  <a:lnTo>
                    <a:pt x="1573614" y="18545"/>
                  </a:lnTo>
                  <a:lnTo>
                    <a:pt x="461495" y="151566"/>
                  </a:lnTo>
                  <a:lnTo>
                    <a:pt x="19213" y="1182277"/>
                  </a:lnTo>
                  <a:lnTo>
                    <a:pt x="689109" y="2079965"/>
                  </a:lnTo>
                  <a:lnTo>
                    <a:pt x="1801228" y="1946943"/>
                  </a:lnTo>
                  <a:lnTo>
                    <a:pt x="2243511" y="916233"/>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5" name="任意多边形: 形状 34">
              <a:extLst>
                <a:ext uri="{FF2B5EF4-FFF2-40B4-BE49-F238E27FC236}">
                  <a16:creationId xmlns:a16="http://schemas.microsoft.com/office/drawing/2014/main" id="{0BD97691-3300-4D6D-B2EC-A911AFCBC25B}"/>
                </a:ext>
              </a:extLst>
            </p:cNvPr>
            <p:cNvSpPr/>
            <p:nvPr/>
          </p:nvSpPr>
          <p:spPr>
            <a:xfrm>
              <a:off x="4884509" y="2357717"/>
              <a:ext cx="2421895" cy="2140012"/>
            </a:xfrm>
            <a:custGeom>
              <a:avLst/>
              <a:gdLst>
                <a:gd name="connsiteX0" fmla="*/ 1787680 w 2421895"/>
                <a:gd name="connsiteY0" fmla="*/ 3563 h 2140012"/>
                <a:gd name="connsiteX1" fmla="*/ 1788094 w 2421895"/>
                <a:gd name="connsiteY1" fmla="*/ 4213 h 2140012"/>
                <a:gd name="connsiteX2" fmla="*/ 2420567 w 2421895"/>
                <a:gd name="connsiteY2" fmla="*/ 1027060 h 2140012"/>
                <a:gd name="connsiteX3" fmla="*/ 2420863 w 2421895"/>
                <a:gd name="connsiteY3" fmla="*/ 1036046 h 2140012"/>
                <a:gd name="connsiteX4" fmla="*/ 1851353 w 2421895"/>
                <a:gd name="connsiteY4" fmla="*/ 2097086 h 2140012"/>
                <a:gd name="connsiteX5" fmla="*/ 1843727 w 2421895"/>
                <a:gd name="connsiteY5" fmla="*/ 2101815 h 2140012"/>
                <a:gd name="connsiteX6" fmla="*/ 641744 w 2421895"/>
                <a:gd name="connsiteY6" fmla="*/ 2140007 h 2140012"/>
                <a:gd name="connsiteX7" fmla="*/ 633822 w 2421895"/>
                <a:gd name="connsiteY7" fmla="*/ 2135750 h 2140012"/>
                <a:gd name="connsiteX8" fmla="*/ 1349 w 2421895"/>
                <a:gd name="connsiteY8" fmla="*/ 1112962 h 2140012"/>
                <a:gd name="connsiteX9" fmla="*/ 1053 w 2421895"/>
                <a:gd name="connsiteY9" fmla="*/ 1103976 h 2140012"/>
                <a:gd name="connsiteX10" fmla="*/ 570563 w 2421895"/>
                <a:gd name="connsiteY10" fmla="*/ 42937 h 2140012"/>
                <a:gd name="connsiteX11" fmla="*/ 578189 w 2421895"/>
                <a:gd name="connsiteY11" fmla="*/ 38208 h 2140012"/>
                <a:gd name="connsiteX12" fmla="*/ 1780172 w 2421895"/>
                <a:gd name="connsiteY12" fmla="*/ 15 h 2140012"/>
                <a:gd name="connsiteX13" fmla="*/ 1787680 w 2421895"/>
                <a:gd name="connsiteY13" fmla="*/ 3563 h 2140012"/>
                <a:gd name="connsiteX14" fmla="*/ 2402595 w 2421895"/>
                <a:gd name="connsiteY14" fmla="*/ 1032026 h 2140012"/>
                <a:gd name="connsiteX15" fmla="*/ 1775560 w 2421895"/>
                <a:gd name="connsiteY15" fmla="*/ 18047 h 2140012"/>
                <a:gd name="connsiteX16" fmla="*/ 583924 w 2421895"/>
                <a:gd name="connsiteY16" fmla="*/ 55944 h 2140012"/>
                <a:gd name="connsiteX17" fmla="*/ 19321 w 2421895"/>
                <a:gd name="connsiteY17" fmla="*/ 1107819 h 2140012"/>
                <a:gd name="connsiteX18" fmla="*/ 646355 w 2421895"/>
                <a:gd name="connsiteY18" fmla="*/ 2121857 h 2140012"/>
                <a:gd name="connsiteX19" fmla="*/ 1837992 w 2421895"/>
                <a:gd name="connsiteY19" fmla="*/ 2084020 h 2140012"/>
                <a:gd name="connsiteX20" fmla="*/ 2402595 w 2421895"/>
                <a:gd name="connsiteY20" fmla="*/ 1032026 h 214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1895" h="2140012">
                  <a:moveTo>
                    <a:pt x="1787680" y="3563"/>
                  </a:moveTo>
                  <a:cubicBezTo>
                    <a:pt x="1787858" y="3799"/>
                    <a:pt x="1787976" y="3977"/>
                    <a:pt x="1788094" y="4213"/>
                  </a:cubicBezTo>
                  <a:lnTo>
                    <a:pt x="2420567" y="1027060"/>
                  </a:lnTo>
                  <a:cubicBezTo>
                    <a:pt x="2422223" y="1029780"/>
                    <a:pt x="2422341" y="1033209"/>
                    <a:pt x="2420863" y="1036046"/>
                  </a:cubicBezTo>
                  <a:lnTo>
                    <a:pt x="1851353" y="2097086"/>
                  </a:lnTo>
                  <a:cubicBezTo>
                    <a:pt x="1849816" y="2099923"/>
                    <a:pt x="1846919" y="2101697"/>
                    <a:pt x="1843727" y="2101815"/>
                  </a:cubicBezTo>
                  <a:lnTo>
                    <a:pt x="641744" y="2140007"/>
                  </a:lnTo>
                  <a:cubicBezTo>
                    <a:pt x="638551" y="2140125"/>
                    <a:pt x="635477" y="2138352"/>
                    <a:pt x="633822" y="2135750"/>
                  </a:cubicBezTo>
                  <a:lnTo>
                    <a:pt x="1349" y="1112962"/>
                  </a:lnTo>
                  <a:cubicBezTo>
                    <a:pt x="-366" y="1110243"/>
                    <a:pt x="-425" y="1106814"/>
                    <a:pt x="1053" y="1103976"/>
                  </a:cubicBezTo>
                  <a:lnTo>
                    <a:pt x="570563" y="42937"/>
                  </a:lnTo>
                  <a:cubicBezTo>
                    <a:pt x="572100" y="40099"/>
                    <a:pt x="574997" y="38326"/>
                    <a:pt x="578189" y="38208"/>
                  </a:cubicBezTo>
                  <a:lnTo>
                    <a:pt x="1780172" y="15"/>
                  </a:lnTo>
                  <a:cubicBezTo>
                    <a:pt x="1783128" y="-162"/>
                    <a:pt x="1785907" y="1198"/>
                    <a:pt x="1787680" y="3563"/>
                  </a:cubicBezTo>
                  <a:close/>
                  <a:moveTo>
                    <a:pt x="2402595" y="1032026"/>
                  </a:moveTo>
                  <a:lnTo>
                    <a:pt x="1775560" y="18047"/>
                  </a:lnTo>
                  <a:lnTo>
                    <a:pt x="583924" y="55944"/>
                  </a:lnTo>
                  <a:lnTo>
                    <a:pt x="19321" y="1107819"/>
                  </a:lnTo>
                  <a:lnTo>
                    <a:pt x="646355" y="2121857"/>
                  </a:lnTo>
                  <a:lnTo>
                    <a:pt x="1837992" y="2084020"/>
                  </a:lnTo>
                  <a:lnTo>
                    <a:pt x="2402595" y="1032026"/>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6" name="任意多边形: 形状 35">
              <a:extLst>
                <a:ext uri="{FF2B5EF4-FFF2-40B4-BE49-F238E27FC236}">
                  <a16:creationId xmlns:a16="http://schemas.microsoft.com/office/drawing/2014/main" id="{41B03A39-898B-4706-A3DC-C538FD07D25F}"/>
                </a:ext>
              </a:extLst>
            </p:cNvPr>
            <p:cNvSpPr/>
            <p:nvPr/>
          </p:nvSpPr>
          <p:spPr>
            <a:xfrm>
              <a:off x="4809179" y="2276132"/>
              <a:ext cx="2572695" cy="2303074"/>
            </a:xfrm>
            <a:custGeom>
              <a:avLst/>
              <a:gdLst>
                <a:gd name="connsiteX0" fmla="*/ 1995441 w 2572695"/>
                <a:gd name="connsiteY0" fmla="*/ 74506 h 2303074"/>
                <a:gd name="connsiteX1" fmla="*/ 1996269 w 2572695"/>
                <a:gd name="connsiteY1" fmla="*/ 75866 h 2303074"/>
                <a:gd name="connsiteX2" fmla="*/ 2571750 w 2572695"/>
                <a:gd name="connsiteY2" fmla="*/ 1218491 h 2303074"/>
                <a:gd name="connsiteX3" fmla="*/ 2571218 w 2572695"/>
                <a:gd name="connsiteY3" fmla="*/ 1227418 h 2303074"/>
                <a:gd name="connsiteX4" fmla="*/ 1869278 w 2572695"/>
                <a:gd name="connsiteY4" fmla="*/ 2299040 h 2303074"/>
                <a:gd name="connsiteX5" fmla="*/ 1861297 w 2572695"/>
                <a:gd name="connsiteY5" fmla="*/ 2303060 h 2303074"/>
                <a:gd name="connsiteX6" fmla="*/ 583935 w 2572695"/>
                <a:gd name="connsiteY6" fmla="*/ 2232116 h 2303074"/>
                <a:gd name="connsiteX7" fmla="*/ 576427 w 2572695"/>
                <a:gd name="connsiteY7" fmla="*/ 2227208 h 2303074"/>
                <a:gd name="connsiteX8" fmla="*/ 946 w 2572695"/>
                <a:gd name="connsiteY8" fmla="*/ 1084583 h 2303074"/>
                <a:gd name="connsiteX9" fmla="*/ 1478 w 2572695"/>
                <a:gd name="connsiteY9" fmla="*/ 1075656 h 2303074"/>
                <a:gd name="connsiteX10" fmla="*/ 703359 w 2572695"/>
                <a:gd name="connsiteY10" fmla="*/ 4034 h 2303074"/>
                <a:gd name="connsiteX11" fmla="*/ 711340 w 2572695"/>
                <a:gd name="connsiteY11" fmla="*/ 14 h 2303074"/>
                <a:gd name="connsiteX12" fmla="*/ 1988702 w 2572695"/>
                <a:gd name="connsiteY12" fmla="*/ 70959 h 2303074"/>
                <a:gd name="connsiteX13" fmla="*/ 1995441 w 2572695"/>
                <a:gd name="connsiteY13" fmla="*/ 74506 h 2303074"/>
                <a:gd name="connsiteX14" fmla="*/ 2553363 w 2572695"/>
                <a:gd name="connsiteY14" fmla="*/ 1221861 h 2303074"/>
                <a:gd name="connsiteX15" fmla="*/ 1982553 w 2572695"/>
                <a:gd name="connsiteY15" fmla="*/ 88518 h 2303074"/>
                <a:gd name="connsiteX16" fmla="*/ 715538 w 2572695"/>
                <a:gd name="connsiteY16" fmla="*/ 18105 h 2303074"/>
                <a:gd name="connsiteX17" fmla="*/ 19273 w 2572695"/>
                <a:gd name="connsiteY17" fmla="*/ 1081095 h 2303074"/>
                <a:gd name="connsiteX18" fmla="*/ 590084 w 2572695"/>
                <a:gd name="connsiteY18" fmla="*/ 2214439 h 2303074"/>
                <a:gd name="connsiteX19" fmla="*/ 1857099 w 2572695"/>
                <a:gd name="connsiteY19" fmla="*/ 2284851 h 2303074"/>
                <a:gd name="connsiteX20" fmla="*/ 2553363 w 2572695"/>
                <a:gd name="connsiteY20" fmla="*/ 1221861 h 230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2695" h="2303074">
                  <a:moveTo>
                    <a:pt x="1995441" y="74506"/>
                  </a:moveTo>
                  <a:cubicBezTo>
                    <a:pt x="1995737" y="74920"/>
                    <a:pt x="1996033" y="75393"/>
                    <a:pt x="1996269" y="75866"/>
                  </a:cubicBezTo>
                  <a:lnTo>
                    <a:pt x="2571750" y="1218491"/>
                  </a:lnTo>
                  <a:cubicBezTo>
                    <a:pt x="2573169" y="1221329"/>
                    <a:pt x="2572991" y="1224758"/>
                    <a:pt x="2571218" y="1227418"/>
                  </a:cubicBezTo>
                  <a:lnTo>
                    <a:pt x="1869278" y="2299040"/>
                  </a:lnTo>
                  <a:cubicBezTo>
                    <a:pt x="1867504" y="2301701"/>
                    <a:pt x="1864489" y="2303238"/>
                    <a:pt x="1861297" y="2303060"/>
                  </a:cubicBezTo>
                  <a:lnTo>
                    <a:pt x="583935" y="2232116"/>
                  </a:lnTo>
                  <a:cubicBezTo>
                    <a:pt x="580743" y="2231938"/>
                    <a:pt x="577905" y="2230106"/>
                    <a:pt x="576427" y="2227208"/>
                  </a:cubicBezTo>
                  <a:lnTo>
                    <a:pt x="946" y="1084583"/>
                  </a:lnTo>
                  <a:cubicBezTo>
                    <a:pt x="-473" y="1081745"/>
                    <a:pt x="-296" y="1078316"/>
                    <a:pt x="1478" y="1075656"/>
                  </a:cubicBezTo>
                  <a:lnTo>
                    <a:pt x="703359" y="4034"/>
                  </a:lnTo>
                  <a:cubicBezTo>
                    <a:pt x="705132" y="1374"/>
                    <a:pt x="708148" y="-164"/>
                    <a:pt x="711340" y="14"/>
                  </a:cubicBezTo>
                  <a:lnTo>
                    <a:pt x="1988702" y="70959"/>
                  </a:lnTo>
                  <a:cubicBezTo>
                    <a:pt x="1991421" y="71077"/>
                    <a:pt x="1993845" y="72378"/>
                    <a:pt x="1995441" y="74506"/>
                  </a:cubicBezTo>
                  <a:close/>
                  <a:moveTo>
                    <a:pt x="2553363" y="1221861"/>
                  </a:moveTo>
                  <a:lnTo>
                    <a:pt x="1982553" y="88518"/>
                  </a:lnTo>
                  <a:lnTo>
                    <a:pt x="715538" y="18105"/>
                  </a:lnTo>
                  <a:lnTo>
                    <a:pt x="19273" y="1081095"/>
                  </a:lnTo>
                  <a:lnTo>
                    <a:pt x="590084" y="2214439"/>
                  </a:lnTo>
                  <a:lnTo>
                    <a:pt x="1857099" y="2284851"/>
                  </a:lnTo>
                  <a:lnTo>
                    <a:pt x="2553363" y="1221861"/>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7" name="任意多边形: 形状 36">
              <a:extLst>
                <a:ext uri="{FF2B5EF4-FFF2-40B4-BE49-F238E27FC236}">
                  <a16:creationId xmlns:a16="http://schemas.microsoft.com/office/drawing/2014/main" id="{7F4DB7E5-BA57-4D34-B72D-6424CB3BF69E}"/>
                </a:ext>
              </a:extLst>
            </p:cNvPr>
            <p:cNvSpPr/>
            <p:nvPr/>
          </p:nvSpPr>
          <p:spPr>
            <a:xfrm>
              <a:off x="4739368" y="2154377"/>
              <a:ext cx="2712257" cy="2546466"/>
            </a:xfrm>
            <a:custGeom>
              <a:avLst/>
              <a:gdLst>
                <a:gd name="connsiteX0" fmla="*/ 2206550 w 2712257"/>
                <a:gd name="connsiteY0" fmla="*/ 197266 h 2546466"/>
                <a:gd name="connsiteX1" fmla="*/ 2207674 w 2712257"/>
                <a:gd name="connsiteY1" fmla="*/ 199336 h 2546466"/>
                <a:gd name="connsiteX2" fmla="*/ 2711618 w 2712257"/>
                <a:gd name="connsiteY2" fmla="*/ 1463631 h 2546466"/>
                <a:gd name="connsiteX3" fmla="*/ 2710317 w 2712257"/>
                <a:gd name="connsiteY3" fmla="*/ 1472500 h 2546466"/>
                <a:gd name="connsiteX4" fmla="*/ 1867079 w 2712257"/>
                <a:gd name="connsiteY4" fmla="*/ 2543057 h 2546466"/>
                <a:gd name="connsiteX5" fmla="*/ 1858743 w 2712257"/>
                <a:gd name="connsiteY5" fmla="*/ 2546368 h 2546466"/>
                <a:gd name="connsiteX6" fmla="*/ 511619 w 2712257"/>
                <a:gd name="connsiteY6" fmla="*/ 2352748 h 2546466"/>
                <a:gd name="connsiteX7" fmla="*/ 504584 w 2712257"/>
                <a:gd name="connsiteY7" fmla="*/ 2347190 h 2546466"/>
                <a:gd name="connsiteX8" fmla="*/ 639 w 2712257"/>
                <a:gd name="connsiteY8" fmla="*/ 1082894 h 2546466"/>
                <a:gd name="connsiteX9" fmla="*/ 1939 w 2712257"/>
                <a:gd name="connsiteY9" fmla="*/ 1074026 h 2546466"/>
                <a:gd name="connsiteX10" fmla="*/ 845178 w 2712257"/>
                <a:gd name="connsiteY10" fmla="*/ 3410 h 2546466"/>
                <a:gd name="connsiteX11" fmla="*/ 853514 w 2712257"/>
                <a:gd name="connsiteY11" fmla="*/ 99 h 2546466"/>
                <a:gd name="connsiteX12" fmla="*/ 2200638 w 2712257"/>
                <a:gd name="connsiteY12" fmla="*/ 193719 h 2546466"/>
                <a:gd name="connsiteX13" fmla="*/ 2206550 w 2712257"/>
                <a:gd name="connsiteY13" fmla="*/ 197266 h 2546466"/>
                <a:gd name="connsiteX14" fmla="*/ 2693054 w 2712257"/>
                <a:gd name="connsiteY14" fmla="*/ 1465405 h 2546466"/>
                <a:gd name="connsiteX15" fmla="*/ 2192953 w 2712257"/>
                <a:gd name="connsiteY15" fmla="*/ 210746 h 2546466"/>
                <a:gd name="connsiteX16" fmla="*/ 856056 w 2712257"/>
                <a:gd name="connsiteY16" fmla="*/ 18604 h 2546466"/>
                <a:gd name="connsiteX17" fmla="*/ 19203 w 2712257"/>
                <a:gd name="connsiteY17" fmla="*/ 1081121 h 2546466"/>
                <a:gd name="connsiteX18" fmla="*/ 519305 w 2712257"/>
                <a:gd name="connsiteY18" fmla="*/ 2335780 h 2546466"/>
                <a:gd name="connsiteX19" fmla="*/ 1856201 w 2712257"/>
                <a:gd name="connsiteY19" fmla="*/ 2527922 h 2546466"/>
                <a:gd name="connsiteX20" fmla="*/ 2693054 w 2712257"/>
                <a:gd name="connsiteY20" fmla="*/ 1465405 h 254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12257" h="2546466">
                  <a:moveTo>
                    <a:pt x="2206550" y="197266"/>
                  </a:moveTo>
                  <a:cubicBezTo>
                    <a:pt x="2207023" y="197917"/>
                    <a:pt x="2207378" y="198567"/>
                    <a:pt x="2207674" y="199336"/>
                  </a:cubicBezTo>
                  <a:lnTo>
                    <a:pt x="2711618" y="1463631"/>
                  </a:lnTo>
                  <a:cubicBezTo>
                    <a:pt x="2712801" y="1466588"/>
                    <a:pt x="2712328" y="1469957"/>
                    <a:pt x="2710317" y="1472500"/>
                  </a:cubicBezTo>
                  <a:lnTo>
                    <a:pt x="1867079" y="2543057"/>
                  </a:lnTo>
                  <a:cubicBezTo>
                    <a:pt x="1865128" y="2545599"/>
                    <a:pt x="1861935" y="2546841"/>
                    <a:pt x="1858743" y="2546368"/>
                  </a:cubicBezTo>
                  <a:lnTo>
                    <a:pt x="511619" y="2352748"/>
                  </a:lnTo>
                  <a:cubicBezTo>
                    <a:pt x="508427" y="2352275"/>
                    <a:pt x="505766" y="2350146"/>
                    <a:pt x="504584" y="2347190"/>
                  </a:cubicBezTo>
                  <a:lnTo>
                    <a:pt x="639" y="1082894"/>
                  </a:lnTo>
                  <a:cubicBezTo>
                    <a:pt x="-543" y="1079938"/>
                    <a:pt x="-71" y="1076569"/>
                    <a:pt x="1939" y="1074026"/>
                  </a:cubicBezTo>
                  <a:lnTo>
                    <a:pt x="845178" y="3410"/>
                  </a:lnTo>
                  <a:cubicBezTo>
                    <a:pt x="847129" y="867"/>
                    <a:pt x="850321" y="-374"/>
                    <a:pt x="853514" y="99"/>
                  </a:cubicBezTo>
                  <a:lnTo>
                    <a:pt x="2200638" y="193719"/>
                  </a:lnTo>
                  <a:cubicBezTo>
                    <a:pt x="2203003" y="194074"/>
                    <a:pt x="2205131" y="195375"/>
                    <a:pt x="2206550" y="197266"/>
                  </a:cubicBezTo>
                  <a:close/>
                  <a:moveTo>
                    <a:pt x="2693054" y="1465405"/>
                  </a:moveTo>
                  <a:lnTo>
                    <a:pt x="2192953" y="210746"/>
                  </a:lnTo>
                  <a:lnTo>
                    <a:pt x="856056" y="18604"/>
                  </a:lnTo>
                  <a:lnTo>
                    <a:pt x="19203" y="1081121"/>
                  </a:lnTo>
                  <a:lnTo>
                    <a:pt x="519305" y="2335780"/>
                  </a:lnTo>
                  <a:lnTo>
                    <a:pt x="1856201" y="2527922"/>
                  </a:lnTo>
                  <a:lnTo>
                    <a:pt x="2693054" y="1465405"/>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8" name="任意多边形: 形状 37">
              <a:extLst>
                <a:ext uri="{FF2B5EF4-FFF2-40B4-BE49-F238E27FC236}">
                  <a16:creationId xmlns:a16="http://schemas.microsoft.com/office/drawing/2014/main" id="{29847E3B-1CB1-4BC0-B08B-E2EC53FA76F8}"/>
                </a:ext>
              </a:extLst>
            </p:cNvPr>
            <p:cNvSpPr/>
            <p:nvPr/>
          </p:nvSpPr>
          <p:spPr>
            <a:xfrm>
              <a:off x="4676860" y="2032108"/>
              <a:ext cx="2837332" cy="2791062"/>
            </a:xfrm>
            <a:custGeom>
              <a:avLst/>
              <a:gdLst>
                <a:gd name="connsiteX0" fmla="*/ 2418752 w 2837332"/>
                <a:gd name="connsiteY0" fmla="*/ 333724 h 2791062"/>
                <a:gd name="connsiteX1" fmla="*/ 2420171 w 2837332"/>
                <a:gd name="connsiteY1" fmla="*/ 336503 h 2791062"/>
                <a:gd name="connsiteX2" fmla="*/ 2836972 w 2837332"/>
                <a:gd name="connsiteY2" fmla="*/ 1723060 h 2791062"/>
                <a:gd name="connsiteX3" fmla="*/ 2834902 w 2837332"/>
                <a:gd name="connsiteY3" fmla="*/ 1731751 h 2791062"/>
                <a:gd name="connsiteX4" fmla="*/ 1842030 w 2837332"/>
                <a:gd name="connsiteY4" fmla="*/ 2788238 h 2791062"/>
                <a:gd name="connsiteX5" fmla="*/ 1833457 w 2837332"/>
                <a:gd name="connsiteY5" fmla="*/ 2790839 h 2791062"/>
                <a:gd name="connsiteX6" fmla="*/ 423724 w 2837332"/>
                <a:gd name="connsiteY6" fmla="*/ 2460709 h 2791062"/>
                <a:gd name="connsiteX7" fmla="*/ 417162 w 2837332"/>
                <a:gd name="connsiteY7" fmla="*/ 2454561 h 2791062"/>
                <a:gd name="connsiteX8" fmla="*/ 361 w 2837332"/>
                <a:gd name="connsiteY8" fmla="*/ 1068003 h 2791062"/>
                <a:gd name="connsiteX9" fmla="*/ 2430 w 2837332"/>
                <a:gd name="connsiteY9" fmla="*/ 1059312 h 2791062"/>
                <a:gd name="connsiteX10" fmla="*/ 995303 w 2837332"/>
                <a:gd name="connsiteY10" fmla="*/ 2825 h 2791062"/>
                <a:gd name="connsiteX11" fmla="*/ 1003876 w 2837332"/>
                <a:gd name="connsiteY11" fmla="*/ 224 h 2791062"/>
                <a:gd name="connsiteX12" fmla="*/ 2413609 w 2837332"/>
                <a:gd name="connsiteY12" fmla="*/ 330354 h 2791062"/>
                <a:gd name="connsiteX13" fmla="*/ 2418752 w 2837332"/>
                <a:gd name="connsiteY13" fmla="*/ 333724 h 2791062"/>
                <a:gd name="connsiteX14" fmla="*/ 2818289 w 2837332"/>
                <a:gd name="connsiteY14" fmla="*/ 1723297 h 2791062"/>
                <a:gd name="connsiteX15" fmla="*/ 2404445 w 2837332"/>
                <a:gd name="connsiteY15" fmla="*/ 346612 h 2791062"/>
                <a:gd name="connsiteX16" fmla="*/ 1004822 w 2837332"/>
                <a:gd name="connsiteY16" fmla="*/ 18847 h 2791062"/>
                <a:gd name="connsiteX17" fmla="*/ 18984 w 2837332"/>
                <a:gd name="connsiteY17" fmla="*/ 1067766 h 2791062"/>
                <a:gd name="connsiteX18" fmla="*/ 432829 w 2837332"/>
                <a:gd name="connsiteY18" fmla="*/ 2444451 h 2791062"/>
                <a:gd name="connsiteX19" fmla="*/ 1832452 w 2837332"/>
                <a:gd name="connsiteY19" fmla="*/ 2772216 h 2791062"/>
                <a:gd name="connsiteX20" fmla="*/ 2818289 w 2837332"/>
                <a:gd name="connsiteY20" fmla="*/ 1723297 h 279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7332" h="2791062">
                  <a:moveTo>
                    <a:pt x="2418752" y="333724"/>
                  </a:moveTo>
                  <a:cubicBezTo>
                    <a:pt x="2419343" y="334551"/>
                    <a:pt x="2419875" y="335497"/>
                    <a:pt x="2420171" y="336503"/>
                  </a:cubicBezTo>
                  <a:lnTo>
                    <a:pt x="2836972" y="1723060"/>
                  </a:lnTo>
                  <a:cubicBezTo>
                    <a:pt x="2837858" y="1726134"/>
                    <a:pt x="2837090" y="1729445"/>
                    <a:pt x="2834902" y="1731751"/>
                  </a:cubicBezTo>
                  <a:lnTo>
                    <a:pt x="1842030" y="2788238"/>
                  </a:lnTo>
                  <a:cubicBezTo>
                    <a:pt x="1839842" y="2790543"/>
                    <a:pt x="1836590" y="2791548"/>
                    <a:pt x="1833457" y="2790839"/>
                  </a:cubicBezTo>
                  <a:lnTo>
                    <a:pt x="423724" y="2460709"/>
                  </a:lnTo>
                  <a:cubicBezTo>
                    <a:pt x="420591" y="2460000"/>
                    <a:pt x="418108" y="2457635"/>
                    <a:pt x="417162" y="2454561"/>
                  </a:cubicBezTo>
                  <a:lnTo>
                    <a:pt x="361" y="1068003"/>
                  </a:lnTo>
                  <a:cubicBezTo>
                    <a:pt x="-526" y="1064928"/>
                    <a:pt x="243" y="1061618"/>
                    <a:pt x="2430" y="1059312"/>
                  </a:cubicBezTo>
                  <a:lnTo>
                    <a:pt x="995303" y="2825"/>
                  </a:lnTo>
                  <a:cubicBezTo>
                    <a:pt x="997491" y="520"/>
                    <a:pt x="1000742" y="-485"/>
                    <a:pt x="1003876" y="224"/>
                  </a:cubicBezTo>
                  <a:lnTo>
                    <a:pt x="2413609" y="330354"/>
                  </a:lnTo>
                  <a:cubicBezTo>
                    <a:pt x="2415678" y="330827"/>
                    <a:pt x="2417510" y="332068"/>
                    <a:pt x="2418752" y="333724"/>
                  </a:cubicBezTo>
                  <a:close/>
                  <a:moveTo>
                    <a:pt x="2818289" y="1723297"/>
                  </a:moveTo>
                  <a:lnTo>
                    <a:pt x="2404445" y="346612"/>
                  </a:lnTo>
                  <a:lnTo>
                    <a:pt x="1004822" y="18847"/>
                  </a:lnTo>
                  <a:lnTo>
                    <a:pt x="18984" y="1067766"/>
                  </a:lnTo>
                  <a:lnTo>
                    <a:pt x="432829" y="2444451"/>
                  </a:lnTo>
                  <a:lnTo>
                    <a:pt x="1832452" y="2772216"/>
                  </a:lnTo>
                  <a:lnTo>
                    <a:pt x="2818289" y="1723297"/>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9" name="任意多边形: 形状 38">
              <a:extLst>
                <a:ext uri="{FF2B5EF4-FFF2-40B4-BE49-F238E27FC236}">
                  <a16:creationId xmlns:a16="http://schemas.microsoft.com/office/drawing/2014/main" id="{96DC7DE1-5B8A-4282-B429-0BB8B38492D9}"/>
                </a:ext>
              </a:extLst>
            </p:cNvPr>
            <p:cNvSpPr/>
            <p:nvPr/>
          </p:nvSpPr>
          <p:spPr>
            <a:xfrm>
              <a:off x="4623115" y="1910567"/>
              <a:ext cx="2944763" cy="3034145"/>
            </a:xfrm>
            <a:custGeom>
              <a:avLst/>
              <a:gdLst>
                <a:gd name="connsiteX0" fmla="*/ 2629817 w 2944763"/>
                <a:gd name="connsiteY0" fmla="*/ 484175 h 3034145"/>
                <a:gd name="connsiteX1" fmla="*/ 2631414 w 2944763"/>
                <a:gd name="connsiteY1" fmla="*/ 487722 h 3034145"/>
                <a:gd name="connsiteX2" fmla="*/ 2944576 w 2944763"/>
                <a:gd name="connsiteY2" fmla="*/ 1995832 h 3034145"/>
                <a:gd name="connsiteX3" fmla="*/ 2941797 w 2944763"/>
                <a:gd name="connsiteY3" fmla="*/ 2004345 h 3034145"/>
                <a:gd name="connsiteX4" fmla="*/ 1791545 w 2944763"/>
                <a:gd name="connsiteY4" fmla="*/ 3031863 h 3034145"/>
                <a:gd name="connsiteX5" fmla="*/ 1782795 w 2944763"/>
                <a:gd name="connsiteY5" fmla="*/ 3033696 h 3034145"/>
                <a:gd name="connsiteX6" fmla="*/ 319381 w 2944763"/>
                <a:gd name="connsiteY6" fmla="*/ 2553104 h 3034145"/>
                <a:gd name="connsiteX7" fmla="*/ 313409 w 2944763"/>
                <a:gd name="connsiteY7" fmla="*/ 2546423 h 3034145"/>
                <a:gd name="connsiteX8" fmla="*/ 188 w 2944763"/>
                <a:gd name="connsiteY8" fmla="*/ 1038313 h 3034145"/>
                <a:gd name="connsiteX9" fmla="*/ 2967 w 2944763"/>
                <a:gd name="connsiteY9" fmla="*/ 1029800 h 3034145"/>
                <a:gd name="connsiteX10" fmla="*/ 1153160 w 2944763"/>
                <a:gd name="connsiteY10" fmla="*/ 2282 h 3034145"/>
                <a:gd name="connsiteX11" fmla="*/ 1161909 w 2944763"/>
                <a:gd name="connsiteY11" fmla="*/ 450 h 3034145"/>
                <a:gd name="connsiteX12" fmla="*/ 2625324 w 2944763"/>
                <a:gd name="connsiteY12" fmla="*/ 481042 h 3034145"/>
                <a:gd name="connsiteX13" fmla="*/ 2629817 w 2944763"/>
                <a:gd name="connsiteY13" fmla="*/ 484175 h 3034145"/>
                <a:gd name="connsiteX14" fmla="*/ 2925953 w 2944763"/>
                <a:gd name="connsiteY14" fmla="*/ 1994413 h 3034145"/>
                <a:gd name="connsiteX15" fmla="*/ 2614859 w 2944763"/>
                <a:gd name="connsiteY15" fmla="*/ 496472 h 3034145"/>
                <a:gd name="connsiteX16" fmla="*/ 1161318 w 2944763"/>
                <a:gd name="connsiteY16" fmla="*/ 19073 h 3034145"/>
                <a:gd name="connsiteX17" fmla="*/ 18811 w 2944763"/>
                <a:gd name="connsiteY17" fmla="*/ 1039732 h 3034145"/>
                <a:gd name="connsiteX18" fmla="*/ 329904 w 2944763"/>
                <a:gd name="connsiteY18" fmla="*/ 2537673 h 3034145"/>
                <a:gd name="connsiteX19" fmla="*/ 1783445 w 2944763"/>
                <a:gd name="connsiteY19" fmla="*/ 3015014 h 3034145"/>
                <a:gd name="connsiteX20" fmla="*/ 2925953 w 2944763"/>
                <a:gd name="connsiteY20" fmla="*/ 1994413 h 303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4763" h="3034145">
                  <a:moveTo>
                    <a:pt x="2629817" y="484175"/>
                  </a:moveTo>
                  <a:cubicBezTo>
                    <a:pt x="2630586" y="485180"/>
                    <a:pt x="2631118" y="486422"/>
                    <a:pt x="2631414" y="487722"/>
                  </a:cubicBezTo>
                  <a:lnTo>
                    <a:pt x="2944576" y="1995832"/>
                  </a:lnTo>
                  <a:cubicBezTo>
                    <a:pt x="2945226" y="1998966"/>
                    <a:pt x="2944162" y="2002217"/>
                    <a:pt x="2941797" y="2004345"/>
                  </a:cubicBezTo>
                  <a:lnTo>
                    <a:pt x="1791545" y="3031863"/>
                  </a:lnTo>
                  <a:cubicBezTo>
                    <a:pt x="1789180" y="3033991"/>
                    <a:pt x="1785810" y="3034701"/>
                    <a:pt x="1782795" y="3033696"/>
                  </a:cubicBezTo>
                  <a:lnTo>
                    <a:pt x="319381" y="2553104"/>
                  </a:lnTo>
                  <a:cubicBezTo>
                    <a:pt x="316365" y="2552099"/>
                    <a:pt x="314060" y="2549556"/>
                    <a:pt x="313409" y="2546423"/>
                  </a:cubicBezTo>
                  <a:lnTo>
                    <a:pt x="188" y="1038313"/>
                  </a:lnTo>
                  <a:cubicBezTo>
                    <a:pt x="-462" y="1035180"/>
                    <a:pt x="602" y="1031928"/>
                    <a:pt x="2967" y="1029800"/>
                  </a:cubicBezTo>
                  <a:lnTo>
                    <a:pt x="1153160" y="2282"/>
                  </a:lnTo>
                  <a:cubicBezTo>
                    <a:pt x="1155525" y="154"/>
                    <a:pt x="1158894" y="-555"/>
                    <a:pt x="1161909" y="450"/>
                  </a:cubicBezTo>
                  <a:lnTo>
                    <a:pt x="2625324" y="481042"/>
                  </a:lnTo>
                  <a:cubicBezTo>
                    <a:pt x="2627157" y="481574"/>
                    <a:pt x="2628694" y="482697"/>
                    <a:pt x="2629817" y="484175"/>
                  </a:cubicBezTo>
                  <a:close/>
                  <a:moveTo>
                    <a:pt x="2925953" y="1994413"/>
                  </a:moveTo>
                  <a:lnTo>
                    <a:pt x="2614859" y="496472"/>
                  </a:lnTo>
                  <a:lnTo>
                    <a:pt x="1161318" y="19073"/>
                  </a:lnTo>
                  <a:lnTo>
                    <a:pt x="18811" y="1039732"/>
                  </a:lnTo>
                  <a:lnTo>
                    <a:pt x="329904" y="2537673"/>
                  </a:lnTo>
                  <a:lnTo>
                    <a:pt x="1783445" y="3015014"/>
                  </a:lnTo>
                  <a:lnTo>
                    <a:pt x="2925953" y="1994413"/>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40" name="任意多边形: 形状 39">
              <a:extLst>
                <a:ext uri="{FF2B5EF4-FFF2-40B4-BE49-F238E27FC236}">
                  <a16:creationId xmlns:a16="http://schemas.microsoft.com/office/drawing/2014/main" id="{DCE90B05-CDAE-472D-BC7E-9F1683B979AD}"/>
                </a:ext>
              </a:extLst>
            </p:cNvPr>
            <p:cNvSpPr/>
            <p:nvPr/>
          </p:nvSpPr>
          <p:spPr>
            <a:xfrm>
              <a:off x="4580148" y="1791358"/>
              <a:ext cx="3030639" cy="3272563"/>
            </a:xfrm>
            <a:custGeom>
              <a:avLst/>
              <a:gdLst>
                <a:gd name="connsiteX0" fmla="*/ 2836785 w 3030639"/>
                <a:gd name="connsiteY0" fmla="*/ 648612 h 3272563"/>
                <a:gd name="connsiteX1" fmla="*/ 2838499 w 3030639"/>
                <a:gd name="connsiteY1" fmla="*/ 652927 h 3272563"/>
                <a:gd name="connsiteX2" fmla="*/ 3030582 w 3030639"/>
                <a:gd name="connsiteY2" fmla="*/ 2280225 h 3272563"/>
                <a:gd name="connsiteX3" fmla="*/ 3027035 w 3030639"/>
                <a:gd name="connsiteY3" fmla="*/ 2288442 h 3272563"/>
                <a:gd name="connsiteX4" fmla="*/ 1712782 w 3030639"/>
                <a:gd name="connsiteY4" fmla="*/ 3270792 h 3272563"/>
                <a:gd name="connsiteX5" fmla="*/ 1703855 w 3030639"/>
                <a:gd name="connsiteY5" fmla="*/ 3271856 h 3272563"/>
                <a:gd name="connsiteX6" fmla="*/ 197519 w 3030639"/>
                <a:gd name="connsiteY6" fmla="*/ 2626849 h 3272563"/>
                <a:gd name="connsiteX7" fmla="*/ 192139 w 3030639"/>
                <a:gd name="connsiteY7" fmla="*/ 2619636 h 3272563"/>
                <a:gd name="connsiteX8" fmla="*/ 56 w 3030639"/>
                <a:gd name="connsiteY8" fmla="*/ 992339 h 3272563"/>
                <a:gd name="connsiteX9" fmla="*/ 3603 w 3030639"/>
                <a:gd name="connsiteY9" fmla="*/ 984122 h 3272563"/>
                <a:gd name="connsiteX10" fmla="*/ 1317856 w 3030639"/>
                <a:gd name="connsiteY10" fmla="*/ 1772 h 3272563"/>
                <a:gd name="connsiteX11" fmla="*/ 1326783 w 3030639"/>
                <a:gd name="connsiteY11" fmla="*/ 708 h 3272563"/>
                <a:gd name="connsiteX12" fmla="*/ 2833119 w 3030639"/>
                <a:gd name="connsiteY12" fmla="*/ 645715 h 3272563"/>
                <a:gd name="connsiteX13" fmla="*/ 2836785 w 3030639"/>
                <a:gd name="connsiteY13" fmla="*/ 648612 h 3272563"/>
                <a:gd name="connsiteX14" fmla="*/ 3012196 w 3030639"/>
                <a:gd name="connsiteY14" fmla="*/ 2277209 h 3272563"/>
                <a:gd name="connsiteX15" fmla="*/ 2821354 w 3030639"/>
                <a:gd name="connsiteY15" fmla="*/ 660199 h 3272563"/>
                <a:gd name="connsiteX16" fmla="*/ 1324537 w 3030639"/>
                <a:gd name="connsiteY16" fmla="*/ 19272 h 3272563"/>
                <a:gd name="connsiteX17" fmla="*/ 18560 w 3030639"/>
                <a:gd name="connsiteY17" fmla="*/ 995414 h 3272563"/>
                <a:gd name="connsiteX18" fmla="*/ 209402 w 3030639"/>
                <a:gd name="connsiteY18" fmla="*/ 2612424 h 3272563"/>
                <a:gd name="connsiteX19" fmla="*/ 1706220 w 3030639"/>
                <a:gd name="connsiteY19" fmla="*/ 3253292 h 3272563"/>
                <a:gd name="connsiteX20" fmla="*/ 3012196 w 3030639"/>
                <a:gd name="connsiteY20" fmla="*/ 2277209 h 32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30639" h="3272563">
                  <a:moveTo>
                    <a:pt x="2836785" y="648612"/>
                  </a:moveTo>
                  <a:cubicBezTo>
                    <a:pt x="2837731" y="649853"/>
                    <a:pt x="2838322" y="651331"/>
                    <a:pt x="2838499" y="652927"/>
                  </a:cubicBezTo>
                  <a:lnTo>
                    <a:pt x="3030582" y="2280225"/>
                  </a:lnTo>
                  <a:cubicBezTo>
                    <a:pt x="3030937" y="2283417"/>
                    <a:pt x="3029636" y="2286551"/>
                    <a:pt x="3027035" y="2288442"/>
                  </a:cubicBezTo>
                  <a:lnTo>
                    <a:pt x="1712782" y="3270792"/>
                  </a:lnTo>
                  <a:cubicBezTo>
                    <a:pt x="1710240" y="3272684"/>
                    <a:pt x="1706811" y="3273097"/>
                    <a:pt x="1703855" y="3271856"/>
                  </a:cubicBezTo>
                  <a:lnTo>
                    <a:pt x="197519" y="2626849"/>
                  </a:lnTo>
                  <a:cubicBezTo>
                    <a:pt x="194563" y="2625548"/>
                    <a:pt x="192494" y="2622829"/>
                    <a:pt x="192139" y="2619636"/>
                  </a:cubicBezTo>
                  <a:lnTo>
                    <a:pt x="56" y="992339"/>
                  </a:lnTo>
                  <a:cubicBezTo>
                    <a:pt x="-299" y="989147"/>
                    <a:pt x="1061" y="986013"/>
                    <a:pt x="3603" y="984122"/>
                  </a:cubicBezTo>
                  <a:lnTo>
                    <a:pt x="1317856" y="1772"/>
                  </a:lnTo>
                  <a:cubicBezTo>
                    <a:pt x="1320398" y="-120"/>
                    <a:pt x="1323827" y="-534"/>
                    <a:pt x="1326783" y="708"/>
                  </a:cubicBezTo>
                  <a:lnTo>
                    <a:pt x="2833119" y="645715"/>
                  </a:lnTo>
                  <a:cubicBezTo>
                    <a:pt x="2834597" y="646365"/>
                    <a:pt x="2835839" y="647370"/>
                    <a:pt x="2836785" y="648612"/>
                  </a:cubicBezTo>
                  <a:close/>
                  <a:moveTo>
                    <a:pt x="3012196" y="2277209"/>
                  </a:moveTo>
                  <a:lnTo>
                    <a:pt x="2821354" y="660199"/>
                  </a:lnTo>
                  <a:lnTo>
                    <a:pt x="1324537" y="19272"/>
                  </a:lnTo>
                  <a:lnTo>
                    <a:pt x="18560" y="995414"/>
                  </a:lnTo>
                  <a:lnTo>
                    <a:pt x="209402" y="2612424"/>
                  </a:lnTo>
                  <a:lnTo>
                    <a:pt x="1706220" y="3253292"/>
                  </a:lnTo>
                  <a:lnTo>
                    <a:pt x="3012196" y="2277209"/>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41" name="任意多边形: 形状 40">
              <a:extLst>
                <a:ext uri="{FF2B5EF4-FFF2-40B4-BE49-F238E27FC236}">
                  <a16:creationId xmlns:a16="http://schemas.microsoft.com/office/drawing/2014/main" id="{6D361F0C-793C-49A6-BC8F-C0CE91BB7546}"/>
                </a:ext>
              </a:extLst>
            </p:cNvPr>
            <p:cNvSpPr/>
            <p:nvPr/>
          </p:nvSpPr>
          <p:spPr>
            <a:xfrm>
              <a:off x="4549928" y="1676200"/>
              <a:ext cx="3091137" cy="3502760"/>
            </a:xfrm>
            <a:custGeom>
              <a:avLst/>
              <a:gdLst>
                <a:gd name="connsiteX0" fmla="*/ 3036681 w 3091137"/>
                <a:gd name="connsiteY0" fmla="*/ 826851 h 3502760"/>
                <a:gd name="connsiteX1" fmla="*/ 3038455 w 3091137"/>
                <a:gd name="connsiteY1" fmla="*/ 831935 h 3502760"/>
                <a:gd name="connsiteX2" fmla="*/ 3091131 w 3091137"/>
                <a:gd name="connsiteY2" fmla="*/ 2574340 h 3502760"/>
                <a:gd name="connsiteX3" fmla="*/ 3086875 w 3091137"/>
                <a:gd name="connsiteY3" fmla="*/ 2582203 h 3502760"/>
                <a:gd name="connsiteX4" fmla="*/ 1602945 w 3091137"/>
                <a:gd name="connsiteY4" fmla="*/ 3501412 h 3502760"/>
                <a:gd name="connsiteX5" fmla="*/ 1593959 w 3091137"/>
                <a:gd name="connsiteY5" fmla="*/ 3501708 h 3502760"/>
                <a:gd name="connsiteX6" fmla="*/ 57412 w 3091137"/>
                <a:gd name="connsiteY6" fmla="*/ 2678511 h 3502760"/>
                <a:gd name="connsiteX7" fmla="*/ 52682 w 3091137"/>
                <a:gd name="connsiteY7" fmla="*/ 2670884 h 3502760"/>
                <a:gd name="connsiteX8" fmla="*/ 6 w 3091137"/>
                <a:gd name="connsiteY8" fmla="*/ 928479 h 3502760"/>
                <a:gd name="connsiteX9" fmla="*/ 4263 w 3091137"/>
                <a:gd name="connsiteY9" fmla="*/ 920557 h 3502760"/>
                <a:gd name="connsiteX10" fmla="*/ 1488192 w 3091137"/>
                <a:gd name="connsiteY10" fmla="*/ 1349 h 3502760"/>
                <a:gd name="connsiteX11" fmla="*/ 1497178 w 3091137"/>
                <a:gd name="connsiteY11" fmla="*/ 1053 h 3502760"/>
                <a:gd name="connsiteX12" fmla="*/ 3033725 w 3091137"/>
                <a:gd name="connsiteY12" fmla="*/ 824250 h 3502760"/>
                <a:gd name="connsiteX13" fmla="*/ 3036681 w 3091137"/>
                <a:gd name="connsiteY13" fmla="*/ 826851 h 3502760"/>
                <a:gd name="connsiteX14" fmla="*/ 3073041 w 3091137"/>
                <a:gd name="connsiteY14" fmla="*/ 2569729 h 3502760"/>
                <a:gd name="connsiteX15" fmla="*/ 3020659 w 3091137"/>
                <a:gd name="connsiteY15" fmla="*/ 837670 h 3502760"/>
                <a:gd name="connsiteX16" fmla="*/ 1493217 w 3091137"/>
                <a:gd name="connsiteY16" fmla="*/ 19380 h 3502760"/>
                <a:gd name="connsiteX17" fmla="*/ 18097 w 3091137"/>
                <a:gd name="connsiteY17" fmla="*/ 933150 h 3502760"/>
                <a:gd name="connsiteX18" fmla="*/ 70478 w 3091137"/>
                <a:gd name="connsiteY18" fmla="*/ 2665209 h 3502760"/>
                <a:gd name="connsiteX19" fmla="*/ 1597920 w 3091137"/>
                <a:gd name="connsiteY19" fmla="*/ 3483498 h 3502760"/>
                <a:gd name="connsiteX20" fmla="*/ 3073041 w 3091137"/>
                <a:gd name="connsiteY20" fmla="*/ 2569729 h 350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91137" h="3502760">
                  <a:moveTo>
                    <a:pt x="3036681" y="826851"/>
                  </a:moveTo>
                  <a:cubicBezTo>
                    <a:pt x="3037745" y="828329"/>
                    <a:pt x="3038396" y="830102"/>
                    <a:pt x="3038455" y="831935"/>
                  </a:cubicBezTo>
                  <a:lnTo>
                    <a:pt x="3091131" y="2574340"/>
                  </a:lnTo>
                  <a:cubicBezTo>
                    <a:pt x="3091249" y="2577533"/>
                    <a:pt x="3089594" y="2580548"/>
                    <a:pt x="3086875" y="2582203"/>
                  </a:cubicBezTo>
                  <a:lnTo>
                    <a:pt x="1602945" y="3501412"/>
                  </a:lnTo>
                  <a:cubicBezTo>
                    <a:pt x="1600226" y="3503126"/>
                    <a:pt x="1596797" y="3503186"/>
                    <a:pt x="1593959" y="3501708"/>
                  </a:cubicBezTo>
                  <a:lnTo>
                    <a:pt x="57412" y="2678511"/>
                  </a:lnTo>
                  <a:cubicBezTo>
                    <a:pt x="54574" y="2676974"/>
                    <a:pt x="52801" y="2674077"/>
                    <a:pt x="52682" y="2670884"/>
                  </a:cubicBezTo>
                  <a:lnTo>
                    <a:pt x="6" y="928479"/>
                  </a:lnTo>
                  <a:cubicBezTo>
                    <a:pt x="-112" y="925287"/>
                    <a:pt x="1543" y="922272"/>
                    <a:pt x="4263" y="920557"/>
                  </a:cubicBezTo>
                  <a:lnTo>
                    <a:pt x="1488192" y="1349"/>
                  </a:lnTo>
                  <a:cubicBezTo>
                    <a:pt x="1490911" y="-366"/>
                    <a:pt x="1494341" y="-425"/>
                    <a:pt x="1497178" y="1053"/>
                  </a:cubicBezTo>
                  <a:lnTo>
                    <a:pt x="3033725" y="824250"/>
                  </a:lnTo>
                  <a:cubicBezTo>
                    <a:pt x="3034908" y="824959"/>
                    <a:pt x="3035913" y="825846"/>
                    <a:pt x="3036681" y="826851"/>
                  </a:cubicBezTo>
                  <a:close/>
                  <a:moveTo>
                    <a:pt x="3073041" y="2569729"/>
                  </a:moveTo>
                  <a:lnTo>
                    <a:pt x="3020659" y="837670"/>
                  </a:lnTo>
                  <a:lnTo>
                    <a:pt x="1493217" y="19380"/>
                  </a:lnTo>
                  <a:lnTo>
                    <a:pt x="18097" y="933150"/>
                  </a:lnTo>
                  <a:lnTo>
                    <a:pt x="70478" y="2665209"/>
                  </a:lnTo>
                  <a:lnTo>
                    <a:pt x="1597920" y="3483498"/>
                  </a:lnTo>
                  <a:lnTo>
                    <a:pt x="3073041" y="2569729"/>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42" name="任意多边形: 形状 41">
              <a:extLst>
                <a:ext uri="{FF2B5EF4-FFF2-40B4-BE49-F238E27FC236}">
                  <a16:creationId xmlns:a16="http://schemas.microsoft.com/office/drawing/2014/main" id="{7B56D2BC-1AF7-4959-99FC-0891FD2F64AF}"/>
                </a:ext>
              </a:extLst>
            </p:cNvPr>
            <p:cNvSpPr/>
            <p:nvPr/>
          </p:nvSpPr>
          <p:spPr>
            <a:xfrm>
              <a:off x="4428714" y="1567165"/>
              <a:ext cx="3333615" cy="3720889"/>
            </a:xfrm>
            <a:custGeom>
              <a:avLst/>
              <a:gdLst>
                <a:gd name="connsiteX0" fmla="*/ 3331829 w 3333615"/>
                <a:gd name="connsiteY0" fmla="*/ 1018536 h 3720889"/>
                <a:gd name="connsiteX1" fmla="*/ 3333602 w 3333615"/>
                <a:gd name="connsiteY1" fmla="*/ 1024390 h 3720889"/>
                <a:gd name="connsiteX2" fmla="*/ 3227894 w 3333615"/>
                <a:gd name="connsiteY2" fmla="*/ 2875872 h 3720889"/>
                <a:gd name="connsiteX3" fmla="*/ 3222988 w 3333615"/>
                <a:gd name="connsiteY3" fmla="*/ 2883380 h 3720889"/>
                <a:gd name="connsiteX4" fmla="*/ 1565125 w 3333615"/>
                <a:gd name="connsiteY4" fmla="*/ 3719938 h 3720889"/>
                <a:gd name="connsiteX5" fmla="*/ 1556198 w 3333615"/>
                <a:gd name="connsiteY5" fmla="*/ 3719465 h 3720889"/>
                <a:gd name="connsiteX6" fmla="*/ 4043 w 3333615"/>
                <a:gd name="connsiteY6" fmla="*/ 2704540 h 3720889"/>
                <a:gd name="connsiteX7" fmla="*/ 23 w 3333615"/>
                <a:gd name="connsiteY7" fmla="*/ 2696500 h 3720889"/>
                <a:gd name="connsiteX8" fmla="*/ 105731 w 3333615"/>
                <a:gd name="connsiteY8" fmla="*/ 845017 h 3720889"/>
                <a:gd name="connsiteX9" fmla="*/ 110638 w 3333615"/>
                <a:gd name="connsiteY9" fmla="*/ 837509 h 3720889"/>
                <a:gd name="connsiteX10" fmla="*/ 1768500 w 3333615"/>
                <a:gd name="connsiteY10" fmla="*/ 951 h 3720889"/>
                <a:gd name="connsiteX11" fmla="*/ 1777428 w 3333615"/>
                <a:gd name="connsiteY11" fmla="*/ 1424 h 3720889"/>
                <a:gd name="connsiteX12" fmla="*/ 3329523 w 3333615"/>
                <a:gd name="connsiteY12" fmla="*/ 1016408 h 3720889"/>
                <a:gd name="connsiteX13" fmla="*/ 3331829 w 3333615"/>
                <a:gd name="connsiteY13" fmla="*/ 1018536 h 3720889"/>
                <a:gd name="connsiteX14" fmla="*/ 3210217 w 3333615"/>
                <a:gd name="connsiteY14" fmla="*/ 2869724 h 3720889"/>
                <a:gd name="connsiteX15" fmla="*/ 3315334 w 3333615"/>
                <a:gd name="connsiteY15" fmla="*/ 1028587 h 3720889"/>
                <a:gd name="connsiteX16" fmla="*/ 1771929 w 3333615"/>
                <a:gd name="connsiteY16" fmla="*/ 19338 h 3720889"/>
                <a:gd name="connsiteX17" fmla="*/ 123349 w 3333615"/>
                <a:gd name="connsiteY17" fmla="*/ 851225 h 3720889"/>
                <a:gd name="connsiteX18" fmla="*/ 18232 w 3333615"/>
                <a:gd name="connsiteY18" fmla="*/ 2692361 h 3720889"/>
                <a:gd name="connsiteX19" fmla="*/ 1561696 w 3333615"/>
                <a:gd name="connsiteY19" fmla="*/ 3701611 h 3720889"/>
                <a:gd name="connsiteX20" fmla="*/ 3210217 w 3333615"/>
                <a:gd name="connsiteY20" fmla="*/ 2869724 h 372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33615" h="3720889">
                  <a:moveTo>
                    <a:pt x="3331829" y="1018536"/>
                  </a:moveTo>
                  <a:cubicBezTo>
                    <a:pt x="3333070" y="1020192"/>
                    <a:pt x="3333721" y="1022261"/>
                    <a:pt x="3333602" y="1024390"/>
                  </a:cubicBezTo>
                  <a:lnTo>
                    <a:pt x="3227894" y="2875872"/>
                  </a:lnTo>
                  <a:cubicBezTo>
                    <a:pt x="3227717" y="2879065"/>
                    <a:pt x="3225825" y="2881902"/>
                    <a:pt x="3222988" y="2883380"/>
                  </a:cubicBezTo>
                  <a:lnTo>
                    <a:pt x="1565125" y="3719938"/>
                  </a:lnTo>
                  <a:cubicBezTo>
                    <a:pt x="1562287" y="3721357"/>
                    <a:pt x="1558858" y="3721180"/>
                    <a:pt x="1556198" y="3719465"/>
                  </a:cubicBezTo>
                  <a:lnTo>
                    <a:pt x="4043" y="2704540"/>
                  </a:lnTo>
                  <a:cubicBezTo>
                    <a:pt x="1383" y="2702767"/>
                    <a:pt x="-213" y="2699752"/>
                    <a:pt x="23" y="2696500"/>
                  </a:cubicBezTo>
                  <a:lnTo>
                    <a:pt x="105731" y="845017"/>
                  </a:lnTo>
                  <a:cubicBezTo>
                    <a:pt x="105908" y="841825"/>
                    <a:pt x="107800" y="838987"/>
                    <a:pt x="110638" y="837509"/>
                  </a:cubicBezTo>
                  <a:lnTo>
                    <a:pt x="1768500" y="951"/>
                  </a:lnTo>
                  <a:cubicBezTo>
                    <a:pt x="1771338" y="-468"/>
                    <a:pt x="1774767" y="-290"/>
                    <a:pt x="1777428" y="1424"/>
                  </a:cubicBezTo>
                  <a:lnTo>
                    <a:pt x="3329523" y="1016408"/>
                  </a:lnTo>
                  <a:cubicBezTo>
                    <a:pt x="3330410" y="1016999"/>
                    <a:pt x="3331178" y="1017709"/>
                    <a:pt x="3331829" y="1018536"/>
                  </a:cubicBezTo>
                  <a:close/>
                  <a:moveTo>
                    <a:pt x="3210217" y="2869724"/>
                  </a:moveTo>
                  <a:lnTo>
                    <a:pt x="3315334" y="1028587"/>
                  </a:lnTo>
                  <a:lnTo>
                    <a:pt x="1771929" y="19338"/>
                  </a:lnTo>
                  <a:lnTo>
                    <a:pt x="123349" y="851225"/>
                  </a:lnTo>
                  <a:lnTo>
                    <a:pt x="18232" y="2692361"/>
                  </a:lnTo>
                  <a:lnTo>
                    <a:pt x="1561696" y="3701611"/>
                  </a:lnTo>
                  <a:lnTo>
                    <a:pt x="3210217" y="2869724"/>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43" name="任意多边形: 形状 42">
              <a:extLst>
                <a:ext uri="{FF2B5EF4-FFF2-40B4-BE49-F238E27FC236}">
                  <a16:creationId xmlns:a16="http://schemas.microsoft.com/office/drawing/2014/main" id="{4A971451-5880-4A13-9F45-D47C9CD7DE40}"/>
                </a:ext>
              </a:extLst>
            </p:cNvPr>
            <p:cNvSpPr/>
            <p:nvPr/>
          </p:nvSpPr>
          <p:spPr>
            <a:xfrm>
              <a:off x="4252047" y="1466322"/>
              <a:ext cx="3686936" cy="3922634"/>
            </a:xfrm>
            <a:custGeom>
              <a:avLst/>
              <a:gdLst>
                <a:gd name="connsiteX0" fmla="*/ 3685148 w 3686936"/>
                <a:gd name="connsiteY0" fmla="*/ 1223077 h 3922634"/>
                <a:gd name="connsiteX1" fmla="*/ 3686862 w 3686936"/>
                <a:gd name="connsiteY1" fmla="*/ 1229758 h 3922634"/>
                <a:gd name="connsiteX2" fmla="*/ 3403142 w 3686936"/>
                <a:gd name="connsiteY2" fmla="*/ 3182101 h 3922634"/>
                <a:gd name="connsiteX3" fmla="*/ 3397585 w 3686936"/>
                <a:gd name="connsiteY3" fmla="*/ 3189136 h 3922634"/>
                <a:gd name="connsiteX4" fmla="*/ 1563070 w 3686936"/>
                <a:gd name="connsiteY4" fmla="*/ 3921996 h 3922634"/>
                <a:gd name="connsiteX5" fmla="*/ 1554202 w 3686936"/>
                <a:gd name="connsiteY5" fmla="*/ 3920696 h 3922634"/>
                <a:gd name="connsiteX6" fmla="*/ 3407 w 3686936"/>
                <a:gd name="connsiteY6" fmla="*/ 2701213 h 3922634"/>
                <a:gd name="connsiteX7" fmla="*/ 96 w 3686936"/>
                <a:gd name="connsiteY7" fmla="*/ 2692877 h 3922634"/>
                <a:gd name="connsiteX8" fmla="*/ 283816 w 3686936"/>
                <a:gd name="connsiteY8" fmla="*/ 740534 h 3922634"/>
                <a:gd name="connsiteX9" fmla="*/ 289374 w 3686936"/>
                <a:gd name="connsiteY9" fmla="*/ 733499 h 3922634"/>
                <a:gd name="connsiteX10" fmla="*/ 2123889 w 3686936"/>
                <a:gd name="connsiteY10" fmla="*/ 639 h 3922634"/>
                <a:gd name="connsiteX11" fmla="*/ 2132757 w 3686936"/>
                <a:gd name="connsiteY11" fmla="*/ 1940 h 3922634"/>
                <a:gd name="connsiteX12" fmla="*/ 3683551 w 3686936"/>
                <a:gd name="connsiteY12" fmla="*/ 1221422 h 3922634"/>
                <a:gd name="connsiteX13" fmla="*/ 3685148 w 3686936"/>
                <a:gd name="connsiteY13" fmla="*/ 1223077 h 3922634"/>
                <a:gd name="connsiteX14" fmla="*/ 3386115 w 3686936"/>
                <a:gd name="connsiteY14" fmla="*/ 3174356 h 3922634"/>
                <a:gd name="connsiteX15" fmla="*/ 3668358 w 3686936"/>
                <a:gd name="connsiteY15" fmla="*/ 1232300 h 3922634"/>
                <a:gd name="connsiteX16" fmla="*/ 2125721 w 3686936"/>
                <a:gd name="connsiteY16" fmla="*/ 19203 h 3922634"/>
                <a:gd name="connsiteX17" fmla="*/ 300784 w 3686936"/>
                <a:gd name="connsiteY17" fmla="*/ 748220 h 3922634"/>
                <a:gd name="connsiteX18" fmla="*/ 18542 w 3686936"/>
                <a:gd name="connsiteY18" fmla="*/ 2690276 h 3922634"/>
                <a:gd name="connsiteX19" fmla="*/ 1561178 w 3686936"/>
                <a:gd name="connsiteY19" fmla="*/ 3903373 h 3922634"/>
                <a:gd name="connsiteX20" fmla="*/ 3386115 w 3686936"/>
                <a:gd name="connsiteY20" fmla="*/ 3174356 h 39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86936" h="3922634">
                  <a:moveTo>
                    <a:pt x="3685148" y="1223077"/>
                  </a:moveTo>
                  <a:cubicBezTo>
                    <a:pt x="3686567" y="1224969"/>
                    <a:pt x="3687158" y="1227334"/>
                    <a:pt x="3686862" y="1229758"/>
                  </a:cubicBezTo>
                  <a:lnTo>
                    <a:pt x="3403142" y="3182101"/>
                  </a:lnTo>
                  <a:cubicBezTo>
                    <a:pt x="3402669" y="3185293"/>
                    <a:pt x="3400541" y="3187954"/>
                    <a:pt x="3397585" y="3189136"/>
                  </a:cubicBezTo>
                  <a:lnTo>
                    <a:pt x="1563070" y="3921996"/>
                  </a:lnTo>
                  <a:cubicBezTo>
                    <a:pt x="1560114" y="3923179"/>
                    <a:pt x="1556744" y="3922706"/>
                    <a:pt x="1554202" y="3920696"/>
                  </a:cubicBezTo>
                  <a:lnTo>
                    <a:pt x="3407" y="2701213"/>
                  </a:lnTo>
                  <a:cubicBezTo>
                    <a:pt x="924" y="2699262"/>
                    <a:pt x="-377" y="2696069"/>
                    <a:pt x="96" y="2692877"/>
                  </a:cubicBezTo>
                  <a:lnTo>
                    <a:pt x="283816" y="740534"/>
                  </a:lnTo>
                  <a:cubicBezTo>
                    <a:pt x="284289" y="737342"/>
                    <a:pt x="286418" y="734682"/>
                    <a:pt x="289374" y="733499"/>
                  </a:cubicBezTo>
                  <a:lnTo>
                    <a:pt x="2123889" y="639"/>
                  </a:lnTo>
                  <a:cubicBezTo>
                    <a:pt x="2126845" y="-544"/>
                    <a:pt x="2130215" y="-71"/>
                    <a:pt x="2132757" y="1940"/>
                  </a:cubicBezTo>
                  <a:lnTo>
                    <a:pt x="3683551" y="1221422"/>
                  </a:lnTo>
                  <a:cubicBezTo>
                    <a:pt x="3684143" y="1221895"/>
                    <a:pt x="3684675" y="1222486"/>
                    <a:pt x="3685148" y="1223077"/>
                  </a:cubicBezTo>
                  <a:close/>
                  <a:moveTo>
                    <a:pt x="3386115" y="3174356"/>
                  </a:moveTo>
                  <a:lnTo>
                    <a:pt x="3668358" y="1232300"/>
                  </a:lnTo>
                  <a:lnTo>
                    <a:pt x="2125721" y="19203"/>
                  </a:lnTo>
                  <a:lnTo>
                    <a:pt x="300784" y="748220"/>
                  </a:lnTo>
                  <a:lnTo>
                    <a:pt x="18542" y="2690276"/>
                  </a:lnTo>
                  <a:lnTo>
                    <a:pt x="1561178" y="3903373"/>
                  </a:lnTo>
                  <a:lnTo>
                    <a:pt x="3386115" y="3174356"/>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44" name="任意多边形: 形状 43">
              <a:extLst>
                <a:ext uri="{FF2B5EF4-FFF2-40B4-BE49-F238E27FC236}">
                  <a16:creationId xmlns:a16="http://schemas.microsoft.com/office/drawing/2014/main" id="{BE6876CD-35A0-41F0-8E96-1D87FFE7A9A4}"/>
                </a:ext>
              </a:extLst>
            </p:cNvPr>
            <p:cNvSpPr/>
            <p:nvPr/>
          </p:nvSpPr>
          <p:spPr>
            <a:xfrm>
              <a:off x="4074433" y="1375943"/>
              <a:ext cx="4042157" cy="4103394"/>
            </a:xfrm>
            <a:custGeom>
              <a:avLst/>
              <a:gdLst>
                <a:gd name="connsiteX0" fmla="*/ 4040361 w 4042157"/>
                <a:gd name="connsiteY0" fmla="*/ 1439739 h 4103394"/>
                <a:gd name="connsiteX1" fmla="*/ 4041898 w 4042157"/>
                <a:gd name="connsiteY1" fmla="*/ 1447188 h 4103394"/>
                <a:gd name="connsiteX2" fmla="*/ 3560183 w 4042157"/>
                <a:gd name="connsiteY2" fmla="*/ 3489926 h 4103394"/>
                <a:gd name="connsiteX3" fmla="*/ 3554034 w 4042157"/>
                <a:gd name="connsiteY3" fmla="*/ 3496430 h 4103394"/>
                <a:gd name="connsiteX4" fmla="*/ 1541921 w 4042157"/>
                <a:gd name="connsiteY4" fmla="*/ 4103008 h 4103394"/>
                <a:gd name="connsiteX5" fmla="*/ 1533171 w 4042157"/>
                <a:gd name="connsiteY5" fmla="*/ 4100939 h 4103394"/>
                <a:gd name="connsiteX6" fmla="*/ 2832 w 4042157"/>
                <a:gd name="connsiteY6" fmla="*/ 2664779 h 4103394"/>
                <a:gd name="connsiteX7" fmla="*/ 230 w 4042157"/>
                <a:gd name="connsiteY7" fmla="*/ 2656206 h 4103394"/>
                <a:gd name="connsiteX8" fmla="*/ 481946 w 4042157"/>
                <a:gd name="connsiteY8" fmla="*/ 613468 h 4103394"/>
                <a:gd name="connsiteX9" fmla="*/ 488094 w 4042157"/>
                <a:gd name="connsiteY9" fmla="*/ 606965 h 4103394"/>
                <a:gd name="connsiteX10" fmla="*/ 2500208 w 4042157"/>
                <a:gd name="connsiteY10" fmla="*/ 387 h 4103394"/>
                <a:gd name="connsiteX11" fmla="*/ 2508899 w 4042157"/>
                <a:gd name="connsiteY11" fmla="*/ 2456 h 4103394"/>
                <a:gd name="connsiteX12" fmla="*/ 4039356 w 4042157"/>
                <a:gd name="connsiteY12" fmla="*/ 1438557 h 4103394"/>
                <a:gd name="connsiteX13" fmla="*/ 4040361 w 4042157"/>
                <a:gd name="connsiteY13" fmla="*/ 1439739 h 4103394"/>
                <a:gd name="connsiteX14" fmla="*/ 3543984 w 4042157"/>
                <a:gd name="connsiteY14" fmla="*/ 3480763 h 4103394"/>
                <a:gd name="connsiteX15" fmla="*/ 4023275 w 4042157"/>
                <a:gd name="connsiteY15" fmla="*/ 1448075 h 4103394"/>
                <a:gd name="connsiteX16" fmla="*/ 2500385 w 4042157"/>
                <a:gd name="connsiteY16" fmla="*/ 19010 h 4103394"/>
                <a:gd name="connsiteX17" fmla="*/ 498145 w 4042157"/>
                <a:gd name="connsiteY17" fmla="*/ 622632 h 4103394"/>
                <a:gd name="connsiteX18" fmla="*/ 18853 w 4042157"/>
                <a:gd name="connsiteY18" fmla="*/ 2655320 h 4103394"/>
                <a:gd name="connsiteX19" fmla="*/ 1541743 w 4042157"/>
                <a:gd name="connsiteY19" fmla="*/ 4084385 h 4103394"/>
                <a:gd name="connsiteX20" fmla="*/ 3543984 w 4042157"/>
                <a:gd name="connsiteY20" fmla="*/ 3480763 h 410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42157" h="4103394">
                  <a:moveTo>
                    <a:pt x="4040361" y="1439739"/>
                  </a:moveTo>
                  <a:cubicBezTo>
                    <a:pt x="4041957" y="1441867"/>
                    <a:pt x="4042549" y="1444528"/>
                    <a:pt x="4041898" y="1447188"/>
                  </a:cubicBezTo>
                  <a:lnTo>
                    <a:pt x="3560183" y="3489926"/>
                  </a:lnTo>
                  <a:cubicBezTo>
                    <a:pt x="3559473" y="3493060"/>
                    <a:pt x="3557108" y="3495543"/>
                    <a:pt x="3554034" y="3496430"/>
                  </a:cubicBezTo>
                  <a:lnTo>
                    <a:pt x="1541921" y="4103008"/>
                  </a:lnTo>
                  <a:cubicBezTo>
                    <a:pt x="1538846" y="4103954"/>
                    <a:pt x="1535536" y="4103126"/>
                    <a:pt x="1533171" y="4100939"/>
                  </a:cubicBezTo>
                  <a:lnTo>
                    <a:pt x="2832" y="2664779"/>
                  </a:lnTo>
                  <a:cubicBezTo>
                    <a:pt x="467" y="2662591"/>
                    <a:pt x="-479" y="2659280"/>
                    <a:pt x="230" y="2656206"/>
                  </a:cubicBezTo>
                  <a:lnTo>
                    <a:pt x="481946" y="613468"/>
                  </a:lnTo>
                  <a:cubicBezTo>
                    <a:pt x="482655" y="610335"/>
                    <a:pt x="485020" y="607852"/>
                    <a:pt x="488094" y="606965"/>
                  </a:cubicBezTo>
                  <a:lnTo>
                    <a:pt x="2500208" y="387"/>
                  </a:lnTo>
                  <a:cubicBezTo>
                    <a:pt x="2503282" y="-559"/>
                    <a:pt x="2506593" y="268"/>
                    <a:pt x="2508899" y="2456"/>
                  </a:cubicBezTo>
                  <a:lnTo>
                    <a:pt x="4039356" y="1438557"/>
                  </a:lnTo>
                  <a:cubicBezTo>
                    <a:pt x="4039711" y="1438970"/>
                    <a:pt x="4040065" y="1439325"/>
                    <a:pt x="4040361" y="1439739"/>
                  </a:cubicBezTo>
                  <a:close/>
                  <a:moveTo>
                    <a:pt x="3543984" y="3480763"/>
                  </a:moveTo>
                  <a:lnTo>
                    <a:pt x="4023275" y="1448075"/>
                  </a:lnTo>
                  <a:lnTo>
                    <a:pt x="2500385" y="19010"/>
                  </a:lnTo>
                  <a:lnTo>
                    <a:pt x="498145" y="622632"/>
                  </a:lnTo>
                  <a:lnTo>
                    <a:pt x="18853" y="2655320"/>
                  </a:lnTo>
                  <a:lnTo>
                    <a:pt x="1541743" y="4084385"/>
                  </a:lnTo>
                  <a:lnTo>
                    <a:pt x="3543984" y="3480763"/>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45" name="任意多边形: 形状 44">
              <a:extLst>
                <a:ext uri="{FF2B5EF4-FFF2-40B4-BE49-F238E27FC236}">
                  <a16:creationId xmlns:a16="http://schemas.microsoft.com/office/drawing/2014/main" id="{AE23D7D1-C26A-47E8-94BD-2CEBDEF3C556}"/>
                </a:ext>
              </a:extLst>
            </p:cNvPr>
            <p:cNvSpPr/>
            <p:nvPr/>
          </p:nvSpPr>
          <p:spPr>
            <a:xfrm>
              <a:off x="3897857" y="1298457"/>
              <a:ext cx="4395249" cy="4258366"/>
            </a:xfrm>
            <a:custGeom>
              <a:avLst/>
              <a:gdLst>
                <a:gd name="connsiteX0" fmla="*/ 4393472 w 4395249"/>
                <a:gd name="connsiteY0" fmla="*/ 1667569 h 4258366"/>
                <a:gd name="connsiteX1" fmla="*/ 4394772 w 4395249"/>
                <a:gd name="connsiteY1" fmla="*/ 1675727 h 4258366"/>
                <a:gd name="connsiteX2" fmla="*/ 3694901 w 4395249"/>
                <a:gd name="connsiteY2" fmla="*/ 3795914 h 4258366"/>
                <a:gd name="connsiteX3" fmla="*/ 3688221 w 4395249"/>
                <a:gd name="connsiteY3" fmla="*/ 3801885 h 4258366"/>
                <a:gd name="connsiteX4" fmla="*/ 1499573 w 4395249"/>
                <a:gd name="connsiteY4" fmla="*/ 4258179 h 4258366"/>
                <a:gd name="connsiteX5" fmla="*/ 1491060 w 4395249"/>
                <a:gd name="connsiteY5" fmla="*/ 4255400 h 4258366"/>
                <a:gd name="connsiteX6" fmla="*/ 2282 w 4395249"/>
                <a:gd name="connsiteY6" fmla="*/ 2591448 h 4258366"/>
                <a:gd name="connsiteX7" fmla="*/ 450 w 4395249"/>
                <a:gd name="connsiteY7" fmla="*/ 2582639 h 4258366"/>
                <a:gd name="connsiteX8" fmla="*/ 700320 w 4395249"/>
                <a:gd name="connsiteY8" fmla="*/ 462453 h 4258366"/>
                <a:gd name="connsiteX9" fmla="*/ 707001 w 4395249"/>
                <a:gd name="connsiteY9" fmla="*/ 456481 h 4258366"/>
                <a:gd name="connsiteX10" fmla="*/ 2895649 w 4395249"/>
                <a:gd name="connsiteY10" fmla="*/ 188 h 4258366"/>
                <a:gd name="connsiteX11" fmla="*/ 2904162 w 4395249"/>
                <a:gd name="connsiteY11" fmla="*/ 2967 h 4258366"/>
                <a:gd name="connsiteX12" fmla="*/ 4392940 w 4395249"/>
                <a:gd name="connsiteY12" fmla="*/ 1666918 h 4258366"/>
                <a:gd name="connsiteX13" fmla="*/ 4393472 w 4395249"/>
                <a:gd name="connsiteY13" fmla="*/ 1667569 h 4258366"/>
                <a:gd name="connsiteX14" fmla="*/ 3679530 w 4395249"/>
                <a:gd name="connsiteY14" fmla="*/ 3785390 h 4258366"/>
                <a:gd name="connsiteX15" fmla="*/ 4376149 w 4395249"/>
                <a:gd name="connsiteY15" fmla="*/ 1675018 h 4258366"/>
                <a:gd name="connsiteX16" fmla="*/ 2894289 w 4395249"/>
                <a:gd name="connsiteY16" fmla="*/ 18811 h 4258366"/>
                <a:gd name="connsiteX17" fmla="*/ 715751 w 4395249"/>
                <a:gd name="connsiteY17" fmla="*/ 472976 h 4258366"/>
                <a:gd name="connsiteX18" fmla="*/ 19132 w 4395249"/>
                <a:gd name="connsiteY18" fmla="*/ 2583348 h 4258366"/>
                <a:gd name="connsiteX19" fmla="*/ 1500992 w 4395249"/>
                <a:gd name="connsiteY19" fmla="*/ 4239555 h 4258366"/>
                <a:gd name="connsiteX20" fmla="*/ 3679530 w 4395249"/>
                <a:gd name="connsiteY20" fmla="*/ 3785390 h 425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5249" h="4258366">
                  <a:moveTo>
                    <a:pt x="4393472" y="1667569"/>
                  </a:moveTo>
                  <a:cubicBezTo>
                    <a:pt x="4395245" y="1669874"/>
                    <a:pt x="4395718" y="1672949"/>
                    <a:pt x="4394772" y="1675727"/>
                  </a:cubicBezTo>
                  <a:lnTo>
                    <a:pt x="3694901" y="3795914"/>
                  </a:lnTo>
                  <a:cubicBezTo>
                    <a:pt x="3693896" y="3798929"/>
                    <a:pt x="3691354" y="3801235"/>
                    <a:pt x="3688221" y="3801885"/>
                  </a:cubicBezTo>
                  <a:lnTo>
                    <a:pt x="1499573" y="4258179"/>
                  </a:lnTo>
                  <a:cubicBezTo>
                    <a:pt x="1496440" y="4258829"/>
                    <a:pt x="1493188" y="4257765"/>
                    <a:pt x="1491060" y="4255400"/>
                  </a:cubicBezTo>
                  <a:lnTo>
                    <a:pt x="2282" y="2591448"/>
                  </a:lnTo>
                  <a:cubicBezTo>
                    <a:pt x="154" y="2589083"/>
                    <a:pt x="-555" y="2585713"/>
                    <a:pt x="450" y="2582639"/>
                  </a:cubicBezTo>
                  <a:lnTo>
                    <a:pt x="700320" y="462453"/>
                  </a:lnTo>
                  <a:cubicBezTo>
                    <a:pt x="701325" y="459378"/>
                    <a:pt x="703868" y="457132"/>
                    <a:pt x="707001" y="456481"/>
                  </a:cubicBezTo>
                  <a:lnTo>
                    <a:pt x="2895649" y="188"/>
                  </a:lnTo>
                  <a:cubicBezTo>
                    <a:pt x="2898782" y="-462"/>
                    <a:pt x="2902034" y="602"/>
                    <a:pt x="2904162" y="2967"/>
                  </a:cubicBezTo>
                  <a:lnTo>
                    <a:pt x="4392940" y="1666918"/>
                  </a:lnTo>
                  <a:cubicBezTo>
                    <a:pt x="4393176" y="1667155"/>
                    <a:pt x="4393353" y="1667332"/>
                    <a:pt x="4393472" y="1667569"/>
                  </a:cubicBezTo>
                  <a:close/>
                  <a:moveTo>
                    <a:pt x="3679530" y="3785390"/>
                  </a:moveTo>
                  <a:lnTo>
                    <a:pt x="4376149" y="1675018"/>
                  </a:lnTo>
                  <a:lnTo>
                    <a:pt x="2894289" y="18811"/>
                  </a:lnTo>
                  <a:lnTo>
                    <a:pt x="715751" y="472976"/>
                  </a:lnTo>
                  <a:lnTo>
                    <a:pt x="19132" y="2583348"/>
                  </a:lnTo>
                  <a:lnTo>
                    <a:pt x="1500992" y="4239555"/>
                  </a:lnTo>
                  <a:lnTo>
                    <a:pt x="3679530" y="3785390"/>
                  </a:lnTo>
                  <a:close/>
                </a:path>
              </a:pathLst>
            </a:custGeom>
            <a:grpFill/>
            <a:ln w="5910" cap="flat">
              <a:noFill/>
              <a:prstDash val="solid"/>
              <a:miter/>
            </a:ln>
          </p:spPr>
          <p:txBody>
            <a:bodyPr rtlCol="0" anchor="ctr"/>
            <a:lstStyle/>
            <a:p>
              <a:pPr>
                <a:defRPr/>
              </a:pPr>
              <a:endParaRPr lang="zh-CN" altLang="en-US" sz="1800" dirty="0">
                <a:solidFill>
                  <a:prstClr val="black"/>
                </a:solidFill>
                <a:latin typeface="Roboto"/>
                <a:ea typeface="思源黑体 CN Regular"/>
              </a:endParaRPr>
            </a:p>
          </p:txBody>
        </p:sp>
        <p:sp>
          <p:nvSpPr>
            <p:cNvPr id="46" name="任意多边形: 形状 45">
              <a:extLst>
                <a:ext uri="{FF2B5EF4-FFF2-40B4-BE49-F238E27FC236}">
                  <a16:creationId xmlns:a16="http://schemas.microsoft.com/office/drawing/2014/main" id="{2FE1D6E5-3109-444C-ADDB-FB3F0196C9BC}"/>
                </a:ext>
              </a:extLst>
            </p:cNvPr>
            <p:cNvSpPr/>
            <p:nvPr/>
          </p:nvSpPr>
          <p:spPr>
            <a:xfrm>
              <a:off x="3724729" y="1236570"/>
              <a:ext cx="4741535" cy="4382138"/>
            </a:xfrm>
            <a:custGeom>
              <a:avLst/>
              <a:gdLst>
                <a:gd name="connsiteX0" fmla="*/ 4739763 w 4741535"/>
                <a:gd name="connsiteY0" fmla="*/ 1905104 h 4382138"/>
                <a:gd name="connsiteX1" fmla="*/ 4740828 w 4741535"/>
                <a:gd name="connsiteY1" fmla="*/ 1914031 h 4382138"/>
                <a:gd name="connsiteX2" fmla="*/ 3802523 w 4741535"/>
                <a:gd name="connsiteY2" fmla="*/ 4096057 h 4382138"/>
                <a:gd name="connsiteX3" fmla="*/ 3795370 w 4741535"/>
                <a:gd name="connsiteY3" fmla="*/ 4101437 h 4382138"/>
                <a:gd name="connsiteX4" fmla="*/ 1433557 w 4741535"/>
                <a:gd name="connsiteY4" fmla="*/ 4382083 h 4382138"/>
                <a:gd name="connsiteX5" fmla="*/ 1425339 w 4741535"/>
                <a:gd name="connsiteY5" fmla="*/ 4378536 h 4382138"/>
                <a:gd name="connsiteX6" fmla="*/ 1772 w 4741535"/>
                <a:gd name="connsiteY6" fmla="*/ 2477037 h 4382138"/>
                <a:gd name="connsiteX7" fmla="*/ 1772 w 4741535"/>
                <a:gd name="connsiteY7" fmla="*/ 2477037 h 4382138"/>
                <a:gd name="connsiteX8" fmla="*/ 708 w 4741535"/>
                <a:gd name="connsiteY8" fmla="*/ 2468110 h 4382138"/>
                <a:gd name="connsiteX9" fmla="*/ 939012 w 4741535"/>
                <a:gd name="connsiteY9" fmla="*/ 286083 h 4382138"/>
                <a:gd name="connsiteX10" fmla="*/ 946166 w 4741535"/>
                <a:gd name="connsiteY10" fmla="*/ 280703 h 4382138"/>
                <a:gd name="connsiteX11" fmla="*/ 3307979 w 4741535"/>
                <a:gd name="connsiteY11" fmla="*/ 57 h 4382138"/>
                <a:gd name="connsiteX12" fmla="*/ 3316196 w 4741535"/>
                <a:gd name="connsiteY12" fmla="*/ 3605 h 4382138"/>
                <a:gd name="connsiteX13" fmla="*/ 4739763 w 4741535"/>
                <a:gd name="connsiteY13" fmla="*/ 1905104 h 4382138"/>
                <a:gd name="connsiteX14" fmla="*/ 4739763 w 4741535"/>
                <a:gd name="connsiteY14" fmla="*/ 1905104 h 4382138"/>
                <a:gd name="connsiteX15" fmla="*/ 3788098 w 4741535"/>
                <a:gd name="connsiteY15" fmla="*/ 4084233 h 4382138"/>
                <a:gd name="connsiteX16" fmla="*/ 4722323 w 4741535"/>
                <a:gd name="connsiteY16" fmla="*/ 1911725 h 4382138"/>
                <a:gd name="connsiteX17" fmla="*/ 3305023 w 4741535"/>
                <a:gd name="connsiteY17" fmla="*/ 18503 h 4382138"/>
                <a:gd name="connsiteX18" fmla="*/ 953497 w 4741535"/>
                <a:gd name="connsiteY18" fmla="*/ 297907 h 4382138"/>
                <a:gd name="connsiteX19" fmla="*/ 19272 w 4741535"/>
                <a:gd name="connsiteY19" fmla="*/ 2470475 h 4382138"/>
                <a:gd name="connsiteX20" fmla="*/ 1436572 w 4741535"/>
                <a:gd name="connsiteY20" fmla="*/ 4363638 h 4382138"/>
                <a:gd name="connsiteX21" fmla="*/ 3788098 w 4741535"/>
                <a:gd name="connsiteY21" fmla="*/ 4084233 h 438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41535" h="4382138">
                  <a:moveTo>
                    <a:pt x="4739763" y="1905104"/>
                  </a:moveTo>
                  <a:cubicBezTo>
                    <a:pt x="4741655" y="1907646"/>
                    <a:pt x="4742069" y="1911075"/>
                    <a:pt x="4740828" y="1914031"/>
                  </a:cubicBezTo>
                  <a:lnTo>
                    <a:pt x="3802523" y="4096057"/>
                  </a:lnTo>
                  <a:cubicBezTo>
                    <a:pt x="3801282" y="4099013"/>
                    <a:pt x="3798503" y="4101023"/>
                    <a:pt x="3795370" y="4101437"/>
                  </a:cubicBezTo>
                  <a:lnTo>
                    <a:pt x="1433557" y="4382083"/>
                  </a:lnTo>
                  <a:cubicBezTo>
                    <a:pt x="1430365" y="4382438"/>
                    <a:pt x="1427231" y="4381078"/>
                    <a:pt x="1425339" y="4378536"/>
                  </a:cubicBezTo>
                  <a:lnTo>
                    <a:pt x="1772" y="2477037"/>
                  </a:lnTo>
                  <a:lnTo>
                    <a:pt x="1772" y="2477037"/>
                  </a:lnTo>
                  <a:cubicBezTo>
                    <a:pt x="-120" y="2474495"/>
                    <a:pt x="-533" y="2471066"/>
                    <a:pt x="708" y="2468110"/>
                  </a:cubicBezTo>
                  <a:lnTo>
                    <a:pt x="939012" y="286083"/>
                  </a:lnTo>
                  <a:cubicBezTo>
                    <a:pt x="940254" y="283127"/>
                    <a:pt x="943033" y="281117"/>
                    <a:pt x="946166" y="280703"/>
                  </a:cubicBezTo>
                  <a:lnTo>
                    <a:pt x="3307979" y="57"/>
                  </a:lnTo>
                  <a:cubicBezTo>
                    <a:pt x="3311171" y="-297"/>
                    <a:pt x="3314305" y="1003"/>
                    <a:pt x="3316196" y="3605"/>
                  </a:cubicBezTo>
                  <a:lnTo>
                    <a:pt x="4739763" y="1905104"/>
                  </a:lnTo>
                  <a:lnTo>
                    <a:pt x="4739763" y="1905104"/>
                  </a:lnTo>
                  <a:close/>
                  <a:moveTo>
                    <a:pt x="3788098" y="4084233"/>
                  </a:moveTo>
                  <a:lnTo>
                    <a:pt x="4722323" y="1911725"/>
                  </a:lnTo>
                  <a:lnTo>
                    <a:pt x="3305023" y="18503"/>
                  </a:lnTo>
                  <a:lnTo>
                    <a:pt x="953497" y="297907"/>
                  </a:lnTo>
                  <a:lnTo>
                    <a:pt x="19272" y="2470475"/>
                  </a:lnTo>
                  <a:lnTo>
                    <a:pt x="1436572" y="4363638"/>
                  </a:lnTo>
                  <a:lnTo>
                    <a:pt x="3788098" y="4084233"/>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47" name="任意多边形: 形状 46">
              <a:extLst>
                <a:ext uri="{FF2B5EF4-FFF2-40B4-BE49-F238E27FC236}">
                  <a16:creationId xmlns:a16="http://schemas.microsoft.com/office/drawing/2014/main" id="{F45F090F-56FB-425A-8B67-A1AF03349EFB}"/>
                </a:ext>
              </a:extLst>
            </p:cNvPr>
            <p:cNvSpPr/>
            <p:nvPr/>
          </p:nvSpPr>
          <p:spPr>
            <a:xfrm>
              <a:off x="3557546" y="1193171"/>
              <a:ext cx="5075902" cy="4468940"/>
            </a:xfrm>
            <a:custGeom>
              <a:avLst/>
              <a:gdLst>
                <a:gd name="connsiteX0" fmla="*/ 3741856 w 5075902"/>
                <a:gd name="connsiteY0" fmla="*/ 3608 h 4468940"/>
                <a:gd name="connsiteX1" fmla="*/ 3742269 w 5075902"/>
                <a:gd name="connsiteY1" fmla="*/ 4258 h 4468940"/>
                <a:gd name="connsiteX2" fmla="*/ 5074554 w 5075902"/>
                <a:gd name="connsiteY2" fmla="*/ 2151345 h 4468940"/>
                <a:gd name="connsiteX3" fmla="*/ 5074850 w 5075902"/>
                <a:gd name="connsiteY3" fmla="*/ 2160331 h 4468940"/>
                <a:gd name="connsiteX4" fmla="*/ 3878129 w 5075902"/>
                <a:gd name="connsiteY4" fmla="*/ 4385811 h 4468940"/>
                <a:gd name="connsiteX5" fmla="*/ 3870502 w 5075902"/>
                <a:gd name="connsiteY5" fmla="*/ 4390541 h 4468940"/>
                <a:gd name="connsiteX6" fmla="*/ 1341497 w 5075902"/>
                <a:gd name="connsiteY6" fmla="*/ 4468935 h 4468940"/>
                <a:gd name="connsiteX7" fmla="*/ 1333574 w 5075902"/>
                <a:gd name="connsiteY7" fmla="*/ 4464678 h 4468940"/>
                <a:gd name="connsiteX8" fmla="*/ 1349 w 5075902"/>
                <a:gd name="connsiteY8" fmla="*/ 2317592 h 4468940"/>
                <a:gd name="connsiteX9" fmla="*/ 1053 w 5075902"/>
                <a:gd name="connsiteY9" fmla="*/ 2308606 h 4468940"/>
                <a:gd name="connsiteX10" fmla="*/ 1197774 w 5075902"/>
                <a:gd name="connsiteY10" fmla="*/ 83126 h 4468940"/>
                <a:gd name="connsiteX11" fmla="*/ 1205401 w 5075902"/>
                <a:gd name="connsiteY11" fmla="*/ 78396 h 4468940"/>
                <a:gd name="connsiteX12" fmla="*/ 3734406 w 5075902"/>
                <a:gd name="connsiteY12" fmla="*/ 2 h 4468940"/>
                <a:gd name="connsiteX13" fmla="*/ 3741856 w 5075902"/>
                <a:gd name="connsiteY13" fmla="*/ 3608 h 4468940"/>
                <a:gd name="connsiteX14" fmla="*/ 5056641 w 5075902"/>
                <a:gd name="connsiteY14" fmla="*/ 2156370 h 4468940"/>
                <a:gd name="connsiteX15" fmla="*/ 3729795 w 5075902"/>
                <a:gd name="connsiteY15" fmla="*/ 18093 h 4468940"/>
                <a:gd name="connsiteX16" fmla="*/ 1211135 w 5075902"/>
                <a:gd name="connsiteY16" fmla="*/ 96191 h 4468940"/>
                <a:gd name="connsiteX17" fmla="*/ 19262 w 5075902"/>
                <a:gd name="connsiteY17" fmla="*/ 2312567 h 4468940"/>
                <a:gd name="connsiteX18" fmla="*/ 1346108 w 5075902"/>
                <a:gd name="connsiteY18" fmla="*/ 4450844 h 4468940"/>
                <a:gd name="connsiteX19" fmla="*/ 3864768 w 5075902"/>
                <a:gd name="connsiteY19" fmla="*/ 4372746 h 4468940"/>
                <a:gd name="connsiteX20" fmla="*/ 5056641 w 5075902"/>
                <a:gd name="connsiteY20" fmla="*/ 2156370 h 44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75902" h="4468940">
                  <a:moveTo>
                    <a:pt x="3741856" y="3608"/>
                  </a:moveTo>
                  <a:cubicBezTo>
                    <a:pt x="3742033" y="3786"/>
                    <a:pt x="3742151" y="4022"/>
                    <a:pt x="3742269" y="4258"/>
                  </a:cubicBezTo>
                  <a:lnTo>
                    <a:pt x="5074554" y="2151345"/>
                  </a:lnTo>
                  <a:cubicBezTo>
                    <a:pt x="5076269" y="2154064"/>
                    <a:pt x="5076328" y="2157493"/>
                    <a:pt x="5074850" y="2160331"/>
                  </a:cubicBezTo>
                  <a:lnTo>
                    <a:pt x="3878129" y="4385811"/>
                  </a:lnTo>
                  <a:cubicBezTo>
                    <a:pt x="3876592" y="4388649"/>
                    <a:pt x="3873695" y="4390423"/>
                    <a:pt x="3870502" y="4390541"/>
                  </a:cubicBezTo>
                  <a:lnTo>
                    <a:pt x="1341497" y="4468935"/>
                  </a:lnTo>
                  <a:cubicBezTo>
                    <a:pt x="1338304" y="4469053"/>
                    <a:pt x="1335348" y="4467457"/>
                    <a:pt x="1333574" y="4464678"/>
                  </a:cubicBezTo>
                  <a:lnTo>
                    <a:pt x="1349" y="2317592"/>
                  </a:lnTo>
                  <a:cubicBezTo>
                    <a:pt x="-366" y="2314873"/>
                    <a:pt x="-425" y="2311443"/>
                    <a:pt x="1053" y="2308606"/>
                  </a:cubicBezTo>
                  <a:lnTo>
                    <a:pt x="1197774" y="83126"/>
                  </a:lnTo>
                  <a:cubicBezTo>
                    <a:pt x="1199311" y="80288"/>
                    <a:pt x="1202208" y="78514"/>
                    <a:pt x="1205401" y="78396"/>
                  </a:cubicBezTo>
                  <a:lnTo>
                    <a:pt x="3734406" y="2"/>
                  </a:lnTo>
                  <a:cubicBezTo>
                    <a:pt x="3737362" y="-57"/>
                    <a:pt x="3740141" y="1302"/>
                    <a:pt x="3741856" y="3608"/>
                  </a:cubicBezTo>
                  <a:close/>
                  <a:moveTo>
                    <a:pt x="5056641" y="2156370"/>
                  </a:moveTo>
                  <a:lnTo>
                    <a:pt x="3729795" y="18093"/>
                  </a:lnTo>
                  <a:lnTo>
                    <a:pt x="1211135" y="96191"/>
                  </a:lnTo>
                  <a:lnTo>
                    <a:pt x="19262" y="2312567"/>
                  </a:lnTo>
                  <a:lnTo>
                    <a:pt x="1346108" y="4450844"/>
                  </a:lnTo>
                  <a:lnTo>
                    <a:pt x="3864768" y="4372746"/>
                  </a:lnTo>
                  <a:lnTo>
                    <a:pt x="5056641" y="2156370"/>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48" name="任意多边形: 形状 47">
              <a:extLst>
                <a:ext uri="{FF2B5EF4-FFF2-40B4-BE49-F238E27FC236}">
                  <a16:creationId xmlns:a16="http://schemas.microsoft.com/office/drawing/2014/main" id="{300399CF-FB46-4911-8438-9887D20C2B06}"/>
                </a:ext>
              </a:extLst>
            </p:cNvPr>
            <p:cNvSpPr/>
            <p:nvPr/>
          </p:nvSpPr>
          <p:spPr>
            <a:xfrm>
              <a:off x="3399062" y="1019699"/>
              <a:ext cx="5392870" cy="4815880"/>
            </a:xfrm>
            <a:custGeom>
              <a:avLst/>
              <a:gdLst>
                <a:gd name="connsiteX0" fmla="*/ 4178207 w 5392870"/>
                <a:gd name="connsiteY0" fmla="*/ 154969 h 4815880"/>
                <a:gd name="connsiteX1" fmla="*/ 4179035 w 5392870"/>
                <a:gd name="connsiteY1" fmla="*/ 156270 h 4815880"/>
                <a:gd name="connsiteX2" fmla="*/ 5391896 w 5392870"/>
                <a:gd name="connsiteY2" fmla="*/ 2555269 h 4815880"/>
                <a:gd name="connsiteX3" fmla="*/ 5391423 w 5392870"/>
                <a:gd name="connsiteY3" fmla="*/ 2564256 h 4815880"/>
                <a:gd name="connsiteX4" fmla="*/ 3916775 w 5392870"/>
                <a:gd name="connsiteY4" fmla="*/ 4811847 h 4815880"/>
                <a:gd name="connsiteX5" fmla="*/ 3908794 w 5392870"/>
                <a:gd name="connsiteY5" fmla="*/ 4815867 h 4815880"/>
                <a:gd name="connsiteX6" fmla="*/ 1221345 w 5392870"/>
                <a:gd name="connsiteY6" fmla="*/ 4664459 h 4815880"/>
                <a:gd name="connsiteX7" fmla="*/ 1213837 w 5392870"/>
                <a:gd name="connsiteY7" fmla="*/ 4659552 h 4815880"/>
                <a:gd name="connsiteX8" fmla="*/ 975 w 5392870"/>
                <a:gd name="connsiteY8" fmla="*/ 2260612 h 4815880"/>
                <a:gd name="connsiteX9" fmla="*/ 1448 w 5392870"/>
                <a:gd name="connsiteY9" fmla="*/ 2251626 h 4815880"/>
                <a:gd name="connsiteX10" fmla="*/ 1476096 w 5392870"/>
                <a:gd name="connsiteY10" fmla="*/ 4034 h 4815880"/>
                <a:gd name="connsiteX11" fmla="*/ 1484077 w 5392870"/>
                <a:gd name="connsiteY11" fmla="*/ 14 h 4815880"/>
                <a:gd name="connsiteX12" fmla="*/ 4171526 w 5392870"/>
                <a:gd name="connsiteY12" fmla="*/ 151422 h 4815880"/>
                <a:gd name="connsiteX13" fmla="*/ 4178207 w 5392870"/>
                <a:gd name="connsiteY13" fmla="*/ 154969 h 4815880"/>
                <a:gd name="connsiteX14" fmla="*/ 5373568 w 5392870"/>
                <a:gd name="connsiteY14" fmla="*/ 2558758 h 4815880"/>
                <a:gd name="connsiteX15" fmla="*/ 4165378 w 5392870"/>
                <a:gd name="connsiteY15" fmla="*/ 169040 h 4815880"/>
                <a:gd name="connsiteX16" fmla="*/ 1488215 w 5392870"/>
                <a:gd name="connsiteY16" fmla="*/ 18223 h 4815880"/>
                <a:gd name="connsiteX17" fmla="*/ 19303 w 5392870"/>
                <a:gd name="connsiteY17" fmla="*/ 2257124 h 4815880"/>
                <a:gd name="connsiteX18" fmla="*/ 1227493 w 5392870"/>
                <a:gd name="connsiteY18" fmla="*/ 4646841 h 4815880"/>
                <a:gd name="connsiteX19" fmla="*/ 3904656 w 5392870"/>
                <a:gd name="connsiteY19" fmla="*/ 4797658 h 4815880"/>
                <a:gd name="connsiteX20" fmla="*/ 5373568 w 5392870"/>
                <a:gd name="connsiteY20" fmla="*/ 2558758 h 481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92870" h="4815880">
                  <a:moveTo>
                    <a:pt x="4178207" y="154969"/>
                  </a:moveTo>
                  <a:cubicBezTo>
                    <a:pt x="4178502" y="155383"/>
                    <a:pt x="4178798" y="155797"/>
                    <a:pt x="4179035" y="156270"/>
                  </a:cubicBezTo>
                  <a:lnTo>
                    <a:pt x="5391896" y="2555269"/>
                  </a:lnTo>
                  <a:cubicBezTo>
                    <a:pt x="5393374" y="2558107"/>
                    <a:pt x="5393137" y="2561536"/>
                    <a:pt x="5391423" y="2564256"/>
                  </a:cubicBezTo>
                  <a:lnTo>
                    <a:pt x="3916775" y="4811847"/>
                  </a:lnTo>
                  <a:cubicBezTo>
                    <a:pt x="3915002" y="4814508"/>
                    <a:pt x="3911987" y="4816045"/>
                    <a:pt x="3908794" y="4815867"/>
                  </a:cubicBezTo>
                  <a:lnTo>
                    <a:pt x="1221345" y="4664459"/>
                  </a:lnTo>
                  <a:cubicBezTo>
                    <a:pt x="1218152" y="4664282"/>
                    <a:pt x="1215255" y="4662390"/>
                    <a:pt x="1213837" y="4659552"/>
                  </a:cubicBezTo>
                  <a:lnTo>
                    <a:pt x="975" y="2260612"/>
                  </a:lnTo>
                  <a:cubicBezTo>
                    <a:pt x="-503" y="2257774"/>
                    <a:pt x="-266" y="2254345"/>
                    <a:pt x="1448" y="2251626"/>
                  </a:cubicBezTo>
                  <a:lnTo>
                    <a:pt x="1476096" y="4034"/>
                  </a:lnTo>
                  <a:cubicBezTo>
                    <a:pt x="1477869" y="1374"/>
                    <a:pt x="1480885" y="-164"/>
                    <a:pt x="1484077" y="14"/>
                  </a:cubicBezTo>
                  <a:lnTo>
                    <a:pt x="4171526" y="151422"/>
                  </a:lnTo>
                  <a:cubicBezTo>
                    <a:pt x="4174246" y="151540"/>
                    <a:pt x="4176670" y="152900"/>
                    <a:pt x="4178207" y="154969"/>
                  </a:cubicBezTo>
                  <a:close/>
                  <a:moveTo>
                    <a:pt x="5373568" y="2558758"/>
                  </a:moveTo>
                  <a:lnTo>
                    <a:pt x="4165378" y="169040"/>
                  </a:lnTo>
                  <a:lnTo>
                    <a:pt x="1488215" y="18223"/>
                  </a:lnTo>
                  <a:lnTo>
                    <a:pt x="19303" y="2257124"/>
                  </a:lnTo>
                  <a:lnTo>
                    <a:pt x="1227493" y="4646841"/>
                  </a:lnTo>
                  <a:lnTo>
                    <a:pt x="3904656" y="4797658"/>
                  </a:lnTo>
                  <a:lnTo>
                    <a:pt x="5373568" y="255875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49" name="任意多边形: 形状 48">
              <a:extLst>
                <a:ext uri="{FF2B5EF4-FFF2-40B4-BE49-F238E27FC236}">
                  <a16:creationId xmlns:a16="http://schemas.microsoft.com/office/drawing/2014/main" id="{D03AE2DB-798F-47E3-A22D-FB2138619A70}"/>
                </a:ext>
              </a:extLst>
            </p:cNvPr>
            <p:cNvSpPr/>
            <p:nvPr/>
          </p:nvSpPr>
          <p:spPr>
            <a:xfrm>
              <a:off x="3252424" y="763858"/>
              <a:ext cx="5686145" cy="5327563"/>
            </a:xfrm>
            <a:custGeom>
              <a:avLst/>
              <a:gdLst>
                <a:gd name="connsiteX0" fmla="*/ 4621453 w 5686145"/>
                <a:gd name="connsiteY0" fmla="*/ 413175 h 5327563"/>
                <a:gd name="connsiteX1" fmla="*/ 4622576 w 5686145"/>
                <a:gd name="connsiteY1" fmla="*/ 415185 h 5327563"/>
                <a:gd name="connsiteX2" fmla="*/ 5685507 w 5686145"/>
                <a:gd name="connsiteY2" fmla="*/ 3070059 h 5327563"/>
                <a:gd name="connsiteX3" fmla="*/ 5684206 w 5686145"/>
                <a:gd name="connsiteY3" fmla="*/ 3078927 h 5327563"/>
                <a:gd name="connsiteX4" fmla="*/ 3913069 w 5686145"/>
                <a:gd name="connsiteY4" fmla="*/ 5324154 h 5327563"/>
                <a:gd name="connsiteX5" fmla="*/ 3904733 w 5686145"/>
                <a:gd name="connsiteY5" fmla="*/ 5327464 h 5327563"/>
                <a:gd name="connsiteX6" fmla="*/ 1070605 w 5686145"/>
                <a:gd name="connsiteY6" fmla="*/ 4917817 h 5327563"/>
                <a:gd name="connsiteX7" fmla="*/ 1063570 w 5686145"/>
                <a:gd name="connsiteY7" fmla="*/ 4912260 h 5327563"/>
                <a:gd name="connsiteX8" fmla="*/ 639 w 5686145"/>
                <a:gd name="connsiteY8" fmla="*/ 2257504 h 5327563"/>
                <a:gd name="connsiteX9" fmla="*/ 1940 w 5686145"/>
                <a:gd name="connsiteY9" fmla="*/ 2248636 h 5327563"/>
                <a:gd name="connsiteX10" fmla="*/ 1773136 w 5686145"/>
                <a:gd name="connsiteY10" fmla="*/ 3410 h 5327563"/>
                <a:gd name="connsiteX11" fmla="*/ 1781472 w 5686145"/>
                <a:gd name="connsiteY11" fmla="*/ 99 h 5327563"/>
                <a:gd name="connsiteX12" fmla="*/ 4615600 w 5686145"/>
                <a:gd name="connsiteY12" fmla="*/ 409746 h 5327563"/>
                <a:gd name="connsiteX13" fmla="*/ 4621453 w 5686145"/>
                <a:gd name="connsiteY13" fmla="*/ 413175 h 5327563"/>
                <a:gd name="connsiteX14" fmla="*/ 5666943 w 5686145"/>
                <a:gd name="connsiteY14" fmla="*/ 3071951 h 5327563"/>
                <a:gd name="connsiteX15" fmla="*/ 4607855 w 5686145"/>
                <a:gd name="connsiteY15" fmla="*/ 426714 h 5327563"/>
                <a:gd name="connsiteX16" fmla="*/ 1784015 w 5686145"/>
                <a:gd name="connsiteY16" fmla="*/ 18604 h 5327563"/>
                <a:gd name="connsiteX17" fmla="*/ 19203 w 5686145"/>
                <a:gd name="connsiteY17" fmla="*/ 2255613 h 5327563"/>
                <a:gd name="connsiteX18" fmla="*/ 1078291 w 5686145"/>
                <a:gd name="connsiteY18" fmla="*/ 4900850 h 5327563"/>
                <a:gd name="connsiteX19" fmla="*/ 3902131 w 5686145"/>
                <a:gd name="connsiteY19" fmla="*/ 5308959 h 5327563"/>
                <a:gd name="connsiteX20" fmla="*/ 5666943 w 5686145"/>
                <a:gd name="connsiteY20" fmla="*/ 3071951 h 532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145" h="5327563">
                  <a:moveTo>
                    <a:pt x="4621453" y="413175"/>
                  </a:moveTo>
                  <a:cubicBezTo>
                    <a:pt x="4621926" y="413766"/>
                    <a:pt x="4622281" y="414476"/>
                    <a:pt x="4622576" y="415185"/>
                  </a:cubicBezTo>
                  <a:lnTo>
                    <a:pt x="5685507" y="3070059"/>
                  </a:lnTo>
                  <a:cubicBezTo>
                    <a:pt x="5686690" y="3073015"/>
                    <a:pt x="5686217" y="3076444"/>
                    <a:pt x="5684206" y="3078927"/>
                  </a:cubicBezTo>
                  <a:lnTo>
                    <a:pt x="3913069" y="5324154"/>
                  </a:lnTo>
                  <a:cubicBezTo>
                    <a:pt x="3911059" y="5326696"/>
                    <a:pt x="3907926" y="5327938"/>
                    <a:pt x="3904733" y="5327464"/>
                  </a:cubicBezTo>
                  <a:lnTo>
                    <a:pt x="1070605" y="4917817"/>
                  </a:lnTo>
                  <a:cubicBezTo>
                    <a:pt x="1067413" y="4917344"/>
                    <a:pt x="1064752" y="4915216"/>
                    <a:pt x="1063570" y="4912260"/>
                  </a:cubicBezTo>
                  <a:lnTo>
                    <a:pt x="639" y="2257504"/>
                  </a:lnTo>
                  <a:cubicBezTo>
                    <a:pt x="-543" y="2254548"/>
                    <a:pt x="-71" y="2251119"/>
                    <a:pt x="1940" y="2248636"/>
                  </a:cubicBezTo>
                  <a:lnTo>
                    <a:pt x="1773136" y="3410"/>
                  </a:lnTo>
                  <a:cubicBezTo>
                    <a:pt x="1775087" y="868"/>
                    <a:pt x="1778280" y="-374"/>
                    <a:pt x="1781472" y="99"/>
                  </a:cubicBezTo>
                  <a:lnTo>
                    <a:pt x="4615600" y="409746"/>
                  </a:lnTo>
                  <a:cubicBezTo>
                    <a:pt x="4617906" y="410042"/>
                    <a:pt x="4620034" y="411283"/>
                    <a:pt x="4621453" y="413175"/>
                  </a:cubicBezTo>
                  <a:close/>
                  <a:moveTo>
                    <a:pt x="5666943" y="3071951"/>
                  </a:moveTo>
                  <a:lnTo>
                    <a:pt x="4607855" y="426714"/>
                  </a:lnTo>
                  <a:lnTo>
                    <a:pt x="1784015" y="18604"/>
                  </a:lnTo>
                  <a:lnTo>
                    <a:pt x="19203" y="2255613"/>
                  </a:lnTo>
                  <a:lnTo>
                    <a:pt x="1078291" y="4900850"/>
                  </a:lnTo>
                  <a:lnTo>
                    <a:pt x="3902131" y="5308959"/>
                  </a:lnTo>
                  <a:lnTo>
                    <a:pt x="5666943" y="3071951"/>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50" name="任意多边形: 形状 49">
              <a:extLst>
                <a:ext uri="{FF2B5EF4-FFF2-40B4-BE49-F238E27FC236}">
                  <a16:creationId xmlns:a16="http://schemas.microsoft.com/office/drawing/2014/main" id="{637079C8-2F6A-4C00-BD71-C56E65C8FE8E}"/>
                </a:ext>
              </a:extLst>
            </p:cNvPr>
            <p:cNvSpPr/>
            <p:nvPr/>
          </p:nvSpPr>
          <p:spPr>
            <a:xfrm>
              <a:off x="3120955" y="506558"/>
              <a:ext cx="5949092" cy="5842222"/>
            </a:xfrm>
            <a:custGeom>
              <a:avLst/>
              <a:gdLst>
                <a:gd name="connsiteX0" fmla="*/ 5066971 w 5949092"/>
                <a:gd name="connsiteY0" fmla="*/ 700509 h 5842222"/>
                <a:gd name="connsiteX1" fmla="*/ 5068390 w 5949092"/>
                <a:gd name="connsiteY1" fmla="*/ 703287 h 5842222"/>
                <a:gd name="connsiteX2" fmla="*/ 5948697 w 5949092"/>
                <a:gd name="connsiteY2" fmla="*/ 3615395 h 5842222"/>
                <a:gd name="connsiteX3" fmla="*/ 5946627 w 5949092"/>
                <a:gd name="connsiteY3" fmla="*/ 3624145 h 5842222"/>
                <a:gd name="connsiteX4" fmla="*/ 3861381 w 5949092"/>
                <a:gd name="connsiteY4" fmla="*/ 5839397 h 5842222"/>
                <a:gd name="connsiteX5" fmla="*/ 3852809 w 5949092"/>
                <a:gd name="connsiteY5" fmla="*/ 5841998 h 5842222"/>
                <a:gd name="connsiteX6" fmla="*/ 887256 w 5949092"/>
                <a:gd name="connsiteY6" fmla="*/ 5145025 h 5842222"/>
                <a:gd name="connsiteX7" fmla="*/ 880753 w 5949092"/>
                <a:gd name="connsiteY7" fmla="*/ 5138876 h 5842222"/>
                <a:gd name="connsiteX8" fmla="*/ 387 w 5949092"/>
                <a:gd name="connsiteY8" fmla="*/ 2226768 h 5842222"/>
                <a:gd name="connsiteX9" fmla="*/ 2456 w 5949092"/>
                <a:gd name="connsiteY9" fmla="*/ 2218019 h 5842222"/>
                <a:gd name="connsiteX10" fmla="*/ 2087702 w 5949092"/>
                <a:gd name="connsiteY10" fmla="*/ 2825 h 5842222"/>
                <a:gd name="connsiteX11" fmla="*/ 2096274 w 5949092"/>
                <a:gd name="connsiteY11" fmla="*/ 224 h 5842222"/>
                <a:gd name="connsiteX12" fmla="*/ 5061827 w 5949092"/>
                <a:gd name="connsiteY12" fmla="*/ 697139 h 5842222"/>
                <a:gd name="connsiteX13" fmla="*/ 5066971 w 5949092"/>
                <a:gd name="connsiteY13" fmla="*/ 700509 h 5842222"/>
                <a:gd name="connsiteX14" fmla="*/ 5930014 w 5949092"/>
                <a:gd name="connsiteY14" fmla="*/ 3615572 h 5842222"/>
                <a:gd name="connsiteX15" fmla="*/ 5052663 w 5949092"/>
                <a:gd name="connsiteY15" fmla="*/ 713397 h 5842222"/>
                <a:gd name="connsiteX16" fmla="*/ 2097220 w 5949092"/>
                <a:gd name="connsiteY16" fmla="*/ 18906 h 5842222"/>
                <a:gd name="connsiteX17" fmla="*/ 19069 w 5949092"/>
                <a:gd name="connsiteY17" fmla="*/ 2226591 h 5842222"/>
                <a:gd name="connsiteX18" fmla="*/ 896420 w 5949092"/>
                <a:gd name="connsiteY18" fmla="*/ 5128767 h 5842222"/>
                <a:gd name="connsiteX19" fmla="*/ 3851922 w 5949092"/>
                <a:gd name="connsiteY19" fmla="*/ 5823258 h 5842222"/>
                <a:gd name="connsiteX20" fmla="*/ 5930014 w 5949092"/>
                <a:gd name="connsiteY20" fmla="*/ 3615572 h 584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49092" h="5842222">
                  <a:moveTo>
                    <a:pt x="5066971" y="700509"/>
                  </a:moveTo>
                  <a:cubicBezTo>
                    <a:pt x="5067562" y="701336"/>
                    <a:pt x="5068094" y="702282"/>
                    <a:pt x="5068390" y="703287"/>
                  </a:cubicBezTo>
                  <a:lnTo>
                    <a:pt x="5948697" y="3615395"/>
                  </a:lnTo>
                  <a:cubicBezTo>
                    <a:pt x="5949643" y="3618469"/>
                    <a:pt x="5948874" y="3621780"/>
                    <a:pt x="5946627" y="3624145"/>
                  </a:cubicBezTo>
                  <a:lnTo>
                    <a:pt x="3861381" y="5839397"/>
                  </a:lnTo>
                  <a:cubicBezTo>
                    <a:pt x="3859194" y="5841703"/>
                    <a:pt x="3855942" y="5842708"/>
                    <a:pt x="3852809" y="5841998"/>
                  </a:cubicBezTo>
                  <a:lnTo>
                    <a:pt x="887256" y="5145025"/>
                  </a:lnTo>
                  <a:cubicBezTo>
                    <a:pt x="884123" y="5144256"/>
                    <a:pt x="881640" y="5141951"/>
                    <a:pt x="880753" y="5138876"/>
                  </a:cubicBezTo>
                  <a:lnTo>
                    <a:pt x="387" y="2226768"/>
                  </a:lnTo>
                  <a:cubicBezTo>
                    <a:pt x="-559" y="2223694"/>
                    <a:pt x="268" y="2220383"/>
                    <a:pt x="2456" y="2218019"/>
                  </a:cubicBezTo>
                  <a:lnTo>
                    <a:pt x="2087702" y="2825"/>
                  </a:lnTo>
                  <a:cubicBezTo>
                    <a:pt x="2089889" y="520"/>
                    <a:pt x="2093141" y="-485"/>
                    <a:pt x="2096274" y="224"/>
                  </a:cubicBezTo>
                  <a:lnTo>
                    <a:pt x="5061827" y="697139"/>
                  </a:lnTo>
                  <a:cubicBezTo>
                    <a:pt x="5063897" y="697612"/>
                    <a:pt x="5065729" y="698853"/>
                    <a:pt x="5066971" y="700509"/>
                  </a:cubicBezTo>
                  <a:close/>
                  <a:moveTo>
                    <a:pt x="5930014" y="3615572"/>
                  </a:moveTo>
                  <a:lnTo>
                    <a:pt x="5052663" y="713397"/>
                  </a:lnTo>
                  <a:lnTo>
                    <a:pt x="2097220" y="18906"/>
                  </a:lnTo>
                  <a:lnTo>
                    <a:pt x="19069" y="2226591"/>
                  </a:lnTo>
                  <a:lnTo>
                    <a:pt x="896420" y="5128767"/>
                  </a:lnTo>
                  <a:lnTo>
                    <a:pt x="3851922" y="5823258"/>
                  </a:lnTo>
                  <a:lnTo>
                    <a:pt x="5930014" y="3615572"/>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51" name="任意多边形: 形状 50">
              <a:extLst>
                <a:ext uri="{FF2B5EF4-FFF2-40B4-BE49-F238E27FC236}">
                  <a16:creationId xmlns:a16="http://schemas.microsoft.com/office/drawing/2014/main" id="{4545F638-7501-41F2-AB37-15648261FE12}"/>
                </a:ext>
              </a:extLst>
            </p:cNvPr>
            <p:cNvSpPr/>
            <p:nvPr/>
          </p:nvSpPr>
          <p:spPr>
            <a:xfrm>
              <a:off x="3008293" y="250813"/>
              <a:ext cx="6174408" cy="6353594"/>
            </a:xfrm>
            <a:custGeom>
              <a:avLst/>
              <a:gdLst>
                <a:gd name="connsiteX0" fmla="*/ 5509645 w 6174408"/>
                <a:gd name="connsiteY0" fmla="*/ 1017148 h 6353594"/>
                <a:gd name="connsiteX1" fmla="*/ 5511241 w 6174408"/>
                <a:gd name="connsiteY1" fmla="*/ 1020695 h 6353594"/>
                <a:gd name="connsiteX2" fmla="*/ 6174220 w 6174408"/>
                <a:gd name="connsiteY2" fmla="*/ 4188500 h 6353594"/>
                <a:gd name="connsiteX3" fmla="*/ 6171442 w 6174408"/>
                <a:gd name="connsiteY3" fmla="*/ 4197014 h 6353594"/>
                <a:gd name="connsiteX4" fmla="*/ 3756185 w 6174408"/>
                <a:gd name="connsiteY4" fmla="*/ 6351312 h 6353594"/>
                <a:gd name="connsiteX5" fmla="*/ 3747435 w 6174408"/>
                <a:gd name="connsiteY5" fmla="*/ 6353145 h 6353594"/>
                <a:gd name="connsiteX6" fmla="*/ 669139 w 6174408"/>
                <a:gd name="connsiteY6" fmla="*/ 5339639 h 6353594"/>
                <a:gd name="connsiteX7" fmla="*/ 663167 w 6174408"/>
                <a:gd name="connsiteY7" fmla="*/ 5332959 h 6353594"/>
                <a:gd name="connsiteX8" fmla="*/ 188 w 6174408"/>
                <a:gd name="connsiteY8" fmla="*/ 2165154 h 6353594"/>
                <a:gd name="connsiteX9" fmla="*/ 2967 w 6174408"/>
                <a:gd name="connsiteY9" fmla="*/ 2156640 h 6353594"/>
                <a:gd name="connsiteX10" fmla="*/ 2418283 w 6174408"/>
                <a:gd name="connsiteY10" fmla="*/ 2282 h 6353594"/>
                <a:gd name="connsiteX11" fmla="*/ 2427033 w 6174408"/>
                <a:gd name="connsiteY11" fmla="*/ 450 h 6353594"/>
                <a:gd name="connsiteX12" fmla="*/ 5505270 w 6174408"/>
                <a:gd name="connsiteY12" fmla="*/ 1013956 h 6353594"/>
                <a:gd name="connsiteX13" fmla="*/ 5509645 w 6174408"/>
                <a:gd name="connsiteY13" fmla="*/ 1017148 h 6353594"/>
                <a:gd name="connsiteX14" fmla="*/ 6155598 w 6174408"/>
                <a:gd name="connsiteY14" fmla="*/ 4187082 h 6353594"/>
                <a:gd name="connsiteX15" fmla="*/ 5494747 w 6174408"/>
                <a:gd name="connsiteY15" fmla="*/ 1029386 h 6353594"/>
                <a:gd name="connsiteX16" fmla="*/ 2426383 w 6174408"/>
                <a:gd name="connsiteY16" fmla="*/ 19132 h 6353594"/>
                <a:gd name="connsiteX17" fmla="*/ 18811 w 6174408"/>
                <a:gd name="connsiteY17" fmla="*/ 2166573 h 6353594"/>
                <a:gd name="connsiteX18" fmla="*/ 679662 w 6174408"/>
                <a:gd name="connsiteY18" fmla="*/ 5324268 h 6353594"/>
                <a:gd name="connsiteX19" fmla="*/ 3748085 w 6174408"/>
                <a:gd name="connsiteY19" fmla="*/ 6334522 h 6353594"/>
                <a:gd name="connsiteX20" fmla="*/ 6155598 w 6174408"/>
                <a:gd name="connsiteY20" fmla="*/ 4187082 h 635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74408" h="6353594">
                  <a:moveTo>
                    <a:pt x="5509645" y="1017148"/>
                  </a:moveTo>
                  <a:cubicBezTo>
                    <a:pt x="5510414" y="1018153"/>
                    <a:pt x="5510946" y="1019395"/>
                    <a:pt x="5511241" y="1020695"/>
                  </a:cubicBezTo>
                  <a:lnTo>
                    <a:pt x="6174220" y="4188500"/>
                  </a:lnTo>
                  <a:cubicBezTo>
                    <a:pt x="6174871" y="4191634"/>
                    <a:pt x="6173807" y="4194885"/>
                    <a:pt x="6171442" y="4197014"/>
                  </a:cubicBezTo>
                  <a:lnTo>
                    <a:pt x="3756185" y="6351312"/>
                  </a:lnTo>
                  <a:cubicBezTo>
                    <a:pt x="3753820" y="6353441"/>
                    <a:pt x="3750450" y="6354150"/>
                    <a:pt x="3747435" y="6353145"/>
                  </a:cubicBezTo>
                  <a:lnTo>
                    <a:pt x="669139" y="5339639"/>
                  </a:lnTo>
                  <a:cubicBezTo>
                    <a:pt x="666123" y="5338634"/>
                    <a:pt x="663818" y="5336092"/>
                    <a:pt x="663167" y="5332959"/>
                  </a:cubicBezTo>
                  <a:lnTo>
                    <a:pt x="188" y="2165154"/>
                  </a:lnTo>
                  <a:cubicBezTo>
                    <a:pt x="-462" y="2162020"/>
                    <a:pt x="602" y="2158769"/>
                    <a:pt x="2967" y="2156640"/>
                  </a:cubicBezTo>
                  <a:lnTo>
                    <a:pt x="2418283" y="2282"/>
                  </a:lnTo>
                  <a:cubicBezTo>
                    <a:pt x="2420648" y="154"/>
                    <a:pt x="2424018" y="-555"/>
                    <a:pt x="2427033" y="450"/>
                  </a:cubicBezTo>
                  <a:lnTo>
                    <a:pt x="5505270" y="1013956"/>
                  </a:lnTo>
                  <a:cubicBezTo>
                    <a:pt x="5507044" y="1014606"/>
                    <a:pt x="5508581" y="1015670"/>
                    <a:pt x="5509645" y="1017148"/>
                  </a:cubicBezTo>
                  <a:close/>
                  <a:moveTo>
                    <a:pt x="6155598" y="4187082"/>
                  </a:moveTo>
                  <a:lnTo>
                    <a:pt x="5494747" y="1029386"/>
                  </a:lnTo>
                  <a:lnTo>
                    <a:pt x="2426383" y="19132"/>
                  </a:lnTo>
                  <a:lnTo>
                    <a:pt x="18811" y="2166573"/>
                  </a:lnTo>
                  <a:lnTo>
                    <a:pt x="679662" y="5324268"/>
                  </a:lnTo>
                  <a:lnTo>
                    <a:pt x="3748085" y="6334522"/>
                  </a:lnTo>
                  <a:lnTo>
                    <a:pt x="6155598" y="4187082"/>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52" name="任意多边形: 形状 51">
              <a:extLst>
                <a:ext uri="{FF2B5EF4-FFF2-40B4-BE49-F238E27FC236}">
                  <a16:creationId xmlns:a16="http://schemas.microsoft.com/office/drawing/2014/main" id="{E072FE40-6812-4D22-8E5E-6885AA734555}"/>
                </a:ext>
              </a:extLst>
            </p:cNvPr>
            <p:cNvSpPr/>
            <p:nvPr/>
          </p:nvSpPr>
          <p:spPr>
            <a:xfrm>
              <a:off x="2918248" y="1"/>
              <a:ext cx="6354497" cy="6855277"/>
            </a:xfrm>
            <a:custGeom>
              <a:avLst/>
              <a:gdLst>
                <a:gd name="connsiteX0" fmla="*/ 5943831 w 6354497"/>
                <a:gd name="connsiteY0" fmla="*/ 1363085 h 6855277"/>
                <a:gd name="connsiteX1" fmla="*/ 5945545 w 6354497"/>
                <a:gd name="connsiteY1" fmla="*/ 1367401 h 6855277"/>
                <a:gd name="connsiteX2" fmla="*/ 6354424 w 6354497"/>
                <a:gd name="connsiteY2" fmla="*/ 4786055 h 6855277"/>
                <a:gd name="connsiteX3" fmla="*/ 6350877 w 6354497"/>
                <a:gd name="connsiteY3" fmla="*/ 4794332 h 6855277"/>
                <a:gd name="connsiteX4" fmla="*/ 3591478 w 6354497"/>
                <a:gd name="connsiteY4" fmla="*/ 6853506 h 6855277"/>
                <a:gd name="connsiteX5" fmla="*/ 3582610 w 6354497"/>
                <a:gd name="connsiteY5" fmla="*/ 6854570 h 6855277"/>
                <a:gd name="connsiteX6" fmla="*/ 414332 w 6354497"/>
                <a:gd name="connsiteY6" fmla="*/ 5495031 h 6855277"/>
                <a:gd name="connsiteX7" fmla="*/ 408952 w 6354497"/>
                <a:gd name="connsiteY7" fmla="*/ 5487877 h 6855277"/>
                <a:gd name="connsiteX8" fmla="*/ 73 w 6354497"/>
                <a:gd name="connsiteY8" fmla="*/ 2069223 h 6855277"/>
                <a:gd name="connsiteX9" fmla="*/ 3621 w 6354497"/>
                <a:gd name="connsiteY9" fmla="*/ 2060946 h 6855277"/>
                <a:gd name="connsiteX10" fmla="*/ 2763020 w 6354497"/>
                <a:gd name="connsiteY10" fmla="*/ 1772 h 6855277"/>
                <a:gd name="connsiteX11" fmla="*/ 2771947 w 6354497"/>
                <a:gd name="connsiteY11" fmla="*/ 708 h 6855277"/>
                <a:gd name="connsiteX12" fmla="*/ 5940225 w 6354497"/>
                <a:gd name="connsiteY12" fmla="*/ 1360188 h 6855277"/>
                <a:gd name="connsiteX13" fmla="*/ 5943831 w 6354497"/>
                <a:gd name="connsiteY13" fmla="*/ 1363085 h 6855277"/>
                <a:gd name="connsiteX14" fmla="*/ 6335978 w 6354497"/>
                <a:gd name="connsiteY14" fmla="*/ 4783040 h 6855277"/>
                <a:gd name="connsiteX15" fmla="*/ 5928341 w 6354497"/>
                <a:gd name="connsiteY15" fmla="*/ 1374673 h 6855277"/>
                <a:gd name="connsiteX16" fmla="*/ 2769582 w 6354497"/>
                <a:gd name="connsiteY16" fmla="*/ 19272 h 6855277"/>
                <a:gd name="connsiteX17" fmla="*/ 18519 w 6354497"/>
                <a:gd name="connsiteY17" fmla="*/ 2072238 h 6855277"/>
                <a:gd name="connsiteX18" fmla="*/ 426156 w 6354497"/>
                <a:gd name="connsiteY18" fmla="*/ 5480605 h 6855277"/>
                <a:gd name="connsiteX19" fmla="*/ 3584915 w 6354497"/>
                <a:gd name="connsiteY19" fmla="*/ 6836006 h 6855277"/>
                <a:gd name="connsiteX20" fmla="*/ 6335978 w 6354497"/>
                <a:gd name="connsiteY20" fmla="*/ 4783040 h 685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54497" h="6855277">
                  <a:moveTo>
                    <a:pt x="5943831" y="1363085"/>
                  </a:moveTo>
                  <a:cubicBezTo>
                    <a:pt x="5944777" y="1364327"/>
                    <a:pt x="5945368" y="1365805"/>
                    <a:pt x="5945545" y="1367401"/>
                  </a:cubicBezTo>
                  <a:lnTo>
                    <a:pt x="6354424" y="4786055"/>
                  </a:lnTo>
                  <a:cubicBezTo>
                    <a:pt x="6354838" y="4789248"/>
                    <a:pt x="6353479" y="4792381"/>
                    <a:pt x="6350877" y="4794332"/>
                  </a:cubicBezTo>
                  <a:lnTo>
                    <a:pt x="3591478" y="6853506"/>
                  </a:lnTo>
                  <a:cubicBezTo>
                    <a:pt x="3588936" y="6855398"/>
                    <a:pt x="3585507" y="6855811"/>
                    <a:pt x="3582610" y="6854570"/>
                  </a:cubicBezTo>
                  <a:lnTo>
                    <a:pt x="414332" y="5495031"/>
                  </a:lnTo>
                  <a:cubicBezTo>
                    <a:pt x="411376" y="5493789"/>
                    <a:pt x="409366" y="5491010"/>
                    <a:pt x="408952" y="5487877"/>
                  </a:cubicBezTo>
                  <a:lnTo>
                    <a:pt x="73" y="2069223"/>
                  </a:lnTo>
                  <a:cubicBezTo>
                    <a:pt x="-341" y="2066030"/>
                    <a:pt x="1019" y="2062897"/>
                    <a:pt x="3621" y="2060946"/>
                  </a:cubicBezTo>
                  <a:lnTo>
                    <a:pt x="2763020" y="1772"/>
                  </a:lnTo>
                  <a:cubicBezTo>
                    <a:pt x="2765562" y="-120"/>
                    <a:pt x="2768991" y="-534"/>
                    <a:pt x="2771947" y="708"/>
                  </a:cubicBezTo>
                  <a:lnTo>
                    <a:pt x="5940225" y="1360188"/>
                  </a:lnTo>
                  <a:cubicBezTo>
                    <a:pt x="5941644" y="1360839"/>
                    <a:pt x="5942885" y="1361844"/>
                    <a:pt x="5943831" y="1363085"/>
                  </a:cubicBezTo>
                  <a:close/>
                  <a:moveTo>
                    <a:pt x="6335978" y="4783040"/>
                  </a:moveTo>
                  <a:lnTo>
                    <a:pt x="5928341" y="1374673"/>
                  </a:lnTo>
                  <a:lnTo>
                    <a:pt x="2769582" y="19272"/>
                  </a:lnTo>
                  <a:lnTo>
                    <a:pt x="18519" y="2072238"/>
                  </a:lnTo>
                  <a:lnTo>
                    <a:pt x="426156" y="5480605"/>
                  </a:lnTo>
                  <a:lnTo>
                    <a:pt x="3584915" y="6836006"/>
                  </a:lnTo>
                  <a:lnTo>
                    <a:pt x="6335978" y="4783040"/>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grpSp>
      <p:sp>
        <p:nvSpPr>
          <p:cNvPr id="122" name="文本框 121">
            <a:extLst>
              <a:ext uri="{FF2B5EF4-FFF2-40B4-BE49-F238E27FC236}">
                <a16:creationId xmlns:a16="http://schemas.microsoft.com/office/drawing/2014/main" id="{73324EC9-38E1-4CAB-8456-3CF2DBDB8635}"/>
              </a:ext>
            </a:extLst>
          </p:cNvPr>
          <p:cNvSpPr txBox="1"/>
          <p:nvPr/>
        </p:nvSpPr>
        <p:spPr>
          <a:xfrm>
            <a:off x="1092846" y="1046272"/>
            <a:ext cx="7011856" cy="2377574"/>
          </a:xfrm>
          <a:prstGeom prst="rect">
            <a:avLst/>
          </a:prstGeom>
          <a:noFill/>
        </p:spPr>
        <p:txBody>
          <a:bodyPr wrap="none">
            <a:spAutoFit/>
          </a:bodyPr>
          <a:lstStyle/>
          <a:p>
            <a:pPr algn="ctr">
              <a:defRPr/>
            </a:pPr>
            <a:r>
              <a:rPr lang="en-US" altLang="zh-CN" sz="4050" dirty="0">
                <a:ln w="12700">
                  <a:solidFill>
                    <a:prstClr val="white"/>
                  </a:solidFill>
                </a:ln>
                <a:noFill/>
                <a:latin typeface="思源宋体 CN Heavy"/>
                <a:ea typeface="思源宋体 CN Heavy"/>
              </a:rPr>
              <a:t>IC2023</a:t>
            </a:r>
          </a:p>
          <a:p>
            <a:pPr algn="ctr">
              <a:defRPr/>
            </a:pPr>
            <a:r>
              <a:rPr kumimoji="1" lang="en" altLang="zh-CN" sz="3600" dirty="0">
                <a:solidFill>
                  <a:schemeClr val="bg1"/>
                </a:solidFill>
                <a:latin typeface="+mn-ea"/>
              </a:rPr>
              <a:t>Intelligent Forecasting of </a:t>
            </a:r>
          </a:p>
          <a:p>
            <a:pPr algn="ctr">
              <a:defRPr/>
            </a:pPr>
            <a:r>
              <a:rPr kumimoji="1" lang="en" altLang="zh-CN" sz="3600" dirty="0">
                <a:solidFill>
                  <a:schemeClr val="bg1"/>
                </a:solidFill>
                <a:latin typeface="+mn-ea"/>
              </a:rPr>
              <a:t>Trademark Registration Appeal </a:t>
            </a:r>
          </a:p>
          <a:p>
            <a:pPr algn="ctr">
              <a:defRPr/>
            </a:pPr>
            <a:r>
              <a:rPr kumimoji="1" lang="en" altLang="zh-CN" sz="3600" dirty="0">
                <a:solidFill>
                  <a:schemeClr val="bg1"/>
                </a:solidFill>
                <a:latin typeface="+mn-ea"/>
              </a:rPr>
              <a:t>with TF-IDF and </a:t>
            </a:r>
            <a:r>
              <a:rPr kumimoji="1" lang="en" altLang="zh-CN" sz="3600" dirty="0" err="1">
                <a:solidFill>
                  <a:schemeClr val="bg1"/>
                </a:solidFill>
                <a:latin typeface="+mn-ea"/>
              </a:rPr>
              <a:t>XGBoost</a:t>
            </a:r>
            <a:endParaRPr lang="zh-CN" altLang="en-US" sz="3600" dirty="0">
              <a:solidFill>
                <a:schemeClr val="bg1"/>
              </a:solidFill>
              <a:latin typeface="+mn-ea"/>
            </a:endParaRPr>
          </a:p>
        </p:txBody>
      </p:sp>
      <p:sp>
        <p:nvSpPr>
          <p:cNvPr id="123" name="文本框 122">
            <a:extLst>
              <a:ext uri="{FF2B5EF4-FFF2-40B4-BE49-F238E27FC236}">
                <a16:creationId xmlns:a16="http://schemas.microsoft.com/office/drawing/2014/main" id="{7BD0392C-F045-4FF2-9B7C-FDA102B175A2}"/>
              </a:ext>
            </a:extLst>
          </p:cNvPr>
          <p:cNvSpPr txBox="1"/>
          <p:nvPr/>
        </p:nvSpPr>
        <p:spPr>
          <a:xfrm>
            <a:off x="1005367" y="3659842"/>
            <a:ext cx="7202614" cy="923330"/>
          </a:xfrm>
          <a:prstGeom prst="rect">
            <a:avLst/>
          </a:prstGeom>
          <a:noFill/>
        </p:spPr>
        <p:txBody>
          <a:bodyPr wrap="none" rtlCol="0">
            <a:spAutoFit/>
          </a:bodyPr>
          <a:lstStyle/>
          <a:p>
            <a:pPr algn="ctr">
              <a:defRPr/>
            </a:pPr>
            <a:endParaRPr lang="en" altLang="zh-CN" sz="1800" dirty="0">
              <a:solidFill>
                <a:prstClr val="white"/>
              </a:solidFill>
              <a:latin typeface="Roboto"/>
              <a:ea typeface="思源黑体 CN Regular"/>
            </a:endParaRPr>
          </a:p>
          <a:p>
            <a:pPr algn="ctr">
              <a:defRPr/>
            </a:pPr>
            <a:endParaRPr lang="en" altLang="zh-CN" sz="1800" dirty="0">
              <a:solidFill>
                <a:prstClr val="white"/>
              </a:solidFill>
              <a:latin typeface="Roboto"/>
              <a:ea typeface="思源黑体 CN Regular"/>
            </a:endParaRPr>
          </a:p>
          <a:p>
            <a:pPr algn="ctr">
              <a:defRPr/>
            </a:pPr>
            <a:r>
              <a:rPr lang="en" altLang="zh-CN" sz="1800" dirty="0" err="1">
                <a:solidFill>
                  <a:prstClr val="white"/>
                </a:solidFill>
                <a:latin typeface="Roboto"/>
                <a:ea typeface="思源黑体 CN Regular"/>
              </a:rPr>
              <a:t>Qun</a:t>
            </a:r>
            <a:r>
              <a:rPr lang="en" altLang="zh-CN" sz="1800" dirty="0">
                <a:solidFill>
                  <a:prstClr val="white"/>
                </a:solidFill>
                <a:latin typeface="Roboto"/>
                <a:ea typeface="思源黑体 CN Regular"/>
              </a:rPr>
              <a:t> Wang, </a:t>
            </a:r>
            <a:r>
              <a:rPr lang="en" altLang="zh-CN" sz="1800" dirty="0" err="1">
                <a:solidFill>
                  <a:prstClr val="white"/>
                </a:solidFill>
                <a:latin typeface="Roboto"/>
                <a:ea typeface="思源黑体 CN Regular"/>
              </a:rPr>
              <a:t>ShuHao</a:t>
            </a:r>
            <a:r>
              <a:rPr lang="en" altLang="zh-CN" sz="1800" dirty="0">
                <a:solidFill>
                  <a:prstClr val="white"/>
                </a:solidFill>
                <a:latin typeface="Roboto"/>
                <a:ea typeface="思源黑体 CN Regular"/>
              </a:rPr>
              <a:t> Qian, </a:t>
            </a:r>
            <a:r>
              <a:rPr lang="en" altLang="zh-CN" sz="1800" dirty="0" err="1">
                <a:solidFill>
                  <a:prstClr val="white"/>
                </a:solidFill>
                <a:latin typeface="Roboto"/>
                <a:ea typeface="思源黑体 CN Regular"/>
              </a:rPr>
              <a:t>JiaHuan</a:t>
            </a:r>
            <a:r>
              <a:rPr lang="en" altLang="zh-CN" sz="1800" dirty="0">
                <a:solidFill>
                  <a:prstClr val="white"/>
                </a:solidFill>
                <a:latin typeface="Roboto"/>
                <a:ea typeface="思源黑体 CN Regular"/>
              </a:rPr>
              <a:t> Yan, Hao Wang, and </a:t>
            </a:r>
            <a:r>
              <a:rPr lang="en" altLang="zh-CN" sz="1800" dirty="0" err="1">
                <a:solidFill>
                  <a:prstClr val="white"/>
                </a:solidFill>
                <a:latin typeface="Roboto"/>
                <a:ea typeface="思源黑体 CN Regular"/>
              </a:rPr>
              <a:t>XiaoTao</a:t>
            </a:r>
            <a:r>
              <a:rPr lang="en" altLang="zh-CN" sz="1800" dirty="0">
                <a:solidFill>
                  <a:prstClr val="white"/>
                </a:solidFill>
                <a:latin typeface="Roboto"/>
                <a:ea typeface="思源黑体 CN Regular"/>
              </a:rPr>
              <a:t> Guo</a:t>
            </a:r>
          </a:p>
        </p:txBody>
      </p:sp>
    </p:spTree>
    <p:extLst>
      <p:ext uri="{BB962C8B-B14F-4D97-AF65-F5344CB8AC3E}">
        <p14:creationId xmlns:p14="http://schemas.microsoft.com/office/powerpoint/2010/main" val="3542568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CFE95392-0E36-FFFF-B5E2-3943712BB53A}"/>
              </a:ext>
            </a:extLst>
          </p:cNvPr>
          <p:cNvGrpSpPr/>
          <p:nvPr/>
        </p:nvGrpSpPr>
        <p:grpSpPr>
          <a:xfrm>
            <a:off x="-3233058" y="-6111334"/>
            <a:ext cx="15908858" cy="18357763"/>
            <a:chOff x="2918248" y="1"/>
            <a:chExt cx="6354497" cy="6855277"/>
          </a:xfrm>
          <a:gradFill flip="none" rotWithShape="1">
            <a:gsLst>
              <a:gs pos="63000">
                <a:schemeClr val="accent1">
                  <a:lumMod val="20000"/>
                  <a:lumOff val="80000"/>
                  <a:alpha val="0"/>
                </a:schemeClr>
              </a:gs>
              <a:gs pos="42000">
                <a:schemeClr val="accent1">
                  <a:lumMod val="40000"/>
                  <a:lumOff val="60000"/>
                </a:schemeClr>
              </a:gs>
              <a:gs pos="26000">
                <a:schemeClr val="accent1">
                  <a:alpha val="0"/>
                </a:schemeClr>
              </a:gs>
            </a:gsLst>
            <a:path path="circle">
              <a:fillToRect l="50000" t="50000" r="50000" b="50000"/>
            </a:path>
            <a:tileRect/>
          </a:gradFill>
        </p:grpSpPr>
        <p:sp>
          <p:nvSpPr>
            <p:cNvPr id="30" name="任意多边形: 形状 43">
              <a:extLst>
                <a:ext uri="{FF2B5EF4-FFF2-40B4-BE49-F238E27FC236}">
                  <a16:creationId xmlns:a16="http://schemas.microsoft.com/office/drawing/2014/main" id="{4FE05F35-A6D1-6986-3A5D-0F2BDE05F414}"/>
                </a:ext>
              </a:extLst>
            </p:cNvPr>
            <p:cNvSpPr/>
            <p:nvPr/>
          </p:nvSpPr>
          <p:spPr>
            <a:xfrm>
              <a:off x="4074433" y="1375943"/>
              <a:ext cx="4042157" cy="4103394"/>
            </a:xfrm>
            <a:custGeom>
              <a:avLst/>
              <a:gdLst>
                <a:gd name="connsiteX0" fmla="*/ 4040361 w 4042157"/>
                <a:gd name="connsiteY0" fmla="*/ 1439739 h 4103394"/>
                <a:gd name="connsiteX1" fmla="*/ 4041898 w 4042157"/>
                <a:gd name="connsiteY1" fmla="*/ 1447188 h 4103394"/>
                <a:gd name="connsiteX2" fmla="*/ 3560183 w 4042157"/>
                <a:gd name="connsiteY2" fmla="*/ 3489926 h 4103394"/>
                <a:gd name="connsiteX3" fmla="*/ 3554034 w 4042157"/>
                <a:gd name="connsiteY3" fmla="*/ 3496430 h 4103394"/>
                <a:gd name="connsiteX4" fmla="*/ 1541921 w 4042157"/>
                <a:gd name="connsiteY4" fmla="*/ 4103008 h 4103394"/>
                <a:gd name="connsiteX5" fmla="*/ 1533171 w 4042157"/>
                <a:gd name="connsiteY5" fmla="*/ 4100939 h 4103394"/>
                <a:gd name="connsiteX6" fmla="*/ 2832 w 4042157"/>
                <a:gd name="connsiteY6" fmla="*/ 2664779 h 4103394"/>
                <a:gd name="connsiteX7" fmla="*/ 230 w 4042157"/>
                <a:gd name="connsiteY7" fmla="*/ 2656206 h 4103394"/>
                <a:gd name="connsiteX8" fmla="*/ 481946 w 4042157"/>
                <a:gd name="connsiteY8" fmla="*/ 613468 h 4103394"/>
                <a:gd name="connsiteX9" fmla="*/ 488094 w 4042157"/>
                <a:gd name="connsiteY9" fmla="*/ 606965 h 4103394"/>
                <a:gd name="connsiteX10" fmla="*/ 2500208 w 4042157"/>
                <a:gd name="connsiteY10" fmla="*/ 387 h 4103394"/>
                <a:gd name="connsiteX11" fmla="*/ 2508899 w 4042157"/>
                <a:gd name="connsiteY11" fmla="*/ 2456 h 4103394"/>
                <a:gd name="connsiteX12" fmla="*/ 4039356 w 4042157"/>
                <a:gd name="connsiteY12" fmla="*/ 1438557 h 4103394"/>
                <a:gd name="connsiteX13" fmla="*/ 4040361 w 4042157"/>
                <a:gd name="connsiteY13" fmla="*/ 1439739 h 4103394"/>
                <a:gd name="connsiteX14" fmla="*/ 3543984 w 4042157"/>
                <a:gd name="connsiteY14" fmla="*/ 3480763 h 4103394"/>
                <a:gd name="connsiteX15" fmla="*/ 4023275 w 4042157"/>
                <a:gd name="connsiteY15" fmla="*/ 1448075 h 4103394"/>
                <a:gd name="connsiteX16" fmla="*/ 2500385 w 4042157"/>
                <a:gd name="connsiteY16" fmla="*/ 19010 h 4103394"/>
                <a:gd name="connsiteX17" fmla="*/ 498145 w 4042157"/>
                <a:gd name="connsiteY17" fmla="*/ 622632 h 4103394"/>
                <a:gd name="connsiteX18" fmla="*/ 18853 w 4042157"/>
                <a:gd name="connsiteY18" fmla="*/ 2655320 h 4103394"/>
                <a:gd name="connsiteX19" fmla="*/ 1541743 w 4042157"/>
                <a:gd name="connsiteY19" fmla="*/ 4084385 h 4103394"/>
                <a:gd name="connsiteX20" fmla="*/ 3543984 w 4042157"/>
                <a:gd name="connsiteY20" fmla="*/ 3480763 h 410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42157" h="4103394">
                  <a:moveTo>
                    <a:pt x="4040361" y="1439739"/>
                  </a:moveTo>
                  <a:cubicBezTo>
                    <a:pt x="4041957" y="1441867"/>
                    <a:pt x="4042549" y="1444528"/>
                    <a:pt x="4041898" y="1447188"/>
                  </a:cubicBezTo>
                  <a:lnTo>
                    <a:pt x="3560183" y="3489926"/>
                  </a:lnTo>
                  <a:cubicBezTo>
                    <a:pt x="3559473" y="3493060"/>
                    <a:pt x="3557108" y="3495543"/>
                    <a:pt x="3554034" y="3496430"/>
                  </a:cubicBezTo>
                  <a:lnTo>
                    <a:pt x="1541921" y="4103008"/>
                  </a:lnTo>
                  <a:cubicBezTo>
                    <a:pt x="1538846" y="4103954"/>
                    <a:pt x="1535536" y="4103126"/>
                    <a:pt x="1533171" y="4100939"/>
                  </a:cubicBezTo>
                  <a:lnTo>
                    <a:pt x="2832" y="2664779"/>
                  </a:lnTo>
                  <a:cubicBezTo>
                    <a:pt x="467" y="2662591"/>
                    <a:pt x="-479" y="2659280"/>
                    <a:pt x="230" y="2656206"/>
                  </a:cubicBezTo>
                  <a:lnTo>
                    <a:pt x="481946" y="613468"/>
                  </a:lnTo>
                  <a:cubicBezTo>
                    <a:pt x="482655" y="610335"/>
                    <a:pt x="485020" y="607852"/>
                    <a:pt x="488094" y="606965"/>
                  </a:cubicBezTo>
                  <a:lnTo>
                    <a:pt x="2500208" y="387"/>
                  </a:lnTo>
                  <a:cubicBezTo>
                    <a:pt x="2503282" y="-559"/>
                    <a:pt x="2506593" y="268"/>
                    <a:pt x="2508899" y="2456"/>
                  </a:cubicBezTo>
                  <a:lnTo>
                    <a:pt x="4039356" y="1438557"/>
                  </a:lnTo>
                  <a:cubicBezTo>
                    <a:pt x="4039711" y="1438970"/>
                    <a:pt x="4040065" y="1439325"/>
                    <a:pt x="4040361" y="1439739"/>
                  </a:cubicBezTo>
                  <a:close/>
                  <a:moveTo>
                    <a:pt x="3543984" y="3480763"/>
                  </a:moveTo>
                  <a:lnTo>
                    <a:pt x="4023275" y="1448075"/>
                  </a:lnTo>
                  <a:lnTo>
                    <a:pt x="2500385" y="19010"/>
                  </a:lnTo>
                  <a:lnTo>
                    <a:pt x="498145" y="622632"/>
                  </a:lnTo>
                  <a:lnTo>
                    <a:pt x="18853" y="2655320"/>
                  </a:lnTo>
                  <a:lnTo>
                    <a:pt x="1541743" y="4084385"/>
                  </a:lnTo>
                  <a:lnTo>
                    <a:pt x="3543984" y="3480763"/>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6" name="任意多边形: 形状 19">
              <a:extLst>
                <a:ext uri="{FF2B5EF4-FFF2-40B4-BE49-F238E27FC236}">
                  <a16:creationId xmlns:a16="http://schemas.microsoft.com/office/drawing/2014/main" id="{7CEE9DAE-0F1E-3823-AA38-99BB1E8EA6F9}"/>
                </a:ext>
              </a:extLst>
            </p:cNvPr>
            <p:cNvSpPr/>
            <p:nvPr/>
          </p:nvSpPr>
          <p:spPr>
            <a:xfrm>
              <a:off x="5631264" y="2955766"/>
              <a:ext cx="928416" cy="943689"/>
            </a:xfrm>
            <a:custGeom>
              <a:avLst/>
              <a:gdLst>
                <a:gd name="connsiteX0" fmla="*/ 926645 w 928416"/>
                <a:gd name="connsiteY0" fmla="*/ 329630 h 943689"/>
                <a:gd name="connsiteX1" fmla="*/ 928182 w 928416"/>
                <a:gd name="connsiteY1" fmla="*/ 337020 h 943689"/>
                <a:gd name="connsiteX2" fmla="*/ 819814 w 928416"/>
                <a:gd name="connsiteY2" fmla="*/ 799876 h 943689"/>
                <a:gd name="connsiteX3" fmla="*/ 813666 w 928416"/>
                <a:gd name="connsiteY3" fmla="*/ 806438 h 943689"/>
                <a:gd name="connsiteX4" fmla="*/ 358436 w 928416"/>
                <a:gd name="connsiteY4" fmla="*/ 943303 h 943689"/>
                <a:gd name="connsiteX5" fmla="*/ 349686 w 928416"/>
                <a:gd name="connsiteY5" fmla="*/ 941233 h 943689"/>
                <a:gd name="connsiteX6" fmla="*/ 2825 w 928416"/>
                <a:gd name="connsiteY6" fmla="*/ 615242 h 943689"/>
                <a:gd name="connsiteX7" fmla="*/ 224 w 928416"/>
                <a:gd name="connsiteY7" fmla="*/ 606669 h 943689"/>
                <a:gd name="connsiteX8" fmla="*/ 108592 w 928416"/>
                <a:gd name="connsiteY8" fmla="*/ 143814 h 943689"/>
                <a:gd name="connsiteX9" fmla="*/ 114741 w 928416"/>
                <a:gd name="connsiteY9" fmla="*/ 137251 h 943689"/>
                <a:gd name="connsiteX10" fmla="*/ 569970 w 928416"/>
                <a:gd name="connsiteY10" fmla="*/ 387 h 943689"/>
                <a:gd name="connsiteX11" fmla="*/ 578661 w 928416"/>
                <a:gd name="connsiteY11" fmla="*/ 2456 h 943689"/>
                <a:gd name="connsiteX12" fmla="*/ 925522 w 928416"/>
                <a:gd name="connsiteY12" fmla="*/ 328447 h 943689"/>
                <a:gd name="connsiteX13" fmla="*/ 926645 w 928416"/>
                <a:gd name="connsiteY13" fmla="*/ 329630 h 943689"/>
                <a:gd name="connsiteX14" fmla="*/ 803556 w 928416"/>
                <a:gd name="connsiteY14" fmla="*/ 790771 h 943689"/>
                <a:gd name="connsiteX15" fmla="*/ 909559 w 928416"/>
                <a:gd name="connsiteY15" fmla="*/ 338025 h 943689"/>
                <a:gd name="connsiteX16" fmla="*/ 570266 w 928416"/>
                <a:gd name="connsiteY16" fmla="*/ 19128 h 943689"/>
                <a:gd name="connsiteX17" fmla="*/ 124969 w 928416"/>
                <a:gd name="connsiteY17" fmla="*/ 152977 h 943689"/>
                <a:gd name="connsiteX18" fmla="*/ 18965 w 928416"/>
                <a:gd name="connsiteY18" fmla="*/ 605723 h 943689"/>
                <a:gd name="connsiteX19" fmla="*/ 358259 w 928416"/>
                <a:gd name="connsiteY19" fmla="*/ 924620 h 943689"/>
                <a:gd name="connsiteX20" fmla="*/ 803556 w 928416"/>
                <a:gd name="connsiteY20" fmla="*/ 790771 h 94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416" h="943689">
                  <a:moveTo>
                    <a:pt x="926645" y="329630"/>
                  </a:moveTo>
                  <a:cubicBezTo>
                    <a:pt x="928242" y="331699"/>
                    <a:pt x="928774" y="334419"/>
                    <a:pt x="928182" y="337020"/>
                  </a:cubicBezTo>
                  <a:lnTo>
                    <a:pt x="819814" y="799876"/>
                  </a:lnTo>
                  <a:cubicBezTo>
                    <a:pt x="819105" y="803009"/>
                    <a:pt x="816740" y="805492"/>
                    <a:pt x="813666" y="806438"/>
                  </a:cubicBezTo>
                  <a:lnTo>
                    <a:pt x="358436" y="943303"/>
                  </a:lnTo>
                  <a:cubicBezTo>
                    <a:pt x="355362" y="944248"/>
                    <a:pt x="352051" y="943421"/>
                    <a:pt x="349686" y="941233"/>
                  </a:cubicBezTo>
                  <a:lnTo>
                    <a:pt x="2825" y="615242"/>
                  </a:lnTo>
                  <a:cubicBezTo>
                    <a:pt x="520" y="613113"/>
                    <a:pt x="-485" y="609803"/>
                    <a:pt x="224" y="606669"/>
                  </a:cubicBezTo>
                  <a:lnTo>
                    <a:pt x="108592" y="143814"/>
                  </a:lnTo>
                  <a:cubicBezTo>
                    <a:pt x="109302" y="140680"/>
                    <a:pt x="111666" y="138197"/>
                    <a:pt x="114741" y="137251"/>
                  </a:cubicBezTo>
                  <a:lnTo>
                    <a:pt x="569970" y="387"/>
                  </a:lnTo>
                  <a:cubicBezTo>
                    <a:pt x="573044" y="-559"/>
                    <a:pt x="576355" y="268"/>
                    <a:pt x="578661" y="2456"/>
                  </a:cubicBezTo>
                  <a:lnTo>
                    <a:pt x="925522" y="328447"/>
                  </a:lnTo>
                  <a:cubicBezTo>
                    <a:pt x="925995" y="328861"/>
                    <a:pt x="926350" y="329216"/>
                    <a:pt x="926645" y="329630"/>
                  </a:cubicBezTo>
                  <a:close/>
                  <a:moveTo>
                    <a:pt x="803556" y="790771"/>
                  </a:moveTo>
                  <a:lnTo>
                    <a:pt x="909559" y="338025"/>
                  </a:lnTo>
                  <a:lnTo>
                    <a:pt x="570266" y="19128"/>
                  </a:lnTo>
                  <a:lnTo>
                    <a:pt x="124969" y="152977"/>
                  </a:lnTo>
                  <a:lnTo>
                    <a:pt x="18965" y="605723"/>
                  </a:lnTo>
                  <a:lnTo>
                    <a:pt x="358259" y="924620"/>
                  </a:lnTo>
                  <a:lnTo>
                    <a:pt x="803556" y="790771"/>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7" name="任意多边形: 形状 20">
              <a:extLst>
                <a:ext uri="{FF2B5EF4-FFF2-40B4-BE49-F238E27FC236}">
                  <a16:creationId xmlns:a16="http://schemas.microsoft.com/office/drawing/2014/main" id="{F38296E0-B5FB-4106-DA6C-E83FC0115A0F}"/>
                </a:ext>
              </a:extLst>
            </p:cNvPr>
            <p:cNvSpPr/>
            <p:nvPr/>
          </p:nvSpPr>
          <p:spPr>
            <a:xfrm>
              <a:off x="5591428" y="2938169"/>
              <a:ext cx="1008171" cy="978881"/>
            </a:xfrm>
            <a:custGeom>
              <a:avLst/>
              <a:gdLst>
                <a:gd name="connsiteX0" fmla="*/ 1006388 w 1008171"/>
                <a:gd name="connsiteY0" fmla="*/ 381279 h 978881"/>
                <a:gd name="connsiteX1" fmla="*/ 1007748 w 1008171"/>
                <a:gd name="connsiteY1" fmla="*/ 389438 h 978881"/>
                <a:gd name="connsiteX2" fmla="*/ 849955 w 1008171"/>
                <a:gd name="connsiteY2" fmla="*/ 869912 h 978881"/>
                <a:gd name="connsiteX3" fmla="*/ 843274 w 1008171"/>
                <a:gd name="connsiteY3" fmla="*/ 875883 h 978881"/>
                <a:gd name="connsiteX4" fmla="*/ 348138 w 1008171"/>
                <a:gd name="connsiteY4" fmla="*/ 978694 h 978881"/>
                <a:gd name="connsiteX5" fmla="*/ 339625 w 1008171"/>
                <a:gd name="connsiteY5" fmla="*/ 975856 h 978881"/>
                <a:gd name="connsiteX6" fmla="*/ 2282 w 1008171"/>
                <a:gd name="connsiteY6" fmla="*/ 598193 h 978881"/>
                <a:gd name="connsiteX7" fmla="*/ 450 w 1008171"/>
                <a:gd name="connsiteY7" fmla="*/ 589443 h 978881"/>
                <a:gd name="connsiteX8" fmla="*/ 158243 w 1008171"/>
                <a:gd name="connsiteY8" fmla="*/ 108969 h 978881"/>
                <a:gd name="connsiteX9" fmla="*/ 164923 w 1008171"/>
                <a:gd name="connsiteY9" fmla="*/ 102999 h 978881"/>
                <a:gd name="connsiteX10" fmla="*/ 660059 w 1008171"/>
                <a:gd name="connsiteY10" fmla="*/ 188 h 978881"/>
                <a:gd name="connsiteX11" fmla="*/ 668572 w 1008171"/>
                <a:gd name="connsiteY11" fmla="*/ 3025 h 978881"/>
                <a:gd name="connsiteX12" fmla="*/ 1005915 w 1008171"/>
                <a:gd name="connsiteY12" fmla="*/ 380688 h 978881"/>
                <a:gd name="connsiteX13" fmla="*/ 1006388 w 1008171"/>
                <a:gd name="connsiteY13" fmla="*/ 381279 h 978881"/>
                <a:gd name="connsiteX14" fmla="*/ 834524 w 1008171"/>
                <a:gd name="connsiteY14" fmla="*/ 859389 h 978881"/>
                <a:gd name="connsiteX15" fmla="*/ 989066 w 1008171"/>
                <a:gd name="connsiteY15" fmla="*/ 388788 h 978881"/>
                <a:gd name="connsiteX16" fmla="*/ 658581 w 1008171"/>
                <a:gd name="connsiteY16" fmla="*/ 18870 h 978881"/>
                <a:gd name="connsiteX17" fmla="*/ 173555 w 1008171"/>
                <a:gd name="connsiteY17" fmla="*/ 119552 h 978881"/>
                <a:gd name="connsiteX18" fmla="*/ 19013 w 1008171"/>
                <a:gd name="connsiteY18" fmla="*/ 590153 h 978881"/>
                <a:gd name="connsiteX19" fmla="*/ 349498 w 1008171"/>
                <a:gd name="connsiteY19" fmla="*/ 960071 h 978881"/>
                <a:gd name="connsiteX20" fmla="*/ 834524 w 1008171"/>
                <a:gd name="connsiteY20" fmla="*/ 859389 h 97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8171" h="978881">
                  <a:moveTo>
                    <a:pt x="1006388" y="381279"/>
                  </a:moveTo>
                  <a:cubicBezTo>
                    <a:pt x="1008103" y="383585"/>
                    <a:pt x="1008635" y="386659"/>
                    <a:pt x="1007748" y="389438"/>
                  </a:cubicBezTo>
                  <a:lnTo>
                    <a:pt x="849955" y="869912"/>
                  </a:lnTo>
                  <a:cubicBezTo>
                    <a:pt x="848950" y="872986"/>
                    <a:pt x="846408" y="875233"/>
                    <a:pt x="843274" y="875883"/>
                  </a:cubicBezTo>
                  <a:lnTo>
                    <a:pt x="348138" y="978694"/>
                  </a:lnTo>
                  <a:cubicBezTo>
                    <a:pt x="345005" y="979344"/>
                    <a:pt x="341753" y="978280"/>
                    <a:pt x="339625" y="975856"/>
                  </a:cubicBezTo>
                  <a:lnTo>
                    <a:pt x="2282" y="598193"/>
                  </a:lnTo>
                  <a:cubicBezTo>
                    <a:pt x="154" y="595769"/>
                    <a:pt x="-555" y="592459"/>
                    <a:pt x="450" y="589443"/>
                  </a:cubicBezTo>
                  <a:lnTo>
                    <a:pt x="158243" y="108969"/>
                  </a:lnTo>
                  <a:cubicBezTo>
                    <a:pt x="159248" y="105895"/>
                    <a:pt x="161790" y="103649"/>
                    <a:pt x="164923" y="102999"/>
                  </a:cubicBezTo>
                  <a:lnTo>
                    <a:pt x="660059" y="188"/>
                  </a:lnTo>
                  <a:cubicBezTo>
                    <a:pt x="663193" y="-463"/>
                    <a:pt x="666444" y="601"/>
                    <a:pt x="668572" y="3025"/>
                  </a:cubicBezTo>
                  <a:lnTo>
                    <a:pt x="1005915" y="380688"/>
                  </a:lnTo>
                  <a:cubicBezTo>
                    <a:pt x="1006093" y="380866"/>
                    <a:pt x="1006270" y="381043"/>
                    <a:pt x="1006388" y="381279"/>
                  </a:cubicBezTo>
                  <a:close/>
                  <a:moveTo>
                    <a:pt x="834524" y="859389"/>
                  </a:moveTo>
                  <a:lnTo>
                    <a:pt x="989066" y="388788"/>
                  </a:lnTo>
                  <a:lnTo>
                    <a:pt x="658581" y="18870"/>
                  </a:lnTo>
                  <a:lnTo>
                    <a:pt x="173555" y="119552"/>
                  </a:lnTo>
                  <a:lnTo>
                    <a:pt x="19013" y="590153"/>
                  </a:lnTo>
                  <a:lnTo>
                    <a:pt x="349498" y="960071"/>
                  </a:lnTo>
                  <a:lnTo>
                    <a:pt x="834524" y="859389"/>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8" name="任意多边形: 形状 21">
              <a:extLst>
                <a:ext uri="{FF2B5EF4-FFF2-40B4-BE49-F238E27FC236}">
                  <a16:creationId xmlns:a16="http://schemas.microsoft.com/office/drawing/2014/main" id="{5DD81957-4D35-4D2B-914E-EEAA3E091048}"/>
                </a:ext>
              </a:extLst>
            </p:cNvPr>
            <p:cNvSpPr/>
            <p:nvPr/>
          </p:nvSpPr>
          <p:spPr>
            <a:xfrm>
              <a:off x="5552268" y="2924110"/>
              <a:ext cx="1086458" cy="1007058"/>
            </a:xfrm>
            <a:custGeom>
              <a:avLst/>
              <a:gdLst>
                <a:gd name="connsiteX0" fmla="*/ 762183 w 1086458"/>
                <a:gd name="connsiteY0" fmla="*/ 3605 h 1007058"/>
                <a:gd name="connsiteX1" fmla="*/ 1084686 w 1086458"/>
                <a:gd name="connsiteY1" fmla="*/ 435127 h 1007058"/>
                <a:gd name="connsiteX2" fmla="*/ 1085750 w 1086458"/>
                <a:gd name="connsiteY2" fmla="*/ 443995 h 1007058"/>
                <a:gd name="connsiteX3" fmla="*/ 873980 w 1086458"/>
                <a:gd name="connsiteY3" fmla="*/ 938539 h 1007058"/>
                <a:gd name="connsiteX4" fmla="*/ 866767 w 1086458"/>
                <a:gd name="connsiteY4" fmla="*/ 943919 h 1007058"/>
                <a:gd name="connsiteX5" fmla="*/ 332493 w 1086458"/>
                <a:gd name="connsiteY5" fmla="*/ 1007001 h 1007058"/>
                <a:gd name="connsiteX6" fmla="*/ 324276 w 1086458"/>
                <a:gd name="connsiteY6" fmla="*/ 1003454 h 1007058"/>
                <a:gd name="connsiteX7" fmla="*/ 1772 w 1086458"/>
                <a:gd name="connsiteY7" fmla="*/ 571932 h 1007058"/>
                <a:gd name="connsiteX8" fmla="*/ 708 w 1086458"/>
                <a:gd name="connsiteY8" fmla="*/ 563064 h 1007058"/>
                <a:gd name="connsiteX9" fmla="*/ 212478 w 1086458"/>
                <a:gd name="connsiteY9" fmla="*/ 68519 h 1007058"/>
                <a:gd name="connsiteX10" fmla="*/ 219691 w 1086458"/>
                <a:gd name="connsiteY10" fmla="*/ 63139 h 1007058"/>
                <a:gd name="connsiteX11" fmla="*/ 753965 w 1086458"/>
                <a:gd name="connsiteY11" fmla="*/ 57 h 1007058"/>
                <a:gd name="connsiteX12" fmla="*/ 762183 w 1086458"/>
                <a:gd name="connsiteY12" fmla="*/ 3605 h 1007058"/>
                <a:gd name="connsiteX13" fmla="*/ 1067245 w 1086458"/>
                <a:gd name="connsiteY13" fmla="*/ 441689 h 1007058"/>
                <a:gd name="connsiteX14" fmla="*/ 750949 w 1086458"/>
                <a:gd name="connsiteY14" fmla="*/ 18503 h 1007058"/>
                <a:gd name="connsiteX15" fmla="*/ 226963 w 1086458"/>
                <a:gd name="connsiteY15" fmla="*/ 80343 h 1007058"/>
                <a:gd name="connsiteX16" fmla="*/ 19272 w 1086458"/>
                <a:gd name="connsiteY16" fmla="*/ 565369 h 1007058"/>
                <a:gd name="connsiteX17" fmla="*/ 335568 w 1086458"/>
                <a:gd name="connsiteY17" fmla="*/ 988555 h 1007058"/>
                <a:gd name="connsiteX18" fmla="*/ 859554 w 1086458"/>
                <a:gd name="connsiteY18" fmla="*/ 926715 h 1007058"/>
                <a:gd name="connsiteX19" fmla="*/ 1067245 w 1086458"/>
                <a:gd name="connsiteY19" fmla="*/ 441689 h 10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458" h="1007058">
                  <a:moveTo>
                    <a:pt x="762183" y="3605"/>
                  </a:moveTo>
                  <a:lnTo>
                    <a:pt x="1084686" y="435127"/>
                  </a:lnTo>
                  <a:cubicBezTo>
                    <a:pt x="1086578" y="437669"/>
                    <a:pt x="1086992" y="441098"/>
                    <a:pt x="1085750" y="443995"/>
                  </a:cubicBezTo>
                  <a:lnTo>
                    <a:pt x="873980" y="938539"/>
                  </a:lnTo>
                  <a:cubicBezTo>
                    <a:pt x="872738" y="941495"/>
                    <a:pt x="869959" y="943565"/>
                    <a:pt x="866767" y="943919"/>
                  </a:cubicBezTo>
                  <a:lnTo>
                    <a:pt x="332493" y="1007001"/>
                  </a:lnTo>
                  <a:cubicBezTo>
                    <a:pt x="329301" y="1007356"/>
                    <a:pt x="326167" y="1006055"/>
                    <a:pt x="324276" y="1003454"/>
                  </a:cubicBezTo>
                  <a:lnTo>
                    <a:pt x="1772" y="571932"/>
                  </a:lnTo>
                  <a:cubicBezTo>
                    <a:pt x="-120" y="569390"/>
                    <a:pt x="-534" y="565961"/>
                    <a:pt x="708" y="563064"/>
                  </a:cubicBezTo>
                  <a:lnTo>
                    <a:pt x="212478" y="68519"/>
                  </a:lnTo>
                  <a:cubicBezTo>
                    <a:pt x="213720" y="65563"/>
                    <a:pt x="216498" y="63494"/>
                    <a:pt x="219691" y="63139"/>
                  </a:cubicBezTo>
                  <a:lnTo>
                    <a:pt x="753965" y="57"/>
                  </a:lnTo>
                  <a:cubicBezTo>
                    <a:pt x="757098" y="-297"/>
                    <a:pt x="760231" y="1003"/>
                    <a:pt x="762183" y="3605"/>
                  </a:cubicBezTo>
                  <a:close/>
                  <a:moveTo>
                    <a:pt x="1067245" y="441689"/>
                  </a:moveTo>
                  <a:lnTo>
                    <a:pt x="750949" y="18503"/>
                  </a:lnTo>
                  <a:lnTo>
                    <a:pt x="226963" y="80343"/>
                  </a:lnTo>
                  <a:lnTo>
                    <a:pt x="19272" y="565369"/>
                  </a:lnTo>
                  <a:lnTo>
                    <a:pt x="335568" y="988555"/>
                  </a:lnTo>
                  <a:lnTo>
                    <a:pt x="859554" y="926715"/>
                  </a:lnTo>
                  <a:lnTo>
                    <a:pt x="1067245" y="441689"/>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9" name="任意多边形: 形状 22">
              <a:extLst>
                <a:ext uri="{FF2B5EF4-FFF2-40B4-BE49-F238E27FC236}">
                  <a16:creationId xmlns:a16="http://schemas.microsoft.com/office/drawing/2014/main" id="{62C94618-4275-DE05-8E09-59DCE6625D73}"/>
                </a:ext>
              </a:extLst>
            </p:cNvPr>
            <p:cNvSpPr/>
            <p:nvPr/>
          </p:nvSpPr>
          <p:spPr>
            <a:xfrm>
              <a:off x="5514520" y="2914175"/>
              <a:ext cx="1162012" cy="1026993"/>
            </a:xfrm>
            <a:custGeom>
              <a:avLst/>
              <a:gdLst>
                <a:gd name="connsiteX0" fmla="*/ 858460 w 1162012"/>
                <a:gd name="connsiteY0" fmla="*/ 3608 h 1026993"/>
                <a:gd name="connsiteX1" fmla="*/ 858873 w 1162012"/>
                <a:gd name="connsiteY1" fmla="*/ 4259 h 1026993"/>
                <a:gd name="connsiteX2" fmla="*/ 1160685 w 1162012"/>
                <a:gd name="connsiteY2" fmla="*/ 491472 h 1026993"/>
                <a:gd name="connsiteX3" fmla="*/ 1160980 w 1162012"/>
                <a:gd name="connsiteY3" fmla="*/ 500458 h 1026993"/>
                <a:gd name="connsiteX4" fmla="*/ 890680 w 1162012"/>
                <a:gd name="connsiteY4" fmla="*/ 1004935 h 1026993"/>
                <a:gd name="connsiteX5" fmla="*/ 883054 w 1162012"/>
                <a:gd name="connsiteY5" fmla="*/ 1009665 h 1026993"/>
                <a:gd name="connsiteX6" fmla="*/ 311002 w 1162012"/>
                <a:gd name="connsiteY6" fmla="*/ 1026987 h 1026993"/>
                <a:gd name="connsiteX7" fmla="*/ 303139 w 1162012"/>
                <a:gd name="connsiteY7" fmla="*/ 1022730 h 1026993"/>
                <a:gd name="connsiteX8" fmla="*/ 1328 w 1162012"/>
                <a:gd name="connsiteY8" fmla="*/ 535517 h 1026993"/>
                <a:gd name="connsiteX9" fmla="*/ 1032 w 1162012"/>
                <a:gd name="connsiteY9" fmla="*/ 526531 h 1026993"/>
                <a:gd name="connsiteX10" fmla="*/ 271332 w 1162012"/>
                <a:gd name="connsiteY10" fmla="*/ 22054 h 1026993"/>
                <a:gd name="connsiteX11" fmla="*/ 278959 w 1162012"/>
                <a:gd name="connsiteY11" fmla="*/ 17324 h 1026993"/>
                <a:gd name="connsiteX12" fmla="*/ 851011 w 1162012"/>
                <a:gd name="connsiteY12" fmla="*/ 2 h 1026993"/>
                <a:gd name="connsiteX13" fmla="*/ 858460 w 1162012"/>
                <a:gd name="connsiteY13" fmla="*/ 3608 h 1026993"/>
                <a:gd name="connsiteX14" fmla="*/ 1142712 w 1162012"/>
                <a:gd name="connsiteY14" fmla="*/ 496497 h 1026993"/>
                <a:gd name="connsiteX15" fmla="*/ 846340 w 1162012"/>
                <a:gd name="connsiteY15" fmla="*/ 18093 h 1026993"/>
                <a:gd name="connsiteX16" fmla="*/ 284634 w 1162012"/>
                <a:gd name="connsiteY16" fmla="*/ 35060 h 1026993"/>
                <a:gd name="connsiteX17" fmla="*/ 19241 w 1162012"/>
                <a:gd name="connsiteY17" fmla="*/ 530433 h 1026993"/>
                <a:gd name="connsiteX18" fmla="*/ 315554 w 1162012"/>
                <a:gd name="connsiteY18" fmla="*/ 1008837 h 1026993"/>
                <a:gd name="connsiteX19" fmla="*/ 877260 w 1162012"/>
                <a:gd name="connsiteY19" fmla="*/ 991870 h 1026993"/>
                <a:gd name="connsiteX20" fmla="*/ 1142712 w 1162012"/>
                <a:gd name="connsiteY20" fmla="*/ 496497 h 1026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62012" h="1026993">
                  <a:moveTo>
                    <a:pt x="858460" y="3608"/>
                  </a:moveTo>
                  <a:cubicBezTo>
                    <a:pt x="858637" y="3845"/>
                    <a:pt x="858755" y="4022"/>
                    <a:pt x="858873" y="4259"/>
                  </a:cubicBezTo>
                  <a:lnTo>
                    <a:pt x="1160685" y="491472"/>
                  </a:lnTo>
                  <a:cubicBezTo>
                    <a:pt x="1162340" y="494192"/>
                    <a:pt x="1162458" y="497621"/>
                    <a:pt x="1160980" y="500458"/>
                  </a:cubicBezTo>
                  <a:lnTo>
                    <a:pt x="890680" y="1004935"/>
                  </a:lnTo>
                  <a:cubicBezTo>
                    <a:pt x="889143" y="1007773"/>
                    <a:pt x="886246" y="1009547"/>
                    <a:pt x="883054" y="1009665"/>
                  </a:cubicBezTo>
                  <a:lnTo>
                    <a:pt x="311002" y="1026987"/>
                  </a:lnTo>
                  <a:cubicBezTo>
                    <a:pt x="307810" y="1027106"/>
                    <a:pt x="304795" y="1025391"/>
                    <a:pt x="303139" y="1022730"/>
                  </a:cubicBezTo>
                  <a:lnTo>
                    <a:pt x="1328" y="535517"/>
                  </a:lnTo>
                  <a:cubicBezTo>
                    <a:pt x="-327" y="532797"/>
                    <a:pt x="-446" y="529369"/>
                    <a:pt x="1032" y="526531"/>
                  </a:cubicBezTo>
                  <a:lnTo>
                    <a:pt x="271332" y="22054"/>
                  </a:lnTo>
                  <a:cubicBezTo>
                    <a:pt x="272869" y="19216"/>
                    <a:pt x="275766" y="17442"/>
                    <a:pt x="278959" y="17324"/>
                  </a:cubicBezTo>
                  <a:lnTo>
                    <a:pt x="851011" y="2"/>
                  </a:lnTo>
                  <a:cubicBezTo>
                    <a:pt x="853908" y="-57"/>
                    <a:pt x="856686" y="1303"/>
                    <a:pt x="858460" y="3608"/>
                  </a:cubicBezTo>
                  <a:close/>
                  <a:moveTo>
                    <a:pt x="1142712" y="496497"/>
                  </a:moveTo>
                  <a:lnTo>
                    <a:pt x="846340" y="18093"/>
                  </a:lnTo>
                  <a:lnTo>
                    <a:pt x="284634" y="35060"/>
                  </a:lnTo>
                  <a:lnTo>
                    <a:pt x="19241" y="530433"/>
                  </a:lnTo>
                  <a:lnTo>
                    <a:pt x="315554" y="1008837"/>
                  </a:lnTo>
                  <a:lnTo>
                    <a:pt x="877260" y="991870"/>
                  </a:lnTo>
                  <a:lnTo>
                    <a:pt x="1142712" y="496497"/>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0" name="任意多边形: 形状 23">
              <a:extLst>
                <a:ext uri="{FF2B5EF4-FFF2-40B4-BE49-F238E27FC236}">
                  <a16:creationId xmlns:a16="http://schemas.microsoft.com/office/drawing/2014/main" id="{7EC2E377-CA5F-6F82-72B9-E1C9122BD691}"/>
                </a:ext>
              </a:extLst>
            </p:cNvPr>
            <p:cNvSpPr/>
            <p:nvPr/>
          </p:nvSpPr>
          <p:spPr>
            <a:xfrm>
              <a:off x="5478602" y="2874424"/>
              <a:ext cx="1233730" cy="1106549"/>
            </a:xfrm>
            <a:custGeom>
              <a:avLst/>
              <a:gdLst>
                <a:gd name="connsiteX0" fmla="*/ 957282 w 1233730"/>
                <a:gd name="connsiteY0" fmla="*/ 38274 h 1106549"/>
                <a:gd name="connsiteX1" fmla="*/ 958110 w 1233730"/>
                <a:gd name="connsiteY1" fmla="*/ 39634 h 1106549"/>
                <a:gd name="connsiteX2" fmla="*/ 1232785 w 1233730"/>
                <a:gd name="connsiteY2" fmla="*/ 583958 h 1106549"/>
                <a:gd name="connsiteX3" fmla="*/ 1232253 w 1233730"/>
                <a:gd name="connsiteY3" fmla="*/ 592885 h 1106549"/>
                <a:gd name="connsiteX4" fmla="*/ 899048 w 1233730"/>
                <a:gd name="connsiteY4" fmla="*/ 1102506 h 1106549"/>
                <a:gd name="connsiteX5" fmla="*/ 891008 w 1233730"/>
                <a:gd name="connsiteY5" fmla="*/ 1106526 h 1106549"/>
                <a:gd name="connsiteX6" fmla="*/ 283129 w 1233730"/>
                <a:gd name="connsiteY6" fmla="*/ 1071822 h 1106549"/>
                <a:gd name="connsiteX7" fmla="*/ 275621 w 1233730"/>
                <a:gd name="connsiteY7" fmla="*/ 1066915 h 1106549"/>
                <a:gd name="connsiteX8" fmla="*/ 946 w 1233730"/>
                <a:gd name="connsiteY8" fmla="*/ 522591 h 1106549"/>
                <a:gd name="connsiteX9" fmla="*/ 1478 w 1233730"/>
                <a:gd name="connsiteY9" fmla="*/ 513664 h 1106549"/>
                <a:gd name="connsiteX10" fmla="*/ 334682 w 1233730"/>
                <a:gd name="connsiteY10" fmla="*/ 4043 h 1106549"/>
                <a:gd name="connsiteX11" fmla="*/ 342723 w 1233730"/>
                <a:gd name="connsiteY11" fmla="*/ 23 h 1106549"/>
                <a:gd name="connsiteX12" fmla="*/ 950602 w 1233730"/>
                <a:gd name="connsiteY12" fmla="*/ 34727 h 1106549"/>
                <a:gd name="connsiteX13" fmla="*/ 957282 w 1233730"/>
                <a:gd name="connsiteY13" fmla="*/ 38274 h 1106549"/>
                <a:gd name="connsiteX14" fmla="*/ 1214457 w 1233730"/>
                <a:gd name="connsiteY14" fmla="*/ 587328 h 1106549"/>
                <a:gd name="connsiteX15" fmla="*/ 944453 w 1233730"/>
                <a:gd name="connsiteY15" fmla="*/ 52227 h 1106549"/>
                <a:gd name="connsiteX16" fmla="*/ 346920 w 1233730"/>
                <a:gd name="connsiteY16" fmla="*/ 18114 h 1106549"/>
                <a:gd name="connsiteX17" fmla="*/ 19392 w 1233730"/>
                <a:gd name="connsiteY17" fmla="*/ 519103 h 1106549"/>
                <a:gd name="connsiteX18" fmla="*/ 289396 w 1233730"/>
                <a:gd name="connsiteY18" fmla="*/ 1054145 h 1106549"/>
                <a:gd name="connsiteX19" fmla="*/ 886929 w 1233730"/>
                <a:gd name="connsiteY19" fmla="*/ 1088258 h 1106549"/>
                <a:gd name="connsiteX20" fmla="*/ 1214457 w 1233730"/>
                <a:gd name="connsiteY20" fmla="*/ 587328 h 110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3730" h="1106549">
                  <a:moveTo>
                    <a:pt x="957282" y="38274"/>
                  </a:moveTo>
                  <a:cubicBezTo>
                    <a:pt x="957578" y="38688"/>
                    <a:pt x="957874" y="39102"/>
                    <a:pt x="958110" y="39634"/>
                  </a:cubicBezTo>
                  <a:lnTo>
                    <a:pt x="1232785" y="583958"/>
                  </a:lnTo>
                  <a:cubicBezTo>
                    <a:pt x="1234204" y="586796"/>
                    <a:pt x="1234026" y="590225"/>
                    <a:pt x="1232253" y="592885"/>
                  </a:cubicBezTo>
                  <a:lnTo>
                    <a:pt x="899048" y="1102506"/>
                  </a:lnTo>
                  <a:cubicBezTo>
                    <a:pt x="897275" y="1105225"/>
                    <a:pt x="894260" y="1106763"/>
                    <a:pt x="891008" y="1106526"/>
                  </a:cubicBezTo>
                  <a:lnTo>
                    <a:pt x="283129" y="1071822"/>
                  </a:lnTo>
                  <a:cubicBezTo>
                    <a:pt x="279937" y="1071645"/>
                    <a:pt x="277099" y="1069812"/>
                    <a:pt x="275621" y="1066915"/>
                  </a:cubicBezTo>
                  <a:lnTo>
                    <a:pt x="946" y="522591"/>
                  </a:lnTo>
                  <a:cubicBezTo>
                    <a:pt x="-473" y="519753"/>
                    <a:pt x="-296" y="516324"/>
                    <a:pt x="1478" y="513664"/>
                  </a:cubicBezTo>
                  <a:lnTo>
                    <a:pt x="334682" y="4043"/>
                  </a:lnTo>
                  <a:cubicBezTo>
                    <a:pt x="336456" y="1383"/>
                    <a:pt x="339471" y="-213"/>
                    <a:pt x="342723" y="23"/>
                  </a:cubicBezTo>
                  <a:lnTo>
                    <a:pt x="950602" y="34727"/>
                  </a:lnTo>
                  <a:cubicBezTo>
                    <a:pt x="953262" y="34786"/>
                    <a:pt x="955745" y="36146"/>
                    <a:pt x="957282" y="38274"/>
                  </a:cubicBezTo>
                  <a:close/>
                  <a:moveTo>
                    <a:pt x="1214457" y="587328"/>
                  </a:moveTo>
                  <a:lnTo>
                    <a:pt x="944453" y="52227"/>
                  </a:lnTo>
                  <a:lnTo>
                    <a:pt x="346920" y="18114"/>
                  </a:lnTo>
                  <a:lnTo>
                    <a:pt x="19392" y="519103"/>
                  </a:lnTo>
                  <a:lnTo>
                    <a:pt x="289396" y="1054145"/>
                  </a:lnTo>
                  <a:lnTo>
                    <a:pt x="886929" y="1088258"/>
                  </a:lnTo>
                  <a:lnTo>
                    <a:pt x="1214457" y="58732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1" name="任意多边形: 形状 24">
              <a:extLst>
                <a:ext uri="{FF2B5EF4-FFF2-40B4-BE49-F238E27FC236}">
                  <a16:creationId xmlns:a16="http://schemas.microsoft.com/office/drawing/2014/main" id="{0FE6984C-5F56-C958-5BBF-48756617E63D}"/>
                </a:ext>
              </a:extLst>
            </p:cNvPr>
            <p:cNvSpPr/>
            <p:nvPr/>
          </p:nvSpPr>
          <p:spPr>
            <a:xfrm>
              <a:off x="5445506" y="2816351"/>
              <a:ext cx="1299922" cy="1222577"/>
            </a:xfrm>
            <a:custGeom>
              <a:avLst/>
              <a:gdLst>
                <a:gd name="connsiteX0" fmla="*/ 1057539 w 1299922"/>
                <a:gd name="connsiteY0" fmla="*/ 96761 h 1222577"/>
                <a:gd name="connsiteX1" fmla="*/ 1058663 w 1299922"/>
                <a:gd name="connsiteY1" fmla="*/ 98830 h 1222577"/>
                <a:gd name="connsiteX2" fmla="*/ 1299284 w 1299922"/>
                <a:gd name="connsiteY2" fmla="*/ 701152 h 1222577"/>
                <a:gd name="connsiteX3" fmla="*/ 1297984 w 1299922"/>
                <a:gd name="connsiteY3" fmla="*/ 710020 h 1222577"/>
                <a:gd name="connsiteX4" fmla="*/ 897618 w 1299922"/>
                <a:gd name="connsiteY4" fmla="*/ 1219168 h 1222577"/>
                <a:gd name="connsiteX5" fmla="*/ 889282 w 1299922"/>
                <a:gd name="connsiteY5" fmla="*/ 1222479 h 1222577"/>
                <a:gd name="connsiteX6" fmla="*/ 248296 w 1299922"/>
                <a:gd name="connsiteY6" fmla="*/ 1129304 h 1222577"/>
                <a:gd name="connsiteX7" fmla="*/ 241260 w 1299922"/>
                <a:gd name="connsiteY7" fmla="*/ 1123747 h 1222577"/>
                <a:gd name="connsiteX8" fmla="*/ 639 w 1299922"/>
                <a:gd name="connsiteY8" fmla="*/ 521425 h 1222577"/>
                <a:gd name="connsiteX9" fmla="*/ 1940 w 1299922"/>
                <a:gd name="connsiteY9" fmla="*/ 512557 h 1222577"/>
                <a:gd name="connsiteX10" fmla="*/ 402305 w 1299922"/>
                <a:gd name="connsiteY10" fmla="*/ 3410 h 1222577"/>
                <a:gd name="connsiteX11" fmla="*/ 410641 w 1299922"/>
                <a:gd name="connsiteY11" fmla="*/ 99 h 1222577"/>
                <a:gd name="connsiteX12" fmla="*/ 1051627 w 1299922"/>
                <a:gd name="connsiteY12" fmla="*/ 93273 h 1222577"/>
                <a:gd name="connsiteX13" fmla="*/ 1057539 w 1299922"/>
                <a:gd name="connsiteY13" fmla="*/ 96761 h 1222577"/>
                <a:gd name="connsiteX14" fmla="*/ 1280720 w 1299922"/>
                <a:gd name="connsiteY14" fmla="*/ 702926 h 1222577"/>
                <a:gd name="connsiteX15" fmla="*/ 1043942 w 1299922"/>
                <a:gd name="connsiteY15" fmla="*/ 110241 h 1222577"/>
                <a:gd name="connsiteX16" fmla="*/ 413183 w 1299922"/>
                <a:gd name="connsiteY16" fmla="*/ 18604 h 1222577"/>
                <a:gd name="connsiteX17" fmla="*/ 19203 w 1299922"/>
                <a:gd name="connsiteY17" fmla="*/ 519652 h 1222577"/>
                <a:gd name="connsiteX18" fmla="*/ 255981 w 1299922"/>
                <a:gd name="connsiteY18" fmla="*/ 1112337 h 1222577"/>
                <a:gd name="connsiteX19" fmla="*/ 886740 w 1299922"/>
                <a:gd name="connsiteY19" fmla="*/ 1203974 h 1222577"/>
                <a:gd name="connsiteX20" fmla="*/ 1280720 w 1299922"/>
                <a:gd name="connsiteY20" fmla="*/ 702926 h 1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9922" h="1222577">
                  <a:moveTo>
                    <a:pt x="1057539" y="96761"/>
                  </a:moveTo>
                  <a:cubicBezTo>
                    <a:pt x="1058012" y="97352"/>
                    <a:pt x="1058367" y="98062"/>
                    <a:pt x="1058663" y="98830"/>
                  </a:cubicBezTo>
                  <a:lnTo>
                    <a:pt x="1299284" y="701152"/>
                  </a:lnTo>
                  <a:cubicBezTo>
                    <a:pt x="1300466" y="704108"/>
                    <a:pt x="1299993" y="707478"/>
                    <a:pt x="1297984" y="710020"/>
                  </a:cubicBezTo>
                  <a:lnTo>
                    <a:pt x="897618" y="1219168"/>
                  </a:lnTo>
                  <a:cubicBezTo>
                    <a:pt x="895608" y="1221710"/>
                    <a:pt x="892475" y="1222951"/>
                    <a:pt x="889282" y="1222479"/>
                  </a:cubicBezTo>
                  <a:lnTo>
                    <a:pt x="248296" y="1129304"/>
                  </a:lnTo>
                  <a:cubicBezTo>
                    <a:pt x="245103" y="1128831"/>
                    <a:pt x="242443" y="1126762"/>
                    <a:pt x="241260" y="1123747"/>
                  </a:cubicBezTo>
                  <a:lnTo>
                    <a:pt x="639" y="521425"/>
                  </a:lnTo>
                  <a:cubicBezTo>
                    <a:pt x="-543" y="518469"/>
                    <a:pt x="-71" y="515099"/>
                    <a:pt x="1940" y="512557"/>
                  </a:cubicBezTo>
                  <a:lnTo>
                    <a:pt x="402305" y="3410"/>
                  </a:lnTo>
                  <a:cubicBezTo>
                    <a:pt x="404315" y="867"/>
                    <a:pt x="407449" y="-374"/>
                    <a:pt x="410641" y="99"/>
                  </a:cubicBezTo>
                  <a:lnTo>
                    <a:pt x="1051627" y="93273"/>
                  </a:lnTo>
                  <a:cubicBezTo>
                    <a:pt x="1054051" y="93628"/>
                    <a:pt x="1056180" y="94869"/>
                    <a:pt x="1057539" y="96761"/>
                  </a:cubicBezTo>
                  <a:close/>
                  <a:moveTo>
                    <a:pt x="1280720" y="702926"/>
                  </a:moveTo>
                  <a:lnTo>
                    <a:pt x="1043942" y="110241"/>
                  </a:lnTo>
                  <a:lnTo>
                    <a:pt x="413183" y="18604"/>
                  </a:lnTo>
                  <a:lnTo>
                    <a:pt x="19203" y="519652"/>
                  </a:lnTo>
                  <a:lnTo>
                    <a:pt x="255981" y="1112337"/>
                  </a:lnTo>
                  <a:lnTo>
                    <a:pt x="886740" y="1203974"/>
                  </a:lnTo>
                  <a:lnTo>
                    <a:pt x="1280720" y="702926"/>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2" name="任意多边形: 形状 25">
              <a:extLst>
                <a:ext uri="{FF2B5EF4-FFF2-40B4-BE49-F238E27FC236}">
                  <a16:creationId xmlns:a16="http://schemas.microsoft.com/office/drawing/2014/main" id="{8A96D83A-997E-0E56-53B9-3F82667AB9FE}"/>
                </a:ext>
              </a:extLst>
            </p:cNvPr>
            <p:cNvSpPr/>
            <p:nvPr/>
          </p:nvSpPr>
          <p:spPr>
            <a:xfrm>
              <a:off x="5415902" y="2758045"/>
              <a:ext cx="1359307" cy="1339189"/>
            </a:xfrm>
            <a:custGeom>
              <a:avLst/>
              <a:gdLst>
                <a:gd name="connsiteX0" fmla="*/ 1158325 w 1359307"/>
                <a:gd name="connsiteY0" fmla="*/ 161748 h 1339189"/>
                <a:gd name="connsiteX1" fmla="*/ 1159743 w 1359307"/>
                <a:gd name="connsiteY1" fmla="*/ 164527 h 1339189"/>
                <a:gd name="connsiteX2" fmla="*/ 1358921 w 1359307"/>
                <a:gd name="connsiteY2" fmla="*/ 825142 h 1339189"/>
                <a:gd name="connsiteX3" fmla="*/ 1356852 w 1359307"/>
                <a:gd name="connsiteY3" fmla="*/ 833891 h 1339189"/>
                <a:gd name="connsiteX4" fmla="*/ 885305 w 1359307"/>
                <a:gd name="connsiteY4" fmla="*/ 1336358 h 1339189"/>
                <a:gd name="connsiteX5" fmla="*/ 876733 w 1359307"/>
                <a:gd name="connsiteY5" fmla="*/ 1338959 h 1339189"/>
                <a:gd name="connsiteX6" fmla="*/ 206068 w 1359307"/>
                <a:gd name="connsiteY6" fmla="*/ 1180812 h 1339189"/>
                <a:gd name="connsiteX7" fmla="*/ 199564 w 1359307"/>
                <a:gd name="connsiteY7" fmla="*/ 1174663 h 1339189"/>
                <a:gd name="connsiteX8" fmla="*/ 387 w 1359307"/>
                <a:gd name="connsiteY8" fmla="*/ 514049 h 1339189"/>
                <a:gd name="connsiteX9" fmla="*/ 2456 w 1359307"/>
                <a:gd name="connsiteY9" fmla="*/ 505298 h 1339189"/>
                <a:gd name="connsiteX10" fmla="*/ 474003 w 1359307"/>
                <a:gd name="connsiteY10" fmla="*/ 2832 h 1339189"/>
                <a:gd name="connsiteX11" fmla="*/ 482575 w 1359307"/>
                <a:gd name="connsiteY11" fmla="*/ 230 h 1339189"/>
                <a:gd name="connsiteX12" fmla="*/ 1153240 w 1359307"/>
                <a:gd name="connsiteY12" fmla="*/ 158378 h 1339189"/>
                <a:gd name="connsiteX13" fmla="*/ 1158325 w 1359307"/>
                <a:gd name="connsiteY13" fmla="*/ 161748 h 1339189"/>
                <a:gd name="connsiteX14" fmla="*/ 1340180 w 1359307"/>
                <a:gd name="connsiteY14" fmla="*/ 825378 h 1339189"/>
                <a:gd name="connsiteX15" fmla="*/ 1144017 w 1359307"/>
                <a:gd name="connsiteY15" fmla="*/ 174636 h 1339189"/>
                <a:gd name="connsiteX16" fmla="*/ 483462 w 1359307"/>
                <a:gd name="connsiteY16" fmla="*/ 18854 h 1339189"/>
                <a:gd name="connsiteX17" fmla="*/ 19010 w 1359307"/>
                <a:gd name="connsiteY17" fmla="*/ 513753 h 1339189"/>
                <a:gd name="connsiteX18" fmla="*/ 215172 w 1359307"/>
                <a:gd name="connsiteY18" fmla="*/ 1164494 h 1339189"/>
                <a:gd name="connsiteX19" fmla="*/ 875787 w 1359307"/>
                <a:gd name="connsiteY19" fmla="*/ 1320277 h 1339189"/>
                <a:gd name="connsiteX20" fmla="*/ 1340180 w 1359307"/>
                <a:gd name="connsiteY20" fmla="*/ 825378 h 133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9307" h="1339189">
                  <a:moveTo>
                    <a:pt x="1158325" y="161748"/>
                  </a:moveTo>
                  <a:cubicBezTo>
                    <a:pt x="1158916" y="162576"/>
                    <a:pt x="1159389" y="163522"/>
                    <a:pt x="1159743" y="164527"/>
                  </a:cubicBezTo>
                  <a:lnTo>
                    <a:pt x="1358921" y="825142"/>
                  </a:lnTo>
                  <a:cubicBezTo>
                    <a:pt x="1359867" y="828216"/>
                    <a:pt x="1359039" y="831526"/>
                    <a:pt x="1356852" y="833891"/>
                  </a:cubicBezTo>
                  <a:lnTo>
                    <a:pt x="885305" y="1336358"/>
                  </a:lnTo>
                  <a:cubicBezTo>
                    <a:pt x="883118" y="1338723"/>
                    <a:pt x="879807" y="1339669"/>
                    <a:pt x="876733" y="1338959"/>
                  </a:cubicBezTo>
                  <a:lnTo>
                    <a:pt x="206068" y="1180812"/>
                  </a:lnTo>
                  <a:cubicBezTo>
                    <a:pt x="202934" y="1180043"/>
                    <a:pt x="200451" y="1177737"/>
                    <a:pt x="199564" y="1174663"/>
                  </a:cubicBezTo>
                  <a:lnTo>
                    <a:pt x="387" y="514049"/>
                  </a:lnTo>
                  <a:cubicBezTo>
                    <a:pt x="-559" y="510974"/>
                    <a:pt x="268" y="507663"/>
                    <a:pt x="2456" y="505298"/>
                  </a:cubicBezTo>
                  <a:lnTo>
                    <a:pt x="474003" y="2832"/>
                  </a:lnTo>
                  <a:cubicBezTo>
                    <a:pt x="476190" y="467"/>
                    <a:pt x="479501" y="-479"/>
                    <a:pt x="482575" y="230"/>
                  </a:cubicBezTo>
                  <a:lnTo>
                    <a:pt x="1153240" y="158378"/>
                  </a:lnTo>
                  <a:cubicBezTo>
                    <a:pt x="1155250" y="158851"/>
                    <a:pt x="1157083" y="160093"/>
                    <a:pt x="1158325" y="161748"/>
                  </a:cubicBezTo>
                  <a:close/>
                  <a:moveTo>
                    <a:pt x="1340180" y="825378"/>
                  </a:moveTo>
                  <a:lnTo>
                    <a:pt x="1144017" y="174636"/>
                  </a:lnTo>
                  <a:lnTo>
                    <a:pt x="483462" y="18854"/>
                  </a:lnTo>
                  <a:lnTo>
                    <a:pt x="19010" y="513753"/>
                  </a:lnTo>
                  <a:lnTo>
                    <a:pt x="215172" y="1164494"/>
                  </a:lnTo>
                  <a:lnTo>
                    <a:pt x="875787" y="1320277"/>
                  </a:lnTo>
                  <a:lnTo>
                    <a:pt x="1340180" y="82537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3" name="任意多边形: 形状 26">
              <a:extLst>
                <a:ext uri="{FF2B5EF4-FFF2-40B4-BE49-F238E27FC236}">
                  <a16:creationId xmlns:a16="http://schemas.microsoft.com/office/drawing/2014/main" id="{EACFCA22-484C-7B8E-3ABC-3A7F0EE34363}"/>
                </a:ext>
              </a:extLst>
            </p:cNvPr>
            <p:cNvSpPr/>
            <p:nvPr/>
          </p:nvSpPr>
          <p:spPr>
            <a:xfrm>
              <a:off x="5390502" y="2700065"/>
              <a:ext cx="1410108" cy="1455149"/>
            </a:xfrm>
            <a:custGeom>
              <a:avLst/>
              <a:gdLst>
                <a:gd name="connsiteX0" fmla="*/ 1258513 w 1410108"/>
                <a:gd name="connsiteY0" fmla="*/ 233385 h 1455149"/>
                <a:gd name="connsiteX1" fmla="*/ 1260109 w 1410108"/>
                <a:gd name="connsiteY1" fmla="*/ 236932 h 1455149"/>
                <a:gd name="connsiteX2" fmla="*/ 1409921 w 1410108"/>
                <a:gd name="connsiteY2" fmla="*/ 955545 h 1455149"/>
                <a:gd name="connsiteX3" fmla="*/ 1407142 w 1410108"/>
                <a:gd name="connsiteY3" fmla="*/ 964058 h 1455149"/>
                <a:gd name="connsiteX4" fmla="*/ 860867 w 1410108"/>
                <a:gd name="connsiteY4" fmla="*/ 1452868 h 1455149"/>
                <a:gd name="connsiteX5" fmla="*/ 852058 w 1410108"/>
                <a:gd name="connsiteY5" fmla="*/ 1454700 h 1455149"/>
                <a:gd name="connsiteX6" fmla="*/ 155971 w 1410108"/>
                <a:gd name="connsiteY6" fmla="*/ 1224898 h 1455149"/>
                <a:gd name="connsiteX7" fmla="*/ 150000 w 1410108"/>
                <a:gd name="connsiteY7" fmla="*/ 1218218 h 1455149"/>
                <a:gd name="connsiteX8" fmla="*/ 188 w 1410108"/>
                <a:gd name="connsiteY8" fmla="*/ 499606 h 1455149"/>
                <a:gd name="connsiteX9" fmla="*/ 2967 w 1410108"/>
                <a:gd name="connsiteY9" fmla="*/ 491092 h 1455149"/>
                <a:gd name="connsiteX10" fmla="*/ 549301 w 1410108"/>
                <a:gd name="connsiteY10" fmla="*/ 2282 h 1455149"/>
                <a:gd name="connsiteX11" fmla="*/ 558110 w 1410108"/>
                <a:gd name="connsiteY11" fmla="*/ 450 h 1455149"/>
                <a:gd name="connsiteX12" fmla="*/ 1254197 w 1410108"/>
                <a:gd name="connsiteY12" fmla="*/ 230252 h 1455149"/>
                <a:gd name="connsiteX13" fmla="*/ 1258513 w 1410108"/>
                <a:gd name="connsiteY13" fmla="*/ 233385 h 1455149"/>
                <a:gd name="connsiteX14" fmla="*/ 1391298 w 1410108"/>
                <a:gd name="connsiteY14" fmla="*/ 954126 h 1455149"/>
                <a:gd name="connsiteX15" fmla="*/ 1243614 w 1410108"/>
                <a:gd name="connsiteY15" fmla="*/ 245682 h 1455149"/>
                <a:gd name="connsiteX16" fmla="*/ 557341 w 1410108"/>
                <a:gd name="connsiteY16" fmla="*/ 19132 h 1455149"/>
                <a:gd name="connsiteX17" fmla="*/ 18752 w 1410108"/>
                <a:gd name="connsiteY17" fmla="*/ 501025 h 1455149"/>
                <a:gd name="connsiteX18" fmla="*/ 166435 w 1410108"/>
                <a:gd name="connsiteY18" fmla="*/ 1209468 h 1455149"/>
                <a:gd name="connsiteX19" fmla="*/ 852708 w 1410108"/>
                <a:gd name="connsiteY19" fmla="*/ 1436018 h 1455149"/>
                <a:gd name="connsiteX20" fmla="*/ 1391298 w 1410108"/>
                <a:gd name="connsiteY20" fmla="*/ 954126 h 145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10108" h="1455149">
                  <a:moveTo>
                    <a:pt x="1258513" y="233385"/>
                  </a:moveTo>
                  <a:cubicBezTo>
                    <a:pt x="1259281" y="234390"/>
                    <a:pt x="1259813" y="235632"/>
                    <a:pt x="1260109" y="236932"/>
                  </a:cubicBezTo>
                  <a:lnTo>
                    <a:pt x="1409921" y="955545"/>
                  </a:lnTo>
                  <a:cubicBezTo>
                    <a:pt x="1410571" y="958678"/>
                    <a:pt x="1409507" y="961929"/>
                    <a:pt x="1407142" y="964058"/>
                  </a:cubicBezTo>
                  <a:lnTo>
                    <a:pt x="860867" y="1452868"/>
                  </a:lnTo>
                  <a:cubicBezTo>
                    <a:pt x="858502" y="1454996"/>
                    <a:pt x="855132" y="1455705"/>
                    <a:pt x="852058" y="1454700"/>
                  </a:cubicBezTo>
                  <a:lnTo>
                    <a:pt x="155971" y="1224898"/>
                  </a:lnTo>
                  <a:cubicBezTo>
                    <a:pt x="152956" y="1223893"/>
                    <a:pt x="150650" y="1221351"/>
                    <a:pt x="150000" y="1218218"/>
                  </a:cubicBezTo>
                  <a:lnTo>
                    <a:pt x="188" y="499606"/>
                  </a:lnTo>
                  <a:cubicBezTo>
                    <a:pt x="-462" y="496472"/>
                    <a:pt x="602" y="493221"/>
                    <a:pt x="2967" y="491092"/>
                  </a:cubicBezTo>
                  <a:lnTo>
                    <a:pt x="549301" y="2282"/>
                  </a:lnTo>
                  <a:cubicBezTo>
                    <a:pt x="551666" y="154"/>
                    <a:pt x="555036" y="-555"/>
                    <a:pt x="558110" y="450"/>
                  </a:cubicBezTo>
                  <a:lnTo>
                    <a:pt x="1254197" y="230252"/>
                  </a:lnTo>
                  <a:cubicBezTo>
                    <a:pt x="1255911" y="230843"/>
                    <a:pt x="1257389" y="231966"/>
                    <a:pt x="1258513" y="233385"/>
                  </a:cubicBezTo>
                  <a:close/>
                  <a:moveTo>
                    <a:pt x="1391298" y="954126"/>
                  </a:moveTo>
                  <a:lnTo>
                    <a:pt x="1243614" y="245682"/>
                  </a:lnTo>
                  <a:lnTo>
                    <a:pt x="557341" y="19132"/>
                  </a:lnTo>
                  <a:lnTo>
                    <a:pt x="18752" y="501025"/>
                  </a:lnTo>
                  <a:lnTo>
                    <a:pt x="166435" y="1209468"/>
                  </a:lnTo>
                  <a:lnTo>
                    <a:pt x="852708" y="1436018"/>
                  </a:lnTo>
                  <a:lnTo>
                    <a:pt x="1391298" y="954126"/>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4" name="任意多边形: 形状 27">
              <a:extLst>
                <a:ext uri="{FF2B5EF4-FFF2-40B4-BE49-F238E27FC236}">
                  <a16:creationId xmlns:a16="http://schemas.microsoft.com/office/drawing/2014/main" id="{BD276305-DDC8-4C13-45AB-9D039A4BAADB}"/>
                </a:ext>
              </a:extLst>
            </p:cNvPr>
            <p:cNvSpPr/>
            <p:nvPr/>
          </p:nvSpPr>
          <p:spPr>
            <a:xfrm>
              <a:off x="5370117" y="2643271"/>
              <a:ext cx="1450759" cy="1568737"/>
            </a:xfrm>
            <a:custGeom>
              <a:avLst/>
              <a:gdLst>
                <a:gd name="connsiteX0" fmla="*/ 1356877 w 1450759"/>
                <a:gd name="connsiteY0" fmla="*/ 311640 h 1568737"/>
                <a:gd name="connsiteX1" fmla="*/ 1358592 w 1450759"/>
                <a:gd name="connsiteY1" fmla="*/ 315956 h 1568737"/>
                <a:gd name="connsiteX2" fmla="*/ 1450702 w 1450759"/>
                <a:gd name="connsiteY2" fmla="*/ 1091383 h 1568737"/>
                <a:gd name="connsiteX3" fmla="*/ 1447155 w 1450759"/>
                <a:gd name="connsiteY3" fmla="*/ 1099601 h 1568737"/>
                <a:gd name="connsiteX4" fmla="*/ 822899 w 1450759"/>
                <a:gd name="connsiteY4" fmla="*/ 1566950 h 1568737"/>
                <a:gd name="connsiteX5" fmla="*/ 813972 w 1450759"/>
                <a:gd name="connsiteY5" fmla="*/ 1568014 h 1568737"/>
                <a:gd name="connsiteX6" fmla="*/ 97547 w 1450759"/>
                <a:gd name="connsiteY6" fmla="*/ 1259936 h 1568737"/>
                <a:gd name="connsiteX7" fmla="*/ 92167 w 1450759"/>
                <a:gd name="connsiteY7" fmla="*/ 1252782 h 1568737"/>
                <a:gd name="connsiteX8" fmla="*/ 57 w 1450759"/>
                <a:gd name="connsiteY8" fmla="*/ 477355 h 1568737"/>
                <a:gd name="connsiteX9" fmla="*/ 3605 w 1450759"/>
                <a:gd name="connsiteY9" fmla="*/ 469138 h 1568737"/>
                <a:gd name="connsiteX10" fmla="*/ 627919 w 1450759"/>
                <a:gd name="connsiteY10" fmla="*/ 1788 h 1568737"/>
                <a:gd name="connsiteX11" fmla="*/ 636846 w 1450759"/>
                <a:gd name="connsiteY11" fmla="*/ 724 h 1568737"/>
                <a:gd name="connsiteX12" fmla="*/ 1353271 w 1450759"/>
                <a:gd name="connsiteY12" fmla="*/ 308802 h 1568737"/>
                <a:gd name="connsiteX13" fmla="*/ 1356877 w 1450759"/>
                <a:gd name="connsiteY13" fmla="*/ 311640 h 1568737"/>
                <a:gd name="connsiteX14" fmla="*/ 1432256 w 1450759"/>
                <a:gd name="connsiteY14" fmla="*/ 1088368 h 1568737"/>
                <a:gd name="connsiteX15" fmla="*/ 1341328 w 1450759"/>
                <a:gd name="connsiteY15" fmla="*/ 323228 h 1568737"/>
                <a:gd name="connsiteX16" fmla="*/ 634423 w 1450759"/>
                <a:gd name="connsiteY16" fmla="*/ 19229 h 1568737"/>
                <a:gd name="connsiteX17" fmla="*/ 18444 w 1450759"/>
                <a:gd name="connsiteY17" fmla="*/ 480370 h 1568737"/>
                <a:gd name="connsiteX18" fmla="*/ 109372 w 1450759"/>
                <a:gd name="connsiteY18" fmla="*/ 1245510 h 1568737"/>
                <a:gd name="connsiteX19" fmla="*/ 816278 w 1450759"/>
                <a:gd name="connsiteY19" fmla="*/ 1549509 h 1568737"/>
                <a:gd name="connsiteX20" fmla="*/ 1432256 w 1450759"/>
                <a:gd name="connsiteY20" fmla="*/ 1088368 h 156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50759" h="1568737">
                  <a:moveTo>
                    <a:pt x="1356877" y="311640"/>
                  </a:moveTo>
                  <a:cubicBezTo>
                    <a:pt x="1357823" y="312881"/>
                    <a:pt x="1358414" y="314359"/>
                    <a:pt x="1358592" y="315956"/>
                  </a:cubicBezTo>
                  <a:lnTo>
                    <a:pt x="1450702" y="1091383"/>
                  </a:lnTo>
                  <a:cubicBezTo>
                    <a:pt x="1451056" y="1094575"/>
                    <a:pt x="1449756" y="1097709"/>
                    <a:pt x="1447155" y="1099601"/>
                  </a:cubicBezTo>
                  <a:lnTo>
                    <a:pt x="822899" y="1566950"/>
                  </a:lnTo>
                  <a:cubicBezTo>
                    <a:pt x="820357" y="1568900"/>
                    <a:pt x="816928" y="1569255"/>
                    <a:pt x="813972" y="1568014"/>
                  </a:cubicBezTo>
                  <a:lnTo>
                    <a:pt x="97547" y="1259936"/>
                  </a:lnTo>
                  <a:cubicBezTo>
                    <a:pt x="94591" y="1258694"/>
                    <a:pt x="92581" y="1255916"/>
                    <a:pt x="92167" y="1252782"/>
                  </a:cubicBezTo>
                  <a:lnTo>
                    <a:pt x="57" y="477355"/>
                  </a:lnTo>
                  <a:cubicBezTo>
                    <a:pt x="-297" y="474163"/>
                    <a:pt x="1003" y="471029"/>
                    <a:pt x="3605" y="469138"/>
                  </a:cubicBezTo>
                  <a:lnTo>
                    <a:pt x="627919" y="1788"/>
                  </a:lnTo>
                  <a:cubicBezTo>
                    <a:pt x="630520" y="-163"/>
                    <a:pt x="633890" y="-517"/>
                    <a:pt x="636846" y="724"/>
                  </a:cubicBezTo>
                  <a:lnTo>
                    <a:pt x="1353271" y="308802"/>
                  </a:lnTo>
                  <a:cubicBezTo>
                    <a:pt x="1354690" y="309393"/>
                    <a:pt x="1355931" y="310398"/>
                    <a:pt x="1356877" y="311640"/>
                  </a:cubicBezTo>
                  <a:close/>
                  <a:moveTo>
                    <a:pt x="1432256" y="1088368"/>
                  </a:moveTo>
                  <a:lnTo>
                    <a:pt x="1341328" y="323228"/>
                  </a:lnTo>
                  <a:lnTo>
                    <a:pt x="634423" y="19229"/>
                  </a:lnTo>
                  <a:lnTo>
                    <a:pt x="18444" y="480370"/>
                  </a:lnTo>
                  <a:lnTo>
                    <a:pt x="109372" y="1245510"/>
                  </a:lnTo>
                  <a:lnTo>
                    <a:pt x="816278" y="1549509"/>
                  </a:lnTo>
                  <a:lnTo>
                    <a:pt x="1432256" y="108836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5" name="任意多边形: 形状 28">
              <a:extLst>
                <a:ext uri="{FF2B5EF4-FFF2-40B4-BE49-F238E27FC236}">
                  <a16:creationId xmlns:a16="http://schemas.microsoft.com/office/drawing/2014/main" id="{871189D6-085D-7955-D544-C76723CBAF49}"/>
                </a:ext>
              </a:extLst>
            </p:cNvPr>
            <p:cNvSpPr/>
            <p:nvPr/>
          </p:nvSpPr>
          <p:spPr>
            <a:xfrm>
              <a:off x="5355802" y="2588314"/>
              <a:ext cx="1479329" cy="1678650"/>
            </a:xfrm>
            <a:custGeom>
              <a:avLst/>
              <a:gdLst>
                <a:gd name="connsiteX0" fmla="*/ 1451833 w 1479329"/>
                <a:gd name="connsiteY0" fmla="*/ 396511 h 1678650"/>
                <a:gd name="connsiteX1" fmla="*/ 1453606 w 1479329"/>
                <a:gd name="connsiteY1" fmla="*/ 401596 h 1678650"/>
                <a:gd name="connsiteX2" fmla="*/ 1479324 w 1479329"/>
                <a:gd name="connsiteY2" fmla="*/ 1231946 h 1678650"/>
                <a:gd name="connsiteX3" fmla="*/ 1475067 w 1479329"/>
                <a:gd name="connsiteY3" fmla="*/ 1239868 h 1678650"/>
                <a:gd name="connsiteX4" fmla="*/ 770112 w 1479329"/>
                <a:gd name="connsiteY4" fmla="*/ 1677302 h 1678650"/>
                <a:gd name="connsiteX5" fmla="*/ 761126 w 1479329"/>
                <a:gd name="connsiteY5" fmla="*/ 1677598 h 1678650"/>
                <a:gd name="connsiteX6" fmla="*/ 30453 w 1479329"/>
                <a:gd name="connsiteY6" fmla="*/ 1284681 h 1678650"/>
                <a:gd name="connsiteX7" fmla="*/ 25723 w 1479329"/>
                <a:gd name="connsiteY7" fmla="*/ 1277055 h 1678650"/>
                <a:gd name="connsiteX8" fmla="*/ 6 w 1479329"/>
                <a:gd name="connsiteY8" fmla="*/ 446705 h 1678650"/>
                <a:gd name="connsiteX9" fmla="*/ 4263 w 1479329"/>
                <a:gd name="connsiteY9" fmla="*/ 438783 h 1678650"/>
                <a:gd name="connsiteX10" fmla="*/ 709218 w 1479329"/>
                <a:gd name="connsiteY10" fmla="*/ 1349 h 1678650"/>
                <a:gd name="connsiteX11" fmla="*/ 718204 w 1479329"/>
                <a:gd name="connsiteY11" fmla="*/ 1053 h 1678650"/>
                <a:gd name="connsiteX12" fmla="*/ 1448877 w 1479329"/>
                <a:gd name="connsiteY12" fmla="*/ 393969 h 1678650"/>
                <a:gd name="connsiteX13" fmla="*/ 1451833 w 1479329"/>
                <a:gd name="connsiteY13" fmla="*/ 396511 h 1678650"/>
                <a:gd name="connsiteX14" fmla="*/ 1461233 w 1479329"/>
                <a:gd name="connsiteY14" fmla="*/ 1227335 h 1678650"/>
                <a:gd name="connsiteX15" fmla="*/ 1435811 w 1479329"/>
                <a:gd name="connsiteY15" fmla="*/ 407331 h 1678650"/>
                <a:gd name="connsiteX16" fmla="*/ 714243 w 1479329"/>
                <a:gd name="connsiteY16" fmla="*/ 19321 h 1678650"/>
                <a:gd name="connsiteX17" fmla="*/ 18097 w 1479329"/>
                <a:gd name="connsiteY17" fmla="*/ 451257 h 1678650"/>
                <a:gd name="connsiteX18" fmla="*/ 43519 w 1479329"/>
                <a:gd name="connsiteY18" fmla="*/ 1271261 h 1678650"/>
                <a:gd name="connsiteX19" fmla="*/ 765087 w 1479329"/>
                <a:gd name="connsiteY19" fmla="*/ 1659270 h 1678650"/>
                <a:gd name="connsiteX20" fmla="*/ 1461233 w 1479329"/>
                <a:gd name="connsiteY20" fmla="*/ 1227335 h 167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9329" h="1678650">
                  <a:moveTo>
                    <a:pt x="1451833" y="396511"/>
                  </a:moveTo>
                  <a:cubicBezTo>
                    <a:pt x="1452897" y="397989"/>
                    <a:pt x="1453547" y="399704"/>
                    <a:pt x="1453606" y="401596"/>
                  </a:cubicBezTo>
                  <a:lnTo>
                    <a:pt x="1479324" y="1231946"/>
                  </a:lnTo>
                  <a:cubicBezTo>
                    <a:pt x="1479442" y="1235138"/>
                    <a:pt x="1477787" y="1238153"/>
                    <a:pt x="1475067" y="1239868"/>
                  </a:cubicBezTo>
                  <a:lnTo>
                    <a:pt x="770112" y="1677302"/>
                  </a:lnTo>
                  <a:cubicBezTo>
                    <a:pt x="767392" y="1679016"/>
                    <a:pt x="763964" y="1679076"/>
                    <a:pt x="761126" y="1677598"/>
                  </a:cubicBezTo>
                  <a:lnTo>
                    <a:pt x="30453" y="1284681"/>
                  </a:lnTo>
                  <a:cubicBezTo>
                    <a:pt x="27615" y="1283145"/>
                    <a:pt x="25842" y="1280247"/>
                    <a:pt x="25723" y="1277055"/>
                  </a:cubicBezTo>
                  <a:lnTo>
                    <a:pt x="6" y="446705"/>
                  </a:lnTo>
                  <a:cubicBezTo>
                    <a:pt x="-112" y="443512"/>
                    <a:pt x="1543" y="440497"/>
                    <a:pt x="4263" y="438783"/>
                  </a:cubicBezTo>
                  <a:lnTo>
                    <a:pt x="709218" y="1349"/>
                  </a:lnTo>
                  <a:cubicBezTo>
                    <a:pt x="711937" y="-366"/>
                    <a:pt x="715366" y="-425"/>
                    <a:pt x="718204" y="1053"/>
                  </a:cubicBezTo>
                  <a:lnTo>
                    <a:pt x="1448877" y="393969"/>
                  </a:lnTo>
                  <a:cubicBezTo>
                    <a:pt x="1450059" y="394619"/>
                    <a:pt x="1451064" y="395506"/>
                    <a:pt x="1451833" y="396511"/>
                  </a:cubicBezTo>
                  <a:close/>
                  <a:moveTo>
                    <a:pt x="1461233" y="1227335"/>
                  </a:moveTo>
                  <a:lnTo>
                    <a:pt x="1435811" y="407331"/>
                  </a:lnTo>
                  <a:lnTo>
                    <a:pt x="714243" y="19321"/>
                  </a:lnTo>
                  <a:lnTo>
                    <a:pt x="18097" y="451257"/>
                  </a:lnTo>
                  <a:lnTo>
                    <a:pt x="43519" y="1271261"/>
                  </a:lnTo>
                  <a:lnTo>
                    <a:pt x="765087" y="1659270"/>
                  </a:lnTo>
                  <a:lnTo>
                    <a:pt x="1461233" y="1227335"/>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6" name="任意多边形: 形状 29">
              <a:extLst>
                <a:ext uri="{FF2B5EF4-FFF2-40B4-BE49-F238E27FC236}">
                  <a16:creationId xmlns:a16="http://schemas.microsoft.com/office/drawing/2014/main" id="{CC6F5258-0BD6-4669-F2B1-4F6AD3193110}"/>
                </a:ext>
              </a:extLst>
            </p:cNvPr>
            <p:cNvSpPr/>
            <p:nvPr/>
          </p:nvSpPr>
          <p:spPr>
            <a:xfrm>
              <a:off x="5298861" y="2536395"/>
              <a:ext cx="1593270" cy="1782607"/>
            </a:xfrm>
            <a:custGeom>
              <a:avLst/>
              <a:gdLst>
                <a:gd name="connsiteX0" fmla="*/ 1591484 w 1593270"/>
                <a:gd name="connsiteY0" fmla="*/ 487687 h 1782607"/>
                <a:gd name="connsiteX1" fmla="*/ 1593257 w 1593270"/>
                <a:gd name="connsiteY1" fmla="*/ 493540 h 1782607"/>
                <a:gd name="connsiteX2" fmla="*/ 1543537 w 1593270"/>
                <a:gd name="connsiteY2" fmla="*/ 1375916 h 1782607"/>
                <a:gd name="connsiteX3" fmla="*/ 1538630 w 1593270"/>
                <a:gd name="connsiteY3" fmla="*/ 1383424 h 1782607"/>
                <a:gd name="connsiteX4" fmla="*/ 750965 w 1593270"/>
                <a:gd name="connsiteY4" fmla="*/ 1781661 h 1782607"/>
                <a:gd name="connsiteX5" fmla="*/ 741978 w 1593270"/>
                <a:gd name="connsiteY5" fmla="*/ 1781129 h 1782607"/>
                <a:gd name="connsiteX6" fmla="*/ 4034 w 1593270"/>
                <a:gd name="connsiteY6" fmla="*/ 1296990 h 1782607"/>
                <a:gd name="connsiteX7" fmla="*/ 14 w 1593270"/>
                <a:gd name="connsiteY7" fmla="*/ 1289008 h 1782607"/>
                <a:gd name="connsiteX8" fmla="*/ 49734 w 1593270"/>
                <a:gd name="connsiteY8" fmla="*/ 406632 h 1782607"/>
                <a:gd name="connsiteX9" fmla="*/ 54641 w 1593270"/>
                <a:gd name="connsiteY9" fmla="*/ 399124 h 1782607"/>
                <a:gd name="connsiteX10" fmla="*/ 842306 w 1593270"/>
                <a:gd name="connsiteY10" fmla="*/ 946 h 1782607"/>
                <a:gd name="connsiteX11" fmla="*/ 851292 w 1593270"/>
                <a:gd name="connsiteY11" fmla="*/ 1478 h 1782607"/>
                <a:gd name="connsiteX12" fmla="*/ 1589237 w 1593270"/>
                <a:gd name="connsiteY12" fmla="*/ 485617 h 1782607"/>
                <a:gd name="connsiteX13" fmla="*/ 1591484 w 1593270"/>
                <a:gd name="connsiteY13" fmla="*/ 487687 h 1782607"/>
                <a:gd name="connsiteX14" fmla="*/ 1525919 w 1593270"/>
                <a:gd name="connsiteY14" fmla="*/ 1369708 h 1782607"/>
                <a:gd name="connsiteX15" fmla="*/ 1575048 w 1593270"/>
                <a:gd name="connsiteY15" fmla="*/ 497678 h 1782607"/>
                <a:gd name="connsiteX16" fmla="*/ 845794 w 1593270"/>
                <a:gd name="connsiteY16" fmla="*/ 19214 h 1782607"/>
                <a:gd name="connsiteX17" fmla="*/ 67411 w 1593270"/>
                <a:gd name="connsiteY17" fmla="*/ 412721 h 1782607"/>
                <a:gd name="connsiteX18" fmla="*/ 18282 w 1593270"/>
                <a:gd name="connsiteY18" fmla="*/ 1284752 h 1782607"/>
                <a:gd name="connsiteX19" fmla="*/ 747536 w 1593270"/>
                <a:gd name="connsiteY19" fmla="*/ 1763216 h 1782607"/>
                <a:gd name="connsiteX20" fmla="*/ 1525919 w 1593270"/>
                <a:gd name="connsiteY20" fmla="*/ 1369708 h 1782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3270" h="1782607">
                  <a:moveTo>
                    <a:pt x="1591484" y="487687"/>
                  </a:moveTo>
                  <a:cubicBezTo>
                    <a:pt x="1592725" y="489342"/>
                    <a:pt x="1593375" y="491411"/>
                    <a:pt x="1593257" y="493540"/>
                  </a:cubicBezTo>
                  <a:lnTo>
                    <a:pt x="1543537" y="1375916"/>
                  </a:lnTo>
                  <a:cubicBezTo>
                    <a:pt x="1543359" y="1379108"/>
                    <a:pt x="1541468" y="1381946"/>
                    <a:pt x="1538630" y="1383424"/>
                  </a:cubicBezTo>
                  <a:lnTo>
                    <a:pt x="750965" y="1781661"/>
                  </a:lnTo>
                  <a:cubicBezTo>
                    <a:pt x="748127" y="1783080"/>
                    <a:pt x="744698" y="1782903"/>
                    <a:pt x="741978" y="1781129"/>
                  </a:cubicBezTo>
                  <a:lnTo>
                    <a:pt x="4034" y="1296990"/>
                  </a:lnTo>
                  <a:cubicBezTo>
                    <a:pt x="1374" y="1295275"/>
                    <a:pt x="-164" y="1292201"/>
                    <a:pt x="14" y="1289008"/>
                  </a:cubicBezTo>
                  <a:lnTo>
                    <a:pt x="49734" y="406632"/>
                  </a:lnTo>
                  <a:cubicBezTo>
                    <a:pt x="49912" y="403440"/>
                    <a:pt x="51803" y="400602"/>
                    <a:pt x="54641" y="399124"/>
                  </a:cubicBezTo>
                  <a:lnTo>
                    <a:pt x="842306" y="946"/>
                  </a:lnTo>
                  <a:cubicBezTo>
                    <a:pt x="845144" y="-473"/>
                    <a:pt x="848573" y="-296"/>
                    <a:pt x="851292" y="1478"/>
                  </a:cubicBezTo>
                  <a:lnTo>
                    <a:pt x="1589237" y="485617"/>
                  </a:lnTo>
                  <a:cubicBezTo>
                    <a:pt x="1590065" y="486090"/>
                    <a:pt x="1590833" y="486859"/>
                    <a:pt x="1591484" y="487687"/>
                  </a:cubicBezTo>
                  <a:close/>
                  <a:moveTo>
                    <a:pt x="1525919" y="1369708"/>
                  </a:moveTo>
                  <a:lnTo>
                    <a:pt x="1575048" y="497678"/>
                  </a:lnTo>
                  <a:lnTo>
                    <a:pt x="845794" y="19214"/>
                  </a:lnTo>
                  <a:lnTo>
                    <a:pt x="67411" y="412721"/>
                  </a:lnTo>
                  <a:lnTo>
                    <a:pt x="18282" y="1284752"/>
                  </a:lnTo>
                  <a:lnTo>
                    <a:pt x="747536" y="1763216"/>
                  </a:lnTo>
                  <a:lnTo>
                    <a:pt x="1525919" y="136970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7" name="任意多边形: 形状 30">
              <a:extLst>
                <a:ext uri="{FF2B5EF4-FFF2-40B4-BE49-F238E27FC236}">
                  <a16:creationId xmlns:a16="http://schemas.microsoft.com/office/drawing/2014/main" id="{1F3AD49A-C535-6D69-814D-32C8972E17FB}"/>
                </a:ext>
              </a:extLst>
            </p:cNvPr>
            <p:cNvSpPr/>
            <p:nvPr/>
          </p:nvSpPr>
          <p:spPr>
            <a:xfrm>
              <a:off x="5214828" y="2488164"/>
              <a:ext cx="1761316" cy="1878951"/>
            </a:xfrm>
            <a:custGeom>
              <a:avLst/>
              <a:gdLst>
                <a:gd name="connsiteX0" fmla="*/ 1759528 w 1761316"/>
                <a:gd name="connsiteY0" fmla="*/ 585106 h 1878951"/>
                <a:gd name="connsiteX1" fmla="*/ 1761242 w 1761316"/>
                <a:gd name="connsiteY1" fmla="*/ 591728 h 1878951"/>
                <a:gd name="connsiteX2" fmla="*/ 1626683 w 1761316"/>
                <a:gd name="connsiteY2" fmla="*/ 1522287 h 1878951"/>
                <a:gd name="connsiteX3" fmla="*/ 1621126 w 1761316"/>
                <a:gd name="connsiteY3" fmla="*/ 1529323 h 1878951"/>
                <a:gd name="connsiteX4" fmla="*/ 749451 w 1761316"/>
                <a:gd name="connsiteY4" fmla="*/ 1878312 h 1878951"/>
                <a:gd name="connsiteX5" fmla="*/ 740582 w 1761316"/>
                <a:gd name="connsiteY5" fmla="*/ 1877011 h 1878951"/>
                <a:gd name="connsiteX6" fmla="*/ 3407 w 1761316"/>
                <a:gd name="connsiteY6" fmla="*/ 1295500 h 1878951"/>
                <a:gd name="connsiteX7" fmla="*/ 96 w 1761316"/>
                <a:gd name="connsiteY7" fmla="*/ 1287164 h 1878951"/>
                <a:gd name="connsiteX8" fmla="*/ 134596 w 1761316"/>
                <a:gd name="connsiteY8" fmla="*/ 356664 h 1878951"/>
                <a:gd name="connsiteX9" fmla="*/ 140153 w 1761316"/>
                <a:gd name="connsiteY9" fmla="*/ 349628 h 1878951"/>
                <a:gd name="connsiteX10" fmla="*/ 1011828 w 1761316"/>
                <a:gd name="connsiteY10" fmla="*/ 639 h 1878951"/>
                <a:gd name="connsiteX11" fmla="*/ 1020696 w 1761316"/>
                <a:gd name="connsiteY11" fmla="*/ 1940 h 1878951"/>
                <a:gd name="connsiteX12" fmla="*/ 1757872 w 1761316"/>
                <a:gd name="connsiteY12" fmla="*/ 583451 h 1878951"/>
                <a:gd name="connsiteX13" fmla="*/ 1759528 w 1761316"/>
                <a:gd name="connsiteY13" fmla="*/ 585106 h 1878951"/>
                <a:gd name="connsiteX14" fmla="*/ 1609716 w 1761316"/>
                <a:gd name="connsiteY14" fmla="*/ 1514602 h 1878951"/>
                <a:gd name="connsiteX15" fmla="*/ 1742737 w 1761316"/>
                <a:gd name="connsiteY15" fmla="*/ 594329 h 1878951"/>
                <a:gd name="connsiteX16" fmla="*/ 1013720 w 1761316"/>
                <a:gd name="connsiteY16" fmla="*/ 19203 h 1878951"/>
                <a:gd name="connsiteX17" fmla="*/ 151681 w 1761316"/>
                <a:gd name="connsiteY17" fmla="*/ 364349 h 1878951"/>
                <a:gd name="connsiteX18" fmla="*/ 18660 w 1761316"/>
                <a:gd name="connsiteY18" fmla="*/ 1284622 h 1878951"/>
                <a:gd name="connsiteX19" fmla="*/ 747677 w 1761316"/>
                <a:gd name="connsiteY19" fmla="*/ 1859748 h 1878951"/>
                <a:gd name="connsiteX20" fmla="*/ 1609716 w 1761316"/>
                <a:gd name="connsiteY20" fmla="*/ 1514602 h 187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61316" h="1878951">
                  <a:moveTo>
                    <a:pt x="1759528" y="585106"/>
                  </a:moveTo>
                  <a:cubicBezTo>
                    <a:pt x="1760947" y="586998"/>
                    <a:pt x="1761538" y="589363"/>
                    <a:pt x="1761242" y="591728"/>
                  </a:cubicBezTo>
                  <a:lnTo>
                    <a:pt x="1626683" y="1522287"/>
                  </a:lnTo>
                  <a:cubicBezTo>
                    <a:pt x="1626211" y="1525480"/>
                    <a:pt x="1624141" y="1528140"/>
                    <a:pt x="1621126" y="1529323"/>
                  </a:cubicBezTo>
                  <a:lnTo>
                    <a:pt x="749451" y="1878312"/>
                  </a:lnTo>
                  <a:cubicBezTo>
                    <a:pt x="746495" y="1879495"/>
                    <a:pt x="743066" y="1879022"/>
                    <a:pt x="740582" y="1877011"/>
                  </a:cubicBezTo>
                  <a:lnTo>
                    <a:pt x="3407" y="1295500"/>
                  </a:lnTo>
                  <a:cubicBezTo>
                    <a:pt x="924" y="1293490"/>
                    <a:pt x="-377" y="1290357"/>
                    <a:pt x="96" y="1287164"/>
                  </a:cubicBezTo>
                  <a:lnTo>
                    <a:pt x="134596" y="356664"/>
                  </a:lnTo>
                  <a:cubicBezTo>
                    <a:pt x="135068" y="353471"/>
                    <a:pt x="137138" y="350811"/>
                    <a:pt x="140153" y="349628"/>
                  </a:cubicBezTo>
                  <a:lnTo>
                    <a:pt x="1011828" y="639"/>
                  </a:lnTo>
                  <a:cubicBezTo>
                    <a:pt x="1014784" y="-544"/>
                    <a:pt x="1018213" y="-70"/>
                    <a:pt x="1020696" y="1940"/>
                  </a:cubicBezTo>
                  <a:lnTo>
                    <a:pt x="1757872" y="583451"/>
                  </a:lnTo>
                  <a:cubicBezTo>
                    <a:pt x="1758464" y="583924"/>
                    <a:pt x="1759055" y="584515"/>
                    <a:pt x="1759528" y="585106"/>
                  </a:cubicBezTo>
                  <a:close/>
                  <a:moveTo>
                    <a:pt x="1609716" y="1514602"/>
                  </a:moveTo>
                  <a:lnTo>
                    <a:pt x="1742737" y="594329"/>
                  </a:lnTo>
                  <a:lnTo>
                    <a:pt x="1013720" y="19203"/>
                  </a:lnTo>
                  <a:lnTo>
                    <a:pt x="151681" y="364349"/>
                  </a:lnTo>
                  <a:lnTo>
                    <a:pt x="18660" y="1284622"/>
                  </a:lnTo>
                  <a:lnTo>
                    <a:pt x="747677" y="1859748"/>
                  </a:lnTo>
                  <a:lnTo>
                    <a:pt x="1609716" y="1514602"/>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8" name="任意多边形: 形状 31">
              <a:extLst>
                <a:ext uri="{FF2B5EF4-FFF2-40B4-BE49-F238E27FC236}">
                  <a16:creationId xmlns:a16="http://schemas.microsoft.com/office/drawing/2014/main" id="{0189EED9-B38E-712D-3776-961EF45878A5}"/>
                </a:ext>
              </a:extLst>
            </p:cNvPr>
            <p:cNvSpPr/>
            <p:nvPr/>
          </p:nvSpPr>
          <p:spPr>
            <a:xfrm>
              <a:off x="5130394" y="2445022"/>
              <a:ext cx="1930183" cy="1965294"/>
            </a:xfrm>
            <a:custGeom>
              <a:avLst/>
              <a:gdLst>
                <a:gd name="connsiteX0" fmla="*/ 1928386 w 1930183"/>
                <a:gd name="connsiteY0" fmla="*/ 688197 h 1965294"/>
                <a:gd name="connsiteX1" fmla="*/ 1929923 w 1930183"/>
                <a:gd name="connsiteY1" fmla="*/ 695646 h 1965294"/>
                <a:gd name="connsiteX2" fmla="*/ 1701126 w 1930183"/>
                <a:gd name="connsiteY2" fmla="*/ 1669305 h 1965294"/>
                <a:gd name="connsiteX3" fmla="*/ 1694978 w 1930183"/>
                <a:gd name="connsiteY3" fmla="*/ 1675867 h 1965294"/>
                <a:gd name="connsiteX4" fmla="*/ 738878 w 1930183"/>
                <a:gd name="connsiteY4" fmla="*/ 1964908 h 1965294"/>
                <a:gd name="connsiteX5" fmla="*/ 730128 w 1930183"/>
                <a:gd name="connsiteY5" fmla="*/ 1962839 h 1965294"/>
                <a:gd name="connsiteX6" fmla="*/ 2825 w 1930183"/>
                <a:gd name="connsiteY6" fmla="*/ 1278221 h 1965294"/>
                <a:gd name="connsiteX7" fmla="*/ 224 w 1930183"/>
                <a:gd name="connsiteY7" fmla="*/ 1269649 h 1965294"/>
                <a:gd name="connsiteX8" fmla="*/ 229021 w 1930183"/>
                <a:gd name="connsiteY8" fmla="*/ 295990 h 1965294"/>
                <a:gd name="connsiteX9" fmla="*/ 235170 w 1930183"/>
                <a:gd name="connsiteY9" fmla="*/ 289428 h 1965294"/>
                <a:gd name="connsiteX10" fmla="*/ 1191269 w 1930183"/>
                <a:gd name="connsiteY10" fmla="*/ 387 h 1965294"/>
                <a:gd name="connsiteX11" fmla="*/ 1200019 w 1930183"/>
                <a:gd name="connsiteY11" fmla="*/ 2456 h 1965294"/>
                <a:gd name="connsiteX12" fmla="*/ 1927322 w 1930183"/>
                <a:gd name="connsiteY12" fmla="*/ 687074 h 1965294"/>
                <a:gd name="connsiteX13" fmla="*/ 1928386 w 1930183"/>
                <a:gd name="connsiteY13" fmla="*/ 688197 h 1965294"/>
                <a:gd name="connsiteX14" fmla="*/ 1684868 w 1930183"/>
                <a:gd name="connsiteY14" fmla="*/ 1660141 h 1965294"/>
                <a:gd name="connsiteX15" fmla="*/ 1911300 w 1930183"/>
                <a:gd name="connsiteY15" fmla="*/ 696533 h 1965294"/>
                <a:gd name="connsiteX16" fmla="*/ 1191506 w 1930183"/>
                <a:gd name="connsiteY16" fmla="*/ 19010 h 1965294"/>
                <a:gd name="connsiteX17" fmla="*/ 245338 w 1930183"/>
                <a:gd name="connsiteY17" fmla="*/ 305036 h 1965294"/>
                <a:gd name="connsiteX18" fmla="*/ 18906 w 1930183"/>
                <a:gd name="connsiteY18" fmla="*/ 1268644 h 1965294"/>
                <a:gd name="connsiteX19" fmla="*/ 738701 w 1930183"/>
                <a:gd name="connsiteY19" fmla="*/ 1946167 h 1965294"/>
                <a:gd name="connsiteX20" fmla="*/ 1684868 w 1930183"/>
                <a:gd name="connsiteY20" fmla="*/ 1660141 h 196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0183" h="1965294">
                  <a:moveTo>
                    <a:pt x="1928386" y="688197"/>
                  </a:moveTo>
                  <a:cubicBezTo>
                    <a:pt x="1929982" y="690325"/>
                    <a:pt x="1930573" y="692986"/>
                    <a:pt x="1929923" y="695646"/>
                  </a:cubicBezTo>
                  <a:lnTo>
                    <a:pt x="1701126" y="1669305"/>
                  </a:lnTo>
                  <a:cubicBezTo>
                    <a:pt x="1700417" y="1672438"/>
                    <a:pt x="1698052" y="1674921"/>
                    <a:pt x="1694978" y="1675867"/>
                  </a:cubicBezTo>
                  <a:lnTo>
                    <a:pt x="738878" y="1964908"/>
                  </a:lnTo>
                  <a:cubicBezTo>
                    <a:pt x="735804" y="1965854"/>
                    <a:pt x="732493" y="1965026"/>
                    <a:pt x="730128" y="1962839"/>
                  </a:cubicBezTo>
                  <a:lnTo>
                    <a:pt x="2825" y="1278221"/>
                  </a:lnTo>
                  <a:cubicBezTo>
                    <a:pt x="520" y="1276034"/>
                    <a:pt x="-485" y="1272782"/>
                    <a:pt x="224" y="1269649"/>
                  </a:cubicBezTo>
                  <a:lnTo>
                    <a:pt x="229021" y="295990"/>
                  </a:lnTo>
                  <a:cubicBezTo>
                    <a:pt x="229731" y="292857"/>
                    <a:pt x="232095" y="290374"/>
                    <a:pt x="235170" y="289428"/>
                  </a:cubicBezTo>
                  <a:lnTo>
                    <a:pt x="1191269" y="387"/>
                  </a:lnTo>
                  <a:cubicBezTo>
                    <a:pt x="1194344" y="-559"/>
                    <a:pt x="1197654" y="268"/>
                    <a:pt x="1200019" y="2456"/>
                  </a:cubicBezTo>
                  <a:lnTo>
                    <a:pt x="1927322" y="687074"/>
                  </a:lnTo>
                  <a:cubicBezTo>
                    <a:pt x="1927736" y="687428"/>
                    <a:pt x="1928091" y="687783"/>
                    <a:pt x="1928386" y="688197"/>
                  </a:cubicBezTo>
                  <a:close/>
                  <a:moveTo>
                    <a:pt x="1684868" y="1660141"/>
                  </a:moveTo>
                  <a:lnTo>
                    <a:pt x="1911300" y="696533"/>
                  </a:lnTo>
                  <a:lnTo>
                    <a:pt x="1191506" y="19010"/>
                  </a:lnTo>
                  <a:lnTo>
                    <a:pt x="245338" y="305036"/>
                  </a:lnTo>
                  <a:lnTo>
                    <a:pt x="18906" y="1268644"/>
                  </a:lnTo>
                  <a:lnTo>
                    <a:pt x="738701" y="1946167"/>
                  </a:lnTo>
                  <a:lnTo>
                    <a:pt x="1684868" y="1660141"/>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19" name="任意多边形: 形状 32">
              <a:extLst>
                <a:ext uri="{FF2B5EF4-FFF2-40B4-BE49-F238E27FC236}">
                  <a16:creationId xmlns:a16="http://schemas.microsoft.com/office/drawing/2014/main" id="{B0983623-24F5-A19C-5BD7-B442C4ADD3DE}"/>
                </a:ext>
              </a:extLst>
            </p:cNvPr>
            <p:cNvSpPr/>
            <p:nvPr/>
          </p:nvSpPr>
          <p:spPr>
            <a:xfrm>
              <a:off x="5046464" y="2408034"/>
              <a:ext cx="2098050" cy="2039211"/>
            </a:xfrm>
            <a:custGeom>
              <a:avLst/>
              <a:gdLst>
                <a:gd name="connsiteX0" fmla="*/ 2096267 w 2098050"/>
                <a:gd name="connsiteY0" fmla="*/ 796543 h 2039211"/>
                <a:gd name="connsiteX1" fmla="*/ 2097627 w 2098050"/>
                <a:gd name="connsiteY1" fmla="*/ 804702 h 2039211"/>
                <a:gd name="connsiteX2" fmla="*/ 1764896 w 2098050"/>
                <a:gd name="connsiteY2" fmla="*/ 1815370 h 2039211"/>
                <a:gd name="connsiteX3" fmla="*/ 1758215 w 2098050"/>
                <a:gd name="connsiteY3" fmla="*/ 1821341 h 2039211"/>
                <a:gd name="connsiteX4" fmla="*/ 718105 w 2098050"/>
                <a:gd name="connsiteY4" fmla="*/ 2039024 h 2039211"/>
                <a:gd name="connsiteX5" fmla="*/ 709591 w 2098050"/>
                <a:gd name="connsiteY5" fmla="*/ 2036186 h 2039211"/>
                <a:gd name="connsiteX6" fmla="*/ 2271 w 2098050"/>
                <a:gd name="connsiteY6" fmla="*/ 1243259 h 2039211"/>
                <a:gd name="connsiteX7" fmla="*/ 438 w 2098050"/>
                <a:gd name="connsiteY7" fmla="*/ 1234509 h 2039211"/>
                <a:gd name="connsiteX8" fmla="*/ 333170 w 2098050"/>
                <a:gd name="connsiteY8" fmla="*/ 223841 h 2039211"/>
                <a:gd name="connsiteX9" fmla="*/ 339850 w 2098050"/>
                <a:gd name="connsiteY9" fmla="*/ 217870 h 2039211"/>
                <a:gd name="connsiteX10" fmla="*/ 1379902 w 2098050"/>
                <a:gd name="connsiteY10" fmla="*/ 187 h 2039211"/>
                <a:gd name="connsiteX11" fmla="*/ 1388415 w 2098050"/>
                <a:gd name="connsiteY11" fmla="*/ 3025 h 2039211"/>
                <a:gd name="connsiteX12" fmla="*/ 2095735 w 2098050"/>
                <a:gd name="connsiteY12" fmla="*/ 796011 h 2039211"/>
                <a:gd name="connsiteX13" fmla="*/ 2096267 w 2098050"/>
                <a:gd name="connsiteY13" fmla="*/ 796543 h 2039211"/>
                <a:gd name="connsiteX14" fmla="*/ 1749465 w 2098050"/>
                <a:gd name="connsiteY14" fmla="*/ 1804847 h 2039211"/>
                <a:gd name="connsiteX15" fmla="*/ 2079004 w 2098050"/>
                <a:gd name="connsiteY15" fmla="*/ 804052 h 2039211"/>
                <a:gd name="connsiteX16" fmla="*/ 1378542 w 2098050"/>
                <a:gd name="connsiteY16" fmla="*/ 18810 h 2039211"/>
                <a:gd name="connsiteX17" fmla="*/ 348600 w 2098050"/>
                <a:gd name="connsiteY17" fmla="*/ 234365 h 2039211"/>
                <a:gd name="connsiteX18" fmla="*/ 19062 w 2098050"/>
                <a:gd name="connsiteY18" fmla="*/ 1235160 h 2039211"/>
                <a:gd name="connsiteX19" fmla="*/ 719464 w 2098050"/>
                <a:gd name="connsiteY19" fmla="*/ 2020401 h 2039211"/>
                <a:gd name="connsiteX20" fmla="*/ 1749465 w 2098050"/>
                <a:gd name="connsiteY20" fmla="*/ 1804847 h 203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050" h="2039211">
                  <a:moveTo>
                    <a:pt x="2096267" y="796543"/>
                  </a:moveTo>
                  <a:cubicBezTo>
                    <a:pt x="2097982" y="798849"/>
                    <a:pt x="2098514" y="801923"/>
                    <a:pt x="2097627" y="804702"/>
                  </a:cubicBezTo>
                  <a:lnTo>
                    <a:pt x="1764896" y="1815370"/>
                  </a:lnTo>
                  <a:cubicBezTo>
                    <a:pt x="1763891" y="1818385"/>
                    <a:pt x="1761348" y="1820691"/>
                    <a:pt x="1758215" y="1821341"/>
                  </a:cubicBezTo>
                  <a:lnTo>
                    <a:pt x="718105" y="2039024"/>
                  </a:lnTo>
                  <a:cubicBezTo>
                    <a:pt x="714971" y="2039674"/>
                    <a:pt x="711720" y="2038610"/>
                    <a:pt x="709591" y="2036186"/>
                  </a:cubicBezTo>
                  <a:lnTo>
                    <a:pt x="2271" y="1243259"/>
                  </a:lnTo>
                  <a:cubicBezTo>
                    <a:pt x="202" y="1240894"/>
                    <a:pt x="-566" y="1237524"/>
                    <a:pt x="438" y="1234509"/>
                  </a:cubicBezTo>
                  <a:lnTo>
                    <a:pt x="333170" y="223841"/>
                  </a:lnTo>
                  <a:cubicBezTo>
                    <a:pt x="334175" y="220826"/>
                    <a:pt x="336717" y="218520"/>
                    <a:pt x="339850" y="217870"/>
                  </a:cubicBezTo>
                  <a:lnTo>
                    <a:pt x="1379902" y="187"/>
                  </a:lnTo>
                  <a:cubicBezTo>
                    <a:pt x="1383035" y="-463"/>
                    <a:pt x="1386287" y="601"/>
                    <a:pt x="1388415" y="3025"/>
                  </a:cubicBezTo>
                  <a:lnTo>
                    <a:pt x="2095735" y="796011"/>
                  </a:lnTo>
                  <a:cubicBezTo>
                    <a:pt x="2095971" y="796188"/>
                    <a:pt x="2096149" y="796366"/>
                    <a:pt x="2096267" y="796543"/>
                  </a:cubicBezTo>
                  <a:close/>
                  <a:moveTo>
                    <a:pt x="1749465" y="1804847"/>
                  </a:moveTo>
                  <a:lnTo>
                    <a:pt x="2079004" y="804052"/>
                  </a:lnTo>
                  <a:lnTo>
                    <a:pt x="1378542" y="18810"/>
                  </a:lnTo>
                  <a:lnTo>
                    <a:pt x="348600" y="234365"/>
                  </a:lnTo>
                  <a:lnTo>
                    <a:pt x="19062" y="1235160"/>
                  </a:lnTo>
                  <a:lnTo>
                    <a:pt x="719464" y="2020401"/>
                  </a:lnTo>
                  <a:lnTo>
                    <a:pt x="1749465" y="1804847"/>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0" name="任意多边形: 形状 33">
              <a:extLst>
                <a:ext uri="{FF2B5EF4-FFF2-40B4-BE49-F238E27FC236}">
                  <a16:creationId xmlns:a16="http://schemas.microsoft.com/office/drawing/2014/main" id="{8C587FE0-D2F6-A0EA-4A13-F7D6391AC9ED}"/>
                </a:ext>
              </a:extLst>
            </p:cNvPr>
            <p:cNvSpPr/>
            <p:nvPr/>
          </p:nvSpPr>
          <p:spPr>
            <a:xfrm>
              <a:off x="4964135" y="2378385"/>
              <a:ext cx="2262782" cy="2098408"/>
            </a:xfrm>
            <a:custGeom>
              <a:avLst/>
              <a:gdLst>
                <a:gd name="connsiteX0" fmla="*/ 1584906 w 2262782"/>
                <a:gd name="connsiteY0" fmla="*/ 3646 h 2098408"/>
                <a:gd name="connsiteX1" fmla="*/ 1584906 w 2262782"/>
                <a:gd name="connsiteY1" fmla="*/ 3646 h 2098408"/>
                <a:gd name="connsiteX2" fmla="*/ 2261010 w 2262782"/>
                <a:gd name="connsiteY2" fmla="*/ 909612 h 2098408"/>
                <a:gd name="connsiteX3" fmla="*/ 2262074 w 2262782"/>
                <a:gd name="connsiteY3" fmla="*/ 918539 h 2098408"/>
                <a:gd name="connsiteX4" fmla="*/ 1815713 w 2262782"/>
                <a:gd name="connsiteY4" fmla="*/ 1958768 h 2098408"/>
                <a:gd name="connsiteX5" fmla="*/ 1808560 w 2262782"/>
                <a:gd name="connsiteY5" fmla="*/ 1964148 h 2098408"/>
                <a:gd name="connsiteX6" fmla="*/ 686094 w 2262782"/>
                <a:gd name="connsiteY6" fmla="*/ 2098351 h 2098408"/>
                <a:gd name="connsiteX7" fmla="*/ 677876 w 2262782"/>
                <a:gd name="connsiteY7" fmla="*/ 2094804 h 2098408"/>
                <a:gd name="connsiteX8" fmla="*/ 677876 w 2262782"/>
                <a:gd name="connsiteY8" fmla="*/ 2094804 h 2098408"/>
                <a:gd name="connsiteX9" fmla="*/ 1772 w 2262782"/>
                <a:gd name="connsiteY9" fmla="*/ 1188839 h 2098408"/>
                <a:gd name="connsiteX10" fmla="*/ 708 w 2262782"/>
                <a:gd name="connsiteY10" fmla="*/ 1179912 h 2098408"/>
                <a:gd name="connsiteX11" fmla="*/ 447069 w 2262782"/>
                <a:gd name="connsiteY11" fmla="*/ 139683 h 2098408"/>
                <a:gd name="connsiteX12" fmla="*/ 454223 w 2262782"/>
                <a:gd name="connsiteY12" fmla="*/ 134303 h 2098408"/>
                <a:gd name="connsiteX13" fmla="*/ 1576629 w 2262782"/>
                <a:gd name="connsiteY13" fmla="*/ 40 h 2098408"/>
                <a:gd name="connsiteX14" fmla="*/ 1584906 w 2262782"/>
                <a:gd name="connsiteY14" fmla="*/ 3646 h 2098408"/>
                <a:gd name="connsiteX15" fmla="*/ 2243511 w 2262782"/>
                <a:gd name="connsiteY15" fmla="*/ 916233 h 2098408"/>
                <a:gd name="connsiteX16" fmla="*/ 1573614 w 2262782"/>
                <a:gd name="connsiteY16" fmla="*/ 18545 h 2098408"/>
                <a:gd name="connsiteX17" fmla="*/ 461495 w 2262782"/>
                <a:gd name="connsiteY17" fmla="*/ 151566 h 2098408"/>
                <a:gd name="connsiteX18" fmla="*/ 19213 w 2262782"/>
                <a:gd name="connsiteY18" fmla="*/ 1182277 h 2098408"/>
                <a:gd name="connsiteX19" fmla="*/ 689109 w 2262782"/>
                <a:gd name="connsiteY19" fmla="*/ 2079965 h 2098408"/>
                <a:gd name="connsiteX20" fmla="*/ 1801228 w 2262782"/>
                <a:gd name="connsiteY20" fmla="*/ 1946943 h 2098408"/>
                <a:gd name="connsiteX21" fmla="*/ 2243511 w 2262782"/>
                <a:gd name="connsiteY21" fmla="*/ 916233 h 209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2782" h="2098408">
                  <a:moveTo>
                    <a:pt x="1584906" y="3646"/>
                  </a:moveTo>
                  <a:lnTo>
                    <a:pt x="1584906" y="3646"/>
                  </a:lnTo>
                  <a:lnTo>
                    <a:pt x="2261010" y="909612"/>
                  </a:lnTo>
                  <a:cubicBezTo>
                    <a:pt x="2262902" y="912154"/>
                    <a:pt x="2263316" y="915583"/>
                    <a:pt x="2262074" y="918539"/>
                  </a:cubicBezTo>
                  <a:lnTo>
                    <a:pt x="1815713" y="1958768"/>
                  </a:lnTo>
                  <a:cubicBezTo>
                    <a:pt x="1814472" y="1961724"/>
                    <a:pt x="1811693" y="1963734"/>
                    <a:pt x="1808560" y="1964148"/>
                  </a:cubicBezTo>
                  <a:lnTo>
                    <a:pt x="686094" y="2098351"/>
                  </a:lnTo>
                  <a:cubicBezTo>
                    <a:pt x="682902" y="2098707"/>
                    <a:pt x="679768" y="2097406"/>
                    <a:pt x="677876" y="2094804"/>
                  </a:cubicBezTo>
                  <a:lnTo>
                    <a:pt x="677876" y="2094804"/>
                  </a:lnTo>
                  <a:lnTo>
                    <a:pt x="1772" y="1188839"/>
                  </a:lnTo>
                  <a:cubicBezTo>
                    <a:pt x="-120" y="1186297"/>
                    <a:pt x="-534" y="1182868"/>
                    <a:pt x="708" y="1179912"/>
                  </a:cubicBezTo>
                  <a:lnTo>
                    <a:pt x="447069" y="139683"/>
                  </a:lnTo>
                  <a:cubicBezTo>
                    <a:pt x="448311" y="136727"/>
                    <a:pt x="451089" y="134717"/>
                    <a:pt x="454223" y="134303"/>
                  </a:cubicBezTo>
                  <a:lnTo>
                    <a:pt x="1576629" y="40"/>
                  </a:lnTo>
                  <a:cubicBezTo>
                    <a:pt x="1579822" y="-256"/>
                    <a:pt x="1582955" y="1104"/>
                    <a:pt x="1584906" y="3646"/>
                  </a:cubicBezTo>
                  <a:close/>
                  <a:moveTo>
                    <a:pt x="2243511" y="916233"/>
                  </a:moveTo>
                  <a:lnTo>
                    <a:pt x="1573614" y="18545"/>
                  </a:lnTo>
                  <a:lnTo>
                    <a:pt x="461495" y="151566"/>
                  </a:lnTo>
                  <a:lnTo>
                    <a:pt x="19213" y="1182277"/>
                  </a:lnTo>
                  <a:lnTo>
                    <a:pt x="689109" y="2079965"/>
                  </a:lnTo>
                  <a:lnTo>
                    <a:pt x="1801228" y="1946943"/>
                  </a:lnTo>
                  <a:lnTo>
                    <a:pt x="2243511" y="916233"/>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1" name="任意多边形: 形状 34">
              <a:extLst>
                <a:ext uri="{FF2B5EF4-FFF2-40B4-BE49-F238E27FC236}">
                  <a16:creationId xmlns:a16="http://schemas.microsoft.com/office/drawing/2014/main" id="{D3FDD7F9-F75B-F48C-7AA9-7BA08CC538F1}"/>
                </a:ext>
              </a:extLst>
            </p:cNvPr>
            <p:cNvSpPr/>
            <p:nvPr/>
          </p:nvSpPr>
          <p:spPr>
            <a:xfrm>
              <a:off x="4884509" y="2357717"/>
              <a:ext cx="2421895" cy="2140012"/>
            </a:xfrm>
            <a:custGeom>
              <a:avLst/>
              <a:gdLst>
                <a:gd name="connsiteX0" fmla="*/ 1787680 w 2421895"/>
                <a:gd name="connsiteY0" fmla="*/ 3563 h 2140012"/>
                <a:gd name="connsiteX1" fmla="*/ 1788094 w 2421895"/>
                <a:gd name="connsiteY1" fmla="*/ 4213 h 2140012"/>
                <a:gd name="connsiteX2" fmla="*/ 2420567 w 2421895"/>
                <a:gd name="connsiteY2" fmla="*/ 1027060 h 2140012"/>
                <a:gd name="connsiteX3" fmla="*/ 2420863 w 2421895"/>
                <a:gd name="connsiteY3" fmla="*/ 1036046 h 2140012"/>
                <a:gd name="connsiteX4" fmla="*/ 1851353 w 2421895"/>
                <a:gd name="connsiteY4" fmla="*/ 2097086 h 2140012"/>
                <a:gd name="connsiteX5" fmla="*/ 1843727 w 2421895"/>
                <a:gd name="connsiteY5" fmla="*/ 2101815 h 2140012"/>
                <a:gd name="connsiteX6" fmla="*/ 641744 w 2421895"/>
                <a:gd name="connsiteY6" fmla="*/ 2140007 h 2140012"/>
                <a:gd name="connsiteX7" fmla="*/ 633822 w 2421895"/>
                <a:gd name="connsiteY7" fmla="*/ 2135750 h 2140012"/>
                <a:gd name="connsiteX8" fmla="*/ 1349 w 2421895"/>
                <a:gd name="connsiteY8" fmla="*/ 1112962 h 2140012"/>
                <a:gd name="connsiteX9" fmla="*/ 1053 w 2421895"/>
                <a:gd name="connsiteY9" fmla="*/ 1103976 h 2140012"/>
                <a:gd name="connsiteX10" fmla="*/ 570563 w 2421895"/>
                <a:gd name="connsiteY10" fmla="*/ 42937 h 2140012"/>
                <a:gd name="connsiteX11" fmla="*/ 578189 w 2421895"/>
                <a:gd name="connsiteY11" fmla="*/ 38208 h 2140012"/>
                <a:gd name="connsiteX12" fmla="*/ 1780172 w 2421895"/>
                <a:gd name="connsiteY12" fmla="*/ 15 h 2140012"/>
                <a:gd name="connsiteX13" fmla="*/ 1787680 w 2421895"/>
                <a:gd name="connsiteY13" fmla="*/ 3563 h 2140012"/>
                <a:gd name="connsiteX14" fmla="*/ 2402595 w 2421895"/>
                <a:gd name="connsiteY14" fmla="*/ 1032026 h 2140012"/>
                <a:gd name="connsiteX15" fmla="*/ 1775560 w 2421895"/>
                <a:gd name="connsiteY15" fmla="*/ 18047 h 2140012"/>
                <a:gd name="connsiteX16" fmla="*/ 583924 w 2421895"/>
                <a:gd name="connsiteY16" fmla="*/ 55944 h 2140012"/>
                <a:gd name="connsiteX17" fmla="*/ 19321 w 2421895"/>
                <a:gd name="connsiteY17" fmla="*/ 1107819 h 2140012"/>
                <a:gd name="connsiteX18" fmla="*/ 646355 w 2421895"/>
                <a:gd name="connsiteY18" fmla="*/ 2121857 h 2140012"/>
                <a:gd name="connsiteX19" fmla="*/ 1837992 w 2421895"/>
                <a:gd name="connsiteY19" fmla="*/ 2084020 h 2140012"/>
                <a:gd name="connsiteX20" fmla="*/ 2402595 w 2421895"/>
                <a:gd name="connsiteY20" fmla="*/ 1032026 h 214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1895" h="2140012">
                  <a:moveTo>
                    <a:pt x="1787680" y="3563"/>
                  </a:moveTo>
                  <a:cubicBezTo>
                    <a:pt x="1787858" y="3799"/>
                    <a:pt x="1787976" y="3977"/>
                    <a:pt x="1788094" y="4213"/>
                  </a:cubicBezTo>
                  <a:lnTo>
                    <a:pt x="2420567" y="1027060"/>
                  </a:lnTo>
                  <a:cubicBezTo>
                    <a:pt x="2422223" y="1029780"/>
                    <a:pt x="2422341" y="1033209"/>
                    <a:pt x="2420863" y="1036046"/>
                  </a:cubicBezTo>
                  <a:lnTo>
                    <a:pt x="1851353" y="2097086"/>
                  </a:lnTo>
                  <a:cubicBezTo>
                    <a:pt x="1849816" y="2099923"/>
                    <a:pt x="1846919" y="2101697"/>
                    <a:pt x="1843727" y="2101815"/>
                  </a:cubicBezTo>
                  <a:lnTo>
                    <a:pt x="641744" y="2140007"/>
                  </a:lnTo>
                  <a:cubicBezTo>
                    <a:pt x="638551" y="2140125"/>
                    <a:pt x="635477" y="2138352"/>
                    <a:pt x="633822" y="2135750"/>
                  </a:cubicBezTo>
                  <a:lnTo>
                    <a:pt x="1349" y="1112962"/>
                  </a:lnTo>
                  <a:cubicBezTo>
                    <a:pt x="-366" y="1110243"/>
                    <a:pt x="-425" y="1106814"/>
                    <a:pt x="1053" y="1103976"/>
                  </a:cubicBezTo>
                  <a:lnTo>
                    <a:pt x="570563" y="42937"/>
                  </a:lnTo>
                  <a:cubicBezTo>
                    <a:pt x="572100" y="40099"/>
                    <a:pt x="574997" y="38326"/>
                    <a:pt x="578189" y="38208"/>
                  </a:cubicBezTo>
                  <a:lnTo>
                    <a:pt x="1780172" y="15"/>
                  </a:lnTo>
                  <a:cubicBezTo>
                    <a:pt x="1783128" y="-162"/>
                    <a:pt x="1785907" y="1198"/>
                    <a:pt x="1787680" y="3563"/>
                  </a:cubicBezTo>
                  <a:close/>
                  <a:moveTo>
                    <a:pt x="2402595" y="1032026"/>
                  </a:moveTo>
                  <a:lnTo>
                    <a:pt x="1775560" y="18047"/>
                  </a:lnTo>
                  <a:lnTo>
                    <a:pt x="583924" y="55944"/>
                  </a:lnTo>
                  <a:lnTo>
                    <a:pt x="19321" y="1107819"/>
                  </a:lnTo>
                  <a:lnTo>
                    <a:pt x="646355" y="2121857"/>
                  </a:lnTo>
                  <a:lnTo>
                    <a:pt x="1837992" y="2084020"/>
                  </a:lnTo>
                  <a:lnTo>
                    <a:pt x="2402595" y="1032026"/>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2" name="任意多边形: 形状 35">
              <a:extLst>
                <a:ext uri="{FF2B5EF4-FFF2-40B4-BE49-F238E27FC236}">
                  <a16:creationId xmlns:a16="http://schemas.microsoft.com/office/drawing/2014/main" id="{15473947-F1B2-AD04-5DD5-9FD877C9466C}"/>
                </a:ext>
              </a:extLst>
            </p:cNvPr>
            <p:cNvSpPr/>
            <p:nvPr/>
          </p:nvSpPr>
          <p:spPr>
            <a:xfrm>
              <a:off x="4809179" y="2276132"/>
              <a:ext cx="2572695" cy="2303074"/>
            </a:xfrm>
            <a:custGeom>
              <a:avLst/>
              <a:gdLst>
                <a:gd name="connsiteX0" fmla="*/ 1995441 w 2572695"/>
                <a:gd name="connsiteY0" fmla="*/ 74506 h 2303074"/>
                <a:gd name="connsiteX1" fmla="*/ 1996269 w 2572695"/>
                <a:gd name="connsiteY1" fmla="*/ 75866 h 2303074"/>
                <a:gd name="connsiteX2" fmla="*/ 2571750 w 2572695"/>
                <a:gd name="connsiteY2" fmla="*/ 1218491 h 2303074"/>
                <a:gd name="connsiteX3" fmla="*/ 2571218 w 2572695"/>
                <a:gd name="connsiteY3" fmla="*/ 1227418 h 2303074"/>
                <a:gd name="connsiteX4" fmla="*/ 1869278 w 2572695"/>
                <a:gd name="connsiteY4" fmla="*/ 2299040 h 2303074"/>
                <a:gd name="connsiteX5" fmla="*/ 1861297 w 2572695"/>
                <a:gd name="connsiteY5" fmla="*/ 2303060 h 2303074"/>
                <a:gd name="connsiteX6" fmla="*/ 583935 w 2572695"/>
                <a:gd name="connsiteY6" fmla="*/ 2232116 h 2303074"/>
                <a:gd name="connsiteX7" fmla="*/ 576427 w 2572695"/>
                <a:gd name="connsiteY7" fmla="*/ 2227208 h 2303074"/>
                <a:gd name="connsiteX8" fmla="*/ 946 w 2572695"/>
                <a:gd name="connsiteY8" fmla="*/ 1084583 h 2303074"/>
                <a:gd name="connsiteX9" fmla="*/ 1478 w 2572695"/>
                <a:gd name="connsiteY9" fmla="*/ 1075656 h 2303074"/>
                <a:gd name="connsiteX10" fmla="*/ 703359 w 2572695"/>
                <a:gd name="connsiteY10" fmla="*/ 4034 h 2303074"/>
                <a:gd name="connsiteX11" fmla="*/ 711340 w 2572695"/>
                <a:gd name="connsiteY11" fmla="*/ 14 h 2303074"/>
                <a:gd name="connsiteX12" fmla="*/ 1988702 w 2572695"/>
                <a:gd name="connsiteY12" fmla="*/ 70959 h 2303074"/>
                <a:gd name="connsiteX13" fmla="*/ 1995441 w 2572695"/>
                <a:gd name="connsiteY13" fmla="*/ 74506 h 2303074"/>
                <a:gd name="connsiteX14" fmla="*/ 2553363 w 2572695"/>
                <a:gd name="connsiteY14" fmla="*/ 1221861 h 2303074"/>
                <a:gd name="connsiteX15" fmla="*/ 1982553 w 2572695"/>
                <a:gd name="connsiteY15" fmla="*/ 88518 h 2303074"/>
                <a:gd name="connsiteX16" fmla="*/ 715538 w 2572695"/>
                <a:gd name="connsiteY16" fmla="*/ 18105 h 2303074"/>
                <a:gd name="connsiteX17" fmla="*/ 19273 w 2572695"/>
                <a:gd name="connsiteY17" fmla="*/ 1081095 h 2303074"/>
                <a:gd name="connsiteX18" fmla="*/ 590084 w 2572695"/>
                <a:gd name="connsiteY18" fmla="*/ 2214439 h 2303074"/>
                <a:gd name="connsiteX19" fmla="*/ 1857099 w 2572695"/>
                <a:gd name="connsiteY19" fmla="*/ 2284851 h 2303074"/>
                <a:gd name="connsiteX20" fmla="*/ 2553363 w 2572695"/>
                <a:gd name="connsiteY20" fmla="*/ 1221861 h 230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2695" h="2303074">
                  <a:moveTo>
                    <a:pt x="1995441" y="74506"/>
                  </a:moveTo>
                  <a:cubicBezTo>
                    <a:pt x="1995737" y="74920"/>
                    <a:pt x="1996033" y="75393"/>
                    <a:pt x="1996269" y="75866"/>
                  </a:cubicBezTo>
                  <a:lnTo>
                    <a:pt x="2571750" y="1218491"/>
                  </a:lnTo>
                  <a:cubicBezTo>
                    <a:pt x="2573169" y="1221329"/>
                    <a:pt x="2572991" y="1224758"/>
                    <a:pt x="2571218" y="1227418"/>
                  </a:cubicBezTo>
                  <a:lnTo>
                    <a:pt x="1869278" y="2299040"/>
                  </a:lnTo>
                  <a:cubicBezTo>
                    <a:pt x="1867504" y="2301701"/>
                    <a:pt x="1864489" y="2303238"/>
                    <a:pt x="1861297" y="2303060"/>
                  </a:cubicBezTo>
                  <a:lnTo>
                    <a:pt x="583935" y="2232116"/>
                  </a:lnTo>
                  <a:cubicBezTo>
                    <a:pt x="580743" y="2231938"/>
                    <a:pt x="577905" y="2230106"/>
                    <a:pt x="576427" y="2227208"/>
                  </a:cubicBezTo>
                  <a:lnTo>
                    <a:pt x="946" y="1084583"/>
                  </a:lnTo>
                  <a:cubicBezTo>
                    <a:pt x="-473" y="1081745"/>
                    <a:pt x="-296" y="1078316"/>
                    <a:pt x="1478" y="1075656"/>
                  </a:cubicBezTo>
                  <a:lnTo>
                    <a:pt x="703359" y="4034"/>
                  </a:lnTo>
                  <a:cubicBezTo>
                    <a:pt x="705132" y="1374"/>
                    <a:pt x="708148" y="-164"/>
                    <a:pt x="711340" y="14"/>
                  </a:cubicBezTo>
                  <a:lnTo>
                    <a:pt x="1988702" y="70959"/>
                  </a:lnTo>
                  <a:cubicBezTo>
                    <a:pt x="1991421" y="71077"/>
                    <a:pt x="1993845" y="72378"/>
                    <a:pt x="1995441" y="74506"/>
                  </a:cubicBezTo>
                  <a:close/>
                  <a:moveTo>
                    <a:pt x="2553363" y="1221861"/>
                  </a:moveTo>
                  <a:lnTo>
                    <a:pt x="1982553" y="88518"/>
                  </a:lnTo>
                  <a:lnTo>
                    <a:pt x="715538" y="18105"/>
                  </a:lnTo>
                  <a:lnTo>
                    <a:pt x="19273" y="1081095"/>
                  </a:lnTo>
                  <a:lnTo>
                    <a:pt x="590084" y="2214439"/>
                  </a:lnTo>
                  <a:lnTo>
                    <a:pt x="1857099" y="2284851"/>
                  </a:lnTo>
                  <a:lnTo>
                    <a:pt x="2553363" y="1221861"/>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3" name="任意多边形: 形状 36">
              <a:extLst>
                <a:ext uri="{FF2B5EF4-FFF2-40B4-BE49-F238E27FC236}">
                  <a16:creationId xmlns:a16="http://schemas.microsoft.com/office/drawing/2014/main" id="{7E9C81B1-03DF-C485-C33B-AA647E41B25B}"/>
                </a:ext>
              </a:extLst>
            </p:cNvPr>
            <p:cNvSpPr/>
            <p:nvPr/>
          </p:nvSpPr>
          <p:spPr>
            <a:xfrm>
              <a:off x="4739368" y="2154377"/>
              <a:ext cx="2712257" cy="2546466"/>
            </a:xfrm>
            <a:custGeom>
              <a:avLst/>
              <a:gdLst>
                <a:gd name="connsiteX0" fmla="*/ 2206550 w 2712257"/>
                <a:gd name="connsiteY0" fmla="*/ 197266 h 2546466"/>
                <a:gd name="connsiteX1" fmla="*/ 2207674 w 2712257"/>
                <a:gd name="connsiteY1" fmla="*/ 199336 h 2546466"/>
                <a:gd name="connsiteX2" fmla="*/ 2711618 w 2712257"/>
                <a:gd name="connsiteY2" fmla="*/ 1463631 h 2546466"/>
                <a:gd name="connsiteX3" fmla="*/ 2710317 w 2712257"/>
                <a:gd name="connsiteY3" fmla="*/ 1472500 h 2546466"/>
                <a:gd name="connsiteX4" fmla="*/ 1867079 w 2712257"/>
                <a:gd name="connsiteY4" fmla="*/ 2543057 h 2546466"/>
                <a:gd name="connsiteX5" fmla="*/ 1858743 w 2712257"/>
                <a:gd name="connsiteY5" fmla="*/ 2546368 h 2546466"/>
                <a:gd name="connsiteX6" fmla="*/ 511619 w 2712257"/>
                <a:gd name="connsiteY6" fmla="*/ 2352748 h 2546466"/>
                <a:gd name="connsiteX7" fmla="*/ 504584 w 2712257"/>
                <a:gd name="connsiteY7" fmla="*/ 2347190 h 2546466"/>
                <a:gd name="connsiteX8" fmla="*/ 639 w 2712257"/>
                <a:gd name="connsiteY8" fmla="*/ 1082894 h 2546466"/>
                <a:gd name="connsiteX9" fmla="*/ 1939 w 2712257"/>
                <a:gd name="connsiteY9" fmla="*/ 1074026 h 2546466"/>
                <a:gd name="connsiteX10" fmla="*/ 845178 w 2712257"/>
                <a:gd name="connsiteY10" fmla="*/ 3410 h 2546466"/>
                <a:gd name="connsiteX11" fmla="*/ 853514 w 2712257"/>
                <a:gd name="connsiteY11" fmla="*/ 99 h 2546466"/>
                <a:gd name="connsiteX12" fmla="*/ 2200638 w 2712257"/>
                <a:gd name="connsiteY12" fmla="*/ 193719 h 2546466"/>
                <a:gd name="connsiteX13" fmla="*/ 2206550 w 2712257"/>
                <a:gd name="connsiteY13" fmla="*/ 197266 h 2546466"/>
                <a:gd name="connsiteX14" fmla="*/ 2693054 w 2712257"/>
                <a:gd name="connsiteY14" fmla="*/ 1465405 h 2546466"/>
                <a:gd name="connsiteX15" fmla="*/ 2192953 w 2712257"/>
                <a:gd name="connsiteY15" fmla="*/ 210746 h 2546466"/>
                <a:gd name="connsiteX16" fmla="*/ 856056 w 2712257"/>
                <a:gd name="connsiteY16" fmla="*/ 18604 h 2546466"/>
                <a:gd name="connsiteX17" fmla="*/ 19203 w 2712257"/>
                <a:gd name="connsiteY17" fmla="*/ 1081121 h 2546466"/>
                <a:gd name="connsiteX18" fmla="*/ 519305 w 2712257"/>
                <a:gd name="connsiteY18" fmla="*/ 2335780 h 2546466"/>
                <a:gd name="connsiteX19" fmla="*/ 1856201 w 2712257"/>
                <a:gd name="connsiteY19" fmla="*/ 2527922 h 2546466"/>
                <a:gd name="connsiteX20" fmla="*/ 2693054 w 2712257"/>
                <a:gd name="connsiteY20" fmla="*/ 1465405 h 254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12257" h="2546466">
                  <a:moveTo>
                    <a:pt x="2206550" y="197266"/>
                  </a:moveTo>
                  <a:cubicBezTo>
                    <a:pt x="2207023" y="197917"/>
                    <a:pt x="2207378" y="198567"/>
                    <a:pt x="2207674" y="199336"/>
                  </a:cubicBezTo>
                  <a:lnTo>
                    <a:pt x="2711618" y="1463631"/>
                  </a:lnTo>
                  <a:cubicBezTo>
                    <a:pt x="2712801" y="1466588"/>
                    <a:pt x="2712328" y="1469957"/>
                    <a:pt x="2710317" y="1472500"/>
                  </a:cubicBezTo>
                  <a:lnTo>
                    <a:pt x="1867079" y="2543057"/>
                  </a:lnTo>
                  <a:cubicBezTo>
                    <a:pt x="1865128" y="2545599"/>
                    <a:pt x="1861935" y="2546841"/>
                    <a:pt x="1858743" y="2546368"/>
                  </a:cubicBezTo>
                  <a:lnTo>
                    <a:pt x="511619" y="2352748"/>
                  </a:lnTo>
                  <a:cubicBezTo>
                    <a:pt x="508427" y="2352275"/>
                    <a:pt x="505766" y="2350146"/>
                    <a:pt x="504584" y="2347190"/>
                  </a:cubicBezTo>
                  <a:lnTo>
                    <a:pt x="639" y="1082894"/>
                  </a:lnTo>
                  <a:cubicBezTo>
                    <a:pt x="-543" y="1079938"/>
                    <a:pt x="-71" y="1076569"/>
                    <a:pt x="1939" y="1074026"/>
                  </a:cubicBezTo>
                  <a:lnTo>
                    <a:pt x="845178" y="3410"/>
                  </a:lnTo>
                  <a:cubicBezTo>
                    <a:pt x="847129" y="867"/>
                    <a:pt x="850321" y="-374"/>
                    <a:pt x="853514" y="99"/>
                  </a:cubicBezTo>
                  <a:lnTo>
                    <a:pt x="2200638" y="193719"/>
                  </a:lnTo>
                  <a:cubicBezTo>
                    <a:pt x="2203003" y="194074"/>
                    <a:pt x="2205131" y="195375"/>
                    <a:pt x="2206550" y="197266"/>
                  </a:cubicBezTo>
                  <a:close/>
                  <a:moveTo>
                    <a:pt x="2693054" y="1465405"/>
                  </a:moveTo>
                  <a:lnTo>
                    <a:pt x="2192953" y="210746"/>
                  </a:lnTo>
                  <a:lnTo>
                    <a:pt x="856056" y="18604"/>
                  </a:lnTo>
                  <a:lnTo>
                    <a:pt x="19203" y="1081121"/>
                  </a:lnTo>
                  <a:lnTo>
                    <a:pt x="519305" y="2335780"/>
                  </a:lnTo>
                  <a:lnTo>
                    <a:pt x="1856201" y="2527922"/>
                  </a:lnTo>
                  <a:lnTo>
                    <a:pt x="2693054" y="1465405"/>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4" name="任意多边形: 形状 37">
              <a:extLst>
                <a:ext uri="{FF2B5EF4-FFF2-40B4-BE49-F238E27FC236}">
                  <a16:creationId xmlns:a16="http://schemas.microsoft.com/office/drawing/2014/main" id="{9117B8EA-2A13-DD97-4B01-9EAB1D708882}"/>
                </a:ext>
              </a:extLst>
            </p:cNvPr>
            <p:cNvSpPr/>
            <p:nvPr/>
          </p:nvSpPr>
          <p:spPr>
            <a:xfrm>
              <a:off x="4676860" y="2032108"/>
              <a:ext cx="2837332" cy="2791062"/>
            </a:xfrm>
            <a:custGeom>
              <a:avLst/>
              <a:gdLst>
                <a:gd name="connsiteX0" fmla="*/ 2418752 w 2837332"/>
                <a:gd name="connsiteY0" fmla="*/ 333724 h 2791062"/>
                <a:gd name="connsiteX1" fmla="*/ 2420171 w 2837332"/>
                <a:gd name="connsiteY1" fmla="*/ 336503 h 2791062"/>
                <a:gd name="connsiteX2" fmla="*/ 2836972 w 2837332"/>
                <a:gd name="connsiteY2" fmla="*/ 1723060 h 2791062"/>
                <a:gd name="connsiteX3" fmla="*/ 2834902 w 2837332"/>
                <a:gd name="connsiteY3" fmla="*/ 1731751 h 2791062"/>
                <a:gd name="connsiteX4" fmla="*/ 1842030 w 2837332"/>
                <a:gd name="connsiteY4" fmla="*/ 2788238 h 2791062"/>
                <a:gd name="connsiteX5" fmla="*/ 1833457 w 2837332"/>
                <a:gd name="connsiteY5" fmla="*/ 2790839 h 2791062"/>
                <a:gd name="connsiteX6" fmla="*/ 423724 w 2837332"/>
                <a:gd name="connsiteY6" fmla="*/ 2460709 h 2791062"/>
                <a:gd name="connsiteX7" fmla="*/ 417162 w 2837332"/>
                <a:gd name="connsiteY7" fmla="*/ 2454561 h 2791062"/>
                <a:gd name="connsiteX8" fmla="*/ 361 w 2837332"/>
                <a:gd name="connsiteY8" fmla="*/ 1068003 h 2791062"/>
                <a:gd name="connsiteX9" fmla="*/ 2430 w 2837332"/>
                <a:gd name="connsiteY9" fmla="*/ 1059312 h 2791062"/>
                <a:gd name="connsiteX10" fmla="*/ 995303 w 2837332"/>
                <a:gd name="connsiteY10" fmla="*/ 2825 h 2791062"/>
                <a:gd name="connsiteX11" fmla="*/ 1003876 w 2837332"/>
                <a:gd name="connsiteY11" fmla="*/ 224 h 2791062"/>
                <a:gd name="connsiteX12" fmla="*/ 2413609 w 2837332"/>
                <a:gd name="connsiteY12" fmla="*/ 330354 h 2791062"/>
                <a:gd name="connsiteX13" fmla="*/ 2418752 w 2837332"/>
                <a:gd name="connsiteY13" fmla="*/ 333724 h 2791062"/>
                <a:gd name="connsiteX14" fmla="*/ 2818289 w 2837332"/>
                <a:gd name="connsiteY14" fmla="*/ 1723297 h 2791062"/>
                <a:gd name="connsiteX15" fmla="*/ 2404445 w 2837332"/>
                <a:gd name="connsiteY15" fmla="*/ 346612 h 2791062"/>
                <a:gd name="connsiteX16" fmla="*/ 1004822 w 2837332"/>
                <a:gd name="connsiteY16" fmla="*/ 18847 h 2791062"/>
                <a:gd name="connsiteX17" fmla="*/ 18984 w 2837332"/>
                <a:gd name="connsiteY17" fmla="*/ 1067766 h 2791062"/>
                <a:gd name="connsiteX18" fmla="*/ 432829 w 2837332"/>
                <a:gd name="connsiteY18" fmla="*/ 2444451 h 2791062"/>
                <a:gd name="connsiteX19" fmla="*/ 1832452 w 2837332"/>
                <a:gd name="connsiteY19" fmla="*/ 2772216 h 2791062"/>
                <a:gd name="connsiteX20" fmla="*/ 2818289 w 2837332"/>
                <a:gd name="connsiteY20" fmla="*/ 1723297 h 279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7332" h="2791062">
                  <a:moveTo>
                    <a:pt x="2418752" y="333724"/>
                  </a:moveTo>
                  <a:cubicBezTo>
                    <a:pt x="2419343" y="334551"/>
                    <a:pt x="2419875" y="335497"/>
                    <a:pt x="2420171" y="336503"/>
                  </a:cubicBezTo>
                  <a:lnTo>
                    <a:pt x="2836972" y="1723060"/>
                  </a:lnTo>
                  <a:cubicBezTo>
                    <a:pt x="2837858" y="1726134"/>
                    <a:pt x="2837090" y="1729445"/>
                    <a:pt x="2834902" y="1731751"/>
                  </a:cubicBezTo>
                  <a:lnTo>
                    <a:pt x="1842030" y="2788238"/>
                  </a:lnTo>
                  <a:cubicBezTo>
                    <a:pt x="1839842" y="2790543"/>
                    <a:pt x="1836590" y="2791548"/>
                    <a:pt x="1833457" y="2790839"/>
                  </a:cubicBezTo>
                  <a:lnTo>
                    <a:pt x="423724" y="2460709"/>
                  </a:lnTo>
                  <a:cubicBezTo>
                    <a:pt x="420591" y="2460000"/>
                    <a:pt x="418108" y="2457635"/>
                    <a:pt x="417162" y="2454561"/>
                  </a:cubicBezTo>
                  <a:lnTo>
                    <a:pt x="361" y="1068003"/>
                  </a:lnTo>
                  <a:cubicBezTo>
                    <a:pt x="-526" y="1064928"/>
                    <a:pt x="243" y="1061618"/>
                    <a:pt x="2430" y="1059312"/>
                  </a:cubicBezTo>
                  <a:lnTo>
                    <a:pt x="995303" y="2825"/>
                  </a:lnTo>
                  <a:cubicBezTo>
                    <a:pt x="997491" y="520"/>
                    <a:pt x="1000742" y="-485"/>
                    <a:pt x="1003876" y="224"/>
                  </a:cubicBezTo>
                  <a:lnTo>
                    <a:pt x="2413609" y="330354"/>
                  </a:lnTo>
                  <a:cubicBezTo>
                    <a:pt x="2415678" y="330827"/>
                    <a:pt x="2417510" y="332068"/>
                    <a:pt x="2418752" y="333724"/>
                  </a:cubicBezTo>
                  <a:close/>
                  <a:moveTo>
                    <a:pt x="2818289" y="1723297"/>
                  </a:moveTo>
                  <a:lnTo>
                    <a:pt x="2404445" y="346612"/>
                  </a:lnTo>
                  <a:lnTo>
                    <a:pt x="1004822" y="18847"/>
                  </a:lnTo>
                  <a:lnTo>
                    <a:pt x="18984" y="1067766"/>
                  </a:lnTo>
                  <a:lnTo>
                    <a:pt x="432829" y="2444451"/>
                  </a:lnTo>
                  <a:lnTo>
                    <a:pt x="1832452" y="2772216"/>
                  </a:lnTo>
                  <a:lnTo>
                    <a:pt x="2818289" y="1723297"/>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5" name="任意多边形: 形状 38">
              <a:extLst>
                <a:ext uri="{FF2B5EF4-FFF2-40B4-BE49-F238E27FC236}">
                  <a16:creationId xmlns:a16="http://schemas.microsoft.com/office/drawing/2014/main" id="{EA4E1368-2C94-D8FA-F27B-024E385AD949}"/>
                </a:ext>
              </a:extLst>
            </p:cNvPr>
            <p:cNvSpPr/>
            <p:nvPr/>
          </p:nvSpPr>
          <p:spPr>
            <a:xfrm>
              <a:off x="4623115" y="1910567"/>
              <a:ext cx="2944763" cy="3034145"/>
            </a:xfrm>
            <a:custGeom>
              <a:avLst/>
              <a:gdLst>
                <a:gd name="connsiteX0" fmla="*/ 2629817 w 2944763"/>
                <a:gd name="connsiteY0" fmla="*/ 484175 h 3034145"/>
                <a:gd name="connsiteX1" fmla="*/ 2631414 w 2944763"/>
                <a:gd name="connsiteY1" fmla="*/ 487722 h 3034145"/>
                <a:gd name="connsiteX2" fmla="*/ 2944576 w 2944763"/>
                <a:gd name="connsiteY2" fmla="*/ 1995832 h 3034145"/>
                <a:gd name="connsiteX3" fmla="*/ 2941797 w 2944763"/>
                <a:gd name="connsiteY3" fmla="*/ 2004345 h 3034145"/>
                <a:gd name="connsiteX4" fmla="*/ 1791545 w 2944763"/>
                <a:gd name="connsiteY4" fmla="*/ 3031863 h 3034145"/>
                <a:gd name="connsiteX5" fmla="*/ 1782795 w 2944763"/>
                <a:gd name="connsiteY5" fmla="*/ 3033696 h 3034145"/>
                <a:gd name="connsiteX6" fmla="*/ 319381 w 2944763"/>
                <a:gd name="connsiteY6" fmla="*/ 2553104 h 3034145"/>
                <a:gd name="connsiteX7" fmla="*/ 313409 w 2944763"/>
                <a:gd name="connsiteY7" fmla="*/ 2546423 h 3034145"/>
                <a:gd name="connsiteX8" fmla="*/ 188 w 2944763"/>
                <a:gd name="connsiteY8" fmla="*/ 1038313 h 3034145"/>
                <a:gd name="connsiteX9" fmla="*/ 2967 w 2944763"/>
                <a:gd name="connsiteY9" fmla="*/ 1029800 h 3034145"/>
                <a:gd name="connsiteX10" fmla="*/ 1153160 w 2944763"/>
                <a:gd name="connsiteY10" fmla="*/ 2282 h 3034145"/>
                <a:gd name="connsiteX11" fmla="*/ 1161909 w 2944763"/>
                <a:gd name="connsiteY11" fmla="*/ 450 h 3034145"/>
                <a:gd name="connsiteX12" fmla="*/ 2625324 w 2944763"/>
                <a:gd name="connsiteY12" fmla="*/ 481042 h 3034145"/>
                <a:gd name="connsiteX13" fmla="*/ 2629817 w 2944763"/>
                <a:gd name="connsiteY13" fmla="*/ 484175 h 3034145"/>
                <a:gd name="connsiteX14" fmla="*/ 2925953 w 2944763"/>
                <a:gd name="connsiteY14" fmla="*/ 1994413 h 3034145"/>
                <a:gd name="connsiteX15" fmla="*/ 2614859 w 2944763"/>
                <a:gd name="connsiteY15" fmla="*/ 496472 h 3034145"/>
                <a:gd name="connsiteX16" fmla="*/ 1161318 w 2944763"/>
                <a:gd name="connsiteY16" fmla="*/ 19073 h 3034145"/>
                <a:gd name="connsiteX17" fmla="*/ 18811 w 2944763"/>
                <a:gd name="connsiteY17" fmla="*/ 1039732 h 3034145"/>
                <a:gd name="connsiteX18" fmla="*/ 329904 w 2944763"/>
                <a:gd name="connsiteY18" fmla="*/ 2537673 h 3034145"/>
                <a:gd name="connsiteX19" fmla="*/ 1783445 w 2944763"/>
                <a:gd name="connsiteY19" fmla="*/ 3015014 h 3034145"/>
                <a:gd name="connsiteX20" fmla="*/ 2925953 w 2944763"/>
                <a:gd name="connsiteY20" fmla="*/ 1994413 h 303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4763" h="3034145">
                  <a:moveTo>
                    <a:pt x="2629817" y="484175"/>
                  </a:moveTo>
                  <a:cubicBezTo>
                    <a:pt x="2630586" y="485180"/>
                    <a:pt x="2631118" y="486422"/>
                    <a:pt x="2631414" y="487722"/>
                  </a:cubicBezTo>
                  <a:lnTo>
                    <a:pt x="2944576" y="1995832"/>
                  </a:lnTo>
                  <a:cubicBezTo>
                    <a:pt x="2945226" y="1998966"/>
                    <a:pt x="2944162" y="2002217"/>
                    <a:pt x="2941797" y="2004345"/>
                  </a:cubicBezTo>
                  <a:lnTo>
                    <a:pt x="1791545" y="3031863"/>
                  </a:lnTo>
                  <a:cubicBezTo>
                    <a:pt x="1789180" y="3033991"/>
                    <a:pt x="1785810" y="3034701"/>
                    <a:pt x="1782795" y="3033696"/>
                  </a:cubicBezTo>
                  <a:lnTo>
                    <a:pt x="319381" y="2553104"/>
                  </a:lnTo>
                  <a:cubicBezTo>
                    <a:pt x="316365" y="2552099"/>
                    <a:pt x="314060" y="2549556"/>
                    <a:pt x="313409" y="2546423"/>
                  </a:cubicBezTo>
                  <a:lnTo>
                    <a:pt x="188" y="1038313"/>
                  </a:lnTo>
                  <a:cubicBezTo>
                    <a:pt x="-462" y="1035180"/>
                    <a:pt x="602" y="1031928"/>
                    <a:pt x="2967" y="1029800"/>
                  </a:cubicBezTo>
                  <a:lnTo>
                    <a:pt x="1153160" y="2282"/>
                  </a:lnTo>
                  <a:cubicBezTo>
                    <a:pt x="1155525" y="154"/>
                    <a:pt x="1158894" y="-555"/>
                    <a:pt x="1161909" y="450"/>
                  </a:cubicBezTo>
                  <a:lnTo>
                    <a:pt x="2625324" y="481042"/>
                  </a:lnTo>
                  <a:cubicBezTo>
                    <a:pt x="2627157" y="481574"/>
                    <a:pt x="2628694" y="482697"/>
                    <a:pt x="2629817" y="484175"/>
                  </a:cubicBezTo>
                  <a:close/>
                  <a:moveTo>
                    <a:pt x="2925953" y="1994413"/>
                  </a:moveTo>
                  <a:lnTo>
                    <a:pt x="2614859" y="496472"/>
                  </a:lnTo>
                  <a:lnTo>
                    <a:pt x="1161318" y="19073"/>
                  </a:lnTo>
                  <a:lnTo>
                    <a:pt x="18811" y="1039732"/>
                  </a:lnTo>
                  <a:lnTo>
                    <a:pt x="329904" y="2537673"/>
                  </a:lnTo>
                  <a:lnTo>
                    <a:pt x="1783445" y="3015014"/>
                  </a:lnTo>
                  <a:lnTo>
                    <a:pt x="2925953" y="1994413"/>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6" name="任意多边形: 形状 39">
              <a:extLst>
                <a:ext uri="{FF2B5EF4-FFF2-40B4-BE49-F238E27FC236}">
                  <a16:creationId xmlns:a16="http://schemas.microsoft.com/office/drawing/2014/main" id="{E8CD76C8-4FA6-16BA-A52D-FA3DA19F23C7}"/>
                </a:ext>
              </a:extLst>
            </p:cNvPr>
            <p:cNvSpPr/>
            <p:nvPr/>
          </p:nvSpPr>
          <p:spPr>
            <a:xfrm>
              <a:off x="4580148" y="1791358"/>
              <a:ext cx="3030639" cy="3272563"/>
            </a:xfrm>
            <a:custGeom>
              <a:avLst/>
              <a:gdLst>
                <a:gd name="connsiteX0" fmla="*/ 2836785 w 3030639"/>
                <a:gd name="connsiteY0" fmla="*/ 648612 h 3272563"/>
                <a:gd name="connsiteX1" fmla="*/ 2838499 w 3030639"/>
                <a:gd name="connsiteY1" fmla="*/ 652927 h 3272563"/>
                <a:gd name="connsiteX2" fmla="*/ 3030582 w 3030639"/>
                <a:gd name="connsiteY2" fmla="*/ 2280225 h 3272563"/>
                <a:gd name="connsiteX3" fmla="*/ 3027035 w 3030639"/>
                <a:gd name="connsiteY3" fmla="*/ 2288442 h 3272563"/>
                <a:gd name="connsiteX4" fmla="*/ 1712782 w 3030639"/>
                <a:gd name="connsiteY4" fmla="*/ 3270792 h 3272563"/>
                <a:gd name="connsiteX5" fmla="*/ 1703855 w 3030639"/>
                <a:gd name="connsiteY5" fmla="*/ 3271856 h 3272563"/>
                <a:gd name="connsiteX6" fmla="*/ 197519 w 3030639"/>
                <a:gd name="connsiteY6" fmla="*/ 2626849 h 3272563"/>
                <a:gd name="connsiteX7" fmla="*/ 192139 w 3030639"/>
                <a:gd name="connsiteY7" fmla="*/ 2619636 h 3272563"/>
                <a:gd name="connsiteX8" fmla="*/ 56 w 3030639"/>
                <a:gd name="connsiteY8" fmla="*/ 992339 h 3272563"/>
                <a:gd name="connsiteX9" fmla="*/ 3603 w 3030639"/>
                <a:gd name="connsiteY9" fmla="*/ 984122 h 3272563"/>
                <a:gd name="connsiteX10" fmla="*/ 1317856 w 3030639"/>
                <a:gd name="connsiteY10" fmla="*/ 1772 h 3272563"/>
                <a:gd name="connsiteX11" fmla="*/ 1326783 w 3030639"/>
                <a:gd name="connsiteY11" fmla="*/ 708 h 3272563"/>
                <a:gd name="connsiteX12" fmla="*/ 2833119 w 3030639"/>
                <a:gd name="connsiteY12" fmla="*/ 645715 h 3272563"/>
                <a:gd name="connsiteX13" fmla="*/ 2836785 w 3030639"/>
                <a:gd name="connsiteY13" fmla="*/ 648612 h 3272563"/>
                <a:gd name="connsiteX14" fmla="*/ 3012196 w 3030639"/>
                <a:gd name="connsiteY14" fmla="*/ 2277209 h 3272563"/>
                <a:gd name="connsiteX15" fmla="*/ 2821354 w 3030639"/>
                <a:gd name="connsiteY15" fmla="*/ 660199 h 3272563"/>
                <a:gd name="connsiteX16" fmla="*/ 1324537 w 3030639"/>
                <a:gd name="connsiteY16" fmla="*/ 19272 h 3272563"/>
                <a:gd name="connsiteX17" fmla="*/ 18560 w 3030639"/>
                <a:gd name="connsiteY17" fmla="*/ 995414 h 3272563"/>
                <a:gd name="connsiteX18" fmla="*/ 209402 w 3030639"/>
                <a:gd name="connsiteY18" fmla="*/ 2612424 h 3272563"/>
                <a:gd name="connsiteX19" fmla="*/ 1706220 w 3030639"/>
                <a:gd name="connsiteY19" fmla="*/ 3253292 h 3272563"/>
                <a:gd name="connsiteX20" fmla="*/ 3012196 w 3030639"/>
                <a:gd name="connsiteY20" fmla="*/ 2277209 h 32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30639" h="3272563">
                  <a:moveTo>
                    <a:pt x="2836785" y="648612"/>
                  </a:moveTo>
                  <a:cubicBezTo>
                    <a:pt x="2837731" y="649853"/>
                    <a:pt x="2838322" y="651331"/>
                    <a:pt x="2838499" y="652927"/>
                  </a:cubicBezTo>
                  <a:lnTo>
                    <a:pt x="3030582" y="2280225"/>
                  </a:lnTo>
                  <a:cubicBezTo>
                    <a:pt x="3030937" y="2283417"/>
                    <a:pt x="3029636" y="2286551"/>
                    <a:pt x="3027035" y="2288442"/>
                  </a:cubicBezTo>
                  <a:lnTo>
                    <a:pt x="1712782" y="3270792"/>
                  </a:lnTo>
                  <a:cubicBezTo>
                    <a:pt x="1710240" y="3272684"/>
                    <a:pt x="1706811" y="3273097"/>
                    <a:pt x="1703855" y="3271856"/>
                  </a:cubicBezTo>
                  <a:lnTo>
                    <a:pt x="197519" y="2626849"/>
                  </a:lnTo>
                  <a:cubicBezTo>
                    <a:pt x="194563" y="2625548"/>
                    <a:pt x="192494" y="2622829"/>
                    <a:pt x="192139" y="2619636"/>
                  </a:cubicBezTo>
                  <a:lnTo>
                    <a:pt x="56" y="992339"/>
                  </a:lnTo>
                  <a:cubicBezTo>
                    <a:pt x="-299" y="989147"/>
                    <a:pt x="1061" y="986013"/>
                    <a:pt x="3603" y="984122"/>
                  </a:cubicBezTo>
                  <a:lnTo>
                    <a:pt x="1317856" y="1772"/>
                  </a:lnTo>
                  <a:cubicBezTo>
                    <a:pt x="1320398" y="-120"/>
                    <a:pt x="1323827" y="-534"/>
                    <a:pt x="1326783" y="708"/>
                  </a:cubicBezTo>
                  <a:lnTo>
                    <a:pt x="2833119" y="645715"/>
                  </a:lnTo>
                  <a:cubicBezTo>
                    <a:pt x="2834597" y="646365"/>
                    <a:pt x="2835839" y="647370"/>
                    <a:pt x="2836785" y="648612"/>
                  </a:cubicBezTo>
                  <a:close/>
                  <a:moveTo>
                    <a:pt x="3012196" y="2277209"/>
                  </a:moveTo>
                  <a:lnTo>
                    <a:pt x="2821354" y="660199"/>
                  </a:lnTo>
                  <a:lnTo>
                    <a:pt x="1324537" y="19272"/>
                  </a:lnTo>
                  <a:lnTo>
                    <a:pt x="18560" y="995414"/>
                  </a:lnTo>
                  <a:lnTo>
                    <a:pt x="209402" y="2612424"/>
                  </a:lnTo>
                  <a:lnTo>
                    <a:pt x="1706220" y="3253292"/>
                  </a:lnTo>
                  <a:lnTo>
                    <a:pt x="3012196" y="2277209"/>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7" name="任意多边形: 形状 40">
              <a:extLst>
                <a:ext uri="{FF2B5EF4-FFF2-40B4-BE49-F238E27FC236}">
                  <a16:creationId xmlns:a16="http://schemas.microsoft.com/office/drawing/2014/main" id="{07F7CA2B-B565-B779-D84B-01BDBDC9E082}"/>
                </a:ext>
              </a:extLst>
            </p:cNvPr>
            <p:cNvSpPr/>
            <p:nvPr/>
          </p:nvSpPr>
          <p:spPr>
            <a:xfrm>
              <a:off x="4549928" y="1676200"/>
              <a:ext cx="3091137" cy="3502760"/>
            </a:xfrm>
            <a:custGeom>
              <a:avLst/>
              <a:gdLst>
                <a:gd name="connsiteX0" fmla="*/ 3036681 w 3091137"/>
                <a:gd name="connsiteY0" fmla="*/ 826851 h 3502760"/>
                <a:gd name="connsiteX1" fmla="*/ 3038455 w 3091137"/>
                <a:gd name="connsiteY1" fmla="*/ 831935 h 3502760"/>
                <a:gd name="connsiteX2" fmla="*/ 3091131 w 3091137"/>
                <a:gd name="connsiteY2" fmla="*/ 2574340 h 3502760"/>
                <a:gd name="connsiteX3" fmla="*/ 3086875 w 3091137"/>
                <a:gd name="connsiteY3" fmla="*/ 2582203 h 3502760"/>
                <a:gd name="connsiteX4" fmla="*/ 1602945 w 3091137"/>
                <a:gd name="connsiteY4" fmla="*/ 3501412 h 3502760"/>
                <a:gd name="connsiteX5" fmla="*/ 1593959 w 3091137"/>
                <a:gd name="connsiteY5" fmla="*/ 3501708 h 3502760"/>
                <a:gd name="connsiteX6" fmla="*/ 57412 w 3091137"/>
                <a:gd name="connsiteY6" fmla="*/ 2678511 h 3502760"/>
                <a:gd name="connsiteX7" fmla="*/ 52682 w 3091137"/>
                <a:gd name="connsiteY7" fmla="*/ 2670884 h 3502760"/>
                <a:gd name="connsiteX8" fmla="*/ 6 w 3091137"/>
                <a:gd name="connsiteY8" fmla="*/ 928479 h 3502760"/>
                <a:gd name="connsiteX9" fmla="*/ 4263 w 3091137"/>
                <a:gd name="connsiteY9" fmla="*/ 920557 h 3502760"/>
                <a:gd name="connsiteX10" fmla="*/ 1488192 w 3091137"/>
                <a:gd name="connsiteY10" fmla="*/ 1349 h 3502760"/>
                <a:gd name="connsiteX11" fmla="*/ 1497178 w 3091137"/>
                <a:gd name="connsiteY11" fmla="*/ 1053 h 3502760"/>
                <a:gd name="connsiteX12" fmla="*/ 3033725 w 3091137"/>
                <a:gd name="connsiteY12" fmla="*/ 824250 h 3502760"/>
                <a:gd name="connsiteX13" fmla="*/ 3036681 w 3091137"/>
                <a:gd name="connsiteY13" fmla="*/ 826851 h 3502760"/>
                <a:gd name="connsiteX14" fmla="*/ 3073041 w 3091137"/>
                <a:gd name="connsiteY14" fmla="*/ 2569729 h 3502760"/>
                <a:gd name="connsiteX15" fmla="*/ 3020659 w 3091137"/>
                <a:gd name="connsiteY15" fmla="*/ 837670 h 3502760"/>
                <a:gd name="connsiteX16" fmla="*/ 1493217 w 3091137"/>
                <a:gd name="connsiteY16" fmla="*/ 19380 h 3502760"/>
                <a:gd name="connsiteX17" fmla="*/ 18097 w 3091137"/>
                <a:gd name="connsiteY17" fmla="*/ 933150 h 3502760"/>
                <a:gd name="connsiteX18" fmla="*/ 70478 w 3091137"/>
                <a:gd name="connsiteY18" fmla="*/ 2665209 h 3502760"/>
                <a:gd name="connsiteX19" fmla="*/ 1597920 w 3091137"/>
                <a:gd name="connsiteY19" fmla="*/ 3483498 h 3502760"/>
                <a:gd name="connsiteX20" fmla="*/ 3073041 w 3091137"/>
                <a:gd name="connsiteY20" fmla="*/ 2569729 h 350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91137" h="3502760">
                  <a:moveTo>
                    <a:pt x="3036681" y="826851"/>
                  </a:moveTo>
                  <a:cubicBezTo>
                    <a:pt x="3037745" y="828329"/>
                    <a:pt x="3038396" y="830102"/>
                    <a:pt x="3038455" y="831935"/>
                  </a:cubicBezTo>
                  <a:lnTo>
                    <a:pt x="3091131" y="2574340"/>
                  </a:lnTo>
                  <a:cubicBezTo>
                    <a:pt x="3091249" y="2577533"/>
                    <a:pt x="3089594" y="2580548"/>
                    <a:pt x="3086875" y="2582203"/>
                  </a:cubicBezTo>
                  <a:lnTo>
                    <a:pt x="1602945" y="3501412"/>
                  </a:lnTo>
                  <a:cubicBezTo>
                    <a:pt x="1600226" y="3503126"/>
                    <a:pt x="1596797" y="3503186"/>
                    <a:pt x="1593959" y="3501708"/>
                  </a:cubicBezTo>
                  <a:lnTo>
                    <a:pt x="57412" y="2678511"/>
                  </a:lnTo>
                  <a:cubicBezTo>
                    <a:pt x="54574" y="2676974"/>
                    <a:pt x="52801" y="2674077"/>
                    <a:pt x="52682" y="2670884"/>
                  </a:cubicBezTo>
                  <a:lnTo>
                    <a:pt x="6" y="928479"/>
                  </a:lnTo>
                  <a:cubicBezTo>
                    <a:pt x="-112" y="925287"/>
                    <a:pt x="1543" y="922272"/>
                    <a:pt x="4263" y="920557"/>
                  </a:cubicBezTo>
                  <a:lnTo>
                    <a:pt x="1488192" y="1349"/>
                  </a:lnTo>
                  <a:cubicBezTo>
                    <a:pt x="1490911" y="-366"/>
                    <a:pt x="1494341" y="-425"/>
                    <a:pt x="1497178" y="1053"/>
                  </a:cubicBezTo>
                  <a:lnTo>
                    <a:pt x="3033725" y="824250"/>
                  </a:lnTo>
                  <a:cubicBezTo>
                    <a:pt x="3034908" y="824959"/>
                    <a:pt x="3035913" y="825846"/>
                    <a:pt x="3036681" y="826851"/>
                  </a:cubicBezTo>
                  <a:close/>
                  <a:moveTo>
                    <a:pt x="3073041" y="2569729"/>
                  </a:moveTo>
                  <a:lnTo>
                    <a:pt x="3020659" y="837670"/>
                  </a:lnTo>
                  <a:lnTo>
                    <a:pt x="1493217" y="19380"/>
                  </a:lnTo>
                  <a:lnTo>
                    <a:pt x="18097" y="933150"/>
                  </a:lnTo>
                  <a:lnTo>
                    <a:pt x="70478" y="2665209"/>
                  </a:lnTo>
                  <a:lnTo>
                    <a:pt x="1597920" y="3483498"/>
                  </a:lnTo>
                  <a:lnTo>
                    <a:pt x="3073041" y="2569729"/>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8" name="任意多边形: 形状 41">
              <a:extLst>
                <a:ext uri="{FF2B5EF4-FFF2-40B4-BE49-F238E27FC236}">
                  <a16:creationId xmlns:a16="http://schemas.microsoft.com/office/drawing/2014/main" id="{9BB01F5A-1449-4F0A-DA94-8B650821672A}"/>
                </a:ext>
              </a:extLst>
            </p:cNvPr>
            <p:cNvSpPr/>
            <p:nvPr/>
          </p:nvSpPr>
          <p:spPr>
            <a:xfrm>
              <a:off x="4428714" y="1567165"/>
              <a:ext cx="3333615" cy="3720889"/>
            </a:xfrm>
            <a:custGeom>
              <a:avLst/>
              <a:gdLst>
                <a:gd name="connsiteX0" fmla="*/ 3331829 w 3333615"/>
                <a:gd name="connsiteY0" fmla="*/ 1018536 h 3720889"/>
                <a:gd name="connsiteX1" fmla="*/ 3333602 w 3333615"/>
                <a:gd name="connsiteY1" fmla="*/ 1024390 h 3720889"/>
                <a:gd name="connsiteX2" fmla="*/ 3227894 w 3333615"/>
                <a:gd name="connsiteY2" fmla="*/ 2875872 h 3720889"/>
                <a:gd name="connsiteX3" fmla="*/ 3222988 w 3333615"/>
                <a:gd name="connsiteY3" fmla="*/ 2883380 h 3720889"/>
                <a:gd name="connsiteX4" fmla="*/ 1565125 w 3333615"/>
                <a:gd name="connsiteY4" fmla="*/ 3719938 h 3720889"/>
                <a:gd name="connsiteX5" fmla="*/ 1556198 w 3333615"/>
                <a:gd name="connsiteY5" fmla="*/ 3719465 h 3720889"/>
                <a:gd name="connsiteX6" fmla="*/ 4043 w 3333615"/>
                <a:gd name="connsiteY6" fmla="*/ 2704540 h 3720889"/>
                <a:gd name="connsiteX7" fmla="*/ 23 w 3333615"/>
                <a:gd name="connsiteY7" fmla="*/ 2696500 h 3720889"/>
                <a:gd name="connsiteX8" fmla="*/ 105731 w 3333615"/>
                <a:gd name="connsiteY8" fmla="*/ 845017 h 3720889"/>
                <a:gd name="connsiteX9" fmla="*/ 110638 w 3333615"/>
                <a:gd name="connsiteY9" fmla="*/ 837509 h 3720889"/>
                <a:gd name="connsiteX10" fmla="*/ 1768500 w 3333615"/>
                <a:gd name="connsiteY10" fmla="*/ 951 h 3720889"/>
                <a:gd name="connsiteX11" fmla="*/ 1777428 w 3333615"/>
                <a:gd name="connsiteY11" fmla="*/ 1424 h 3720889"/>
                <a:gd name="connsiteX12" fmla="*/ 3329523 w 3333615"/>
                <a:gd name="connsiteY12" fmla="*/ 1016408 h 3720889"/>
                <a:gd name="connsiteX13" fmla="*/ 3331829 w 3333615"/>
                <a:gd name="connsiteY13" fmla="*/ 1018536 h 3720889"/>
                <a:gd name="connsiteX14" fmla="*/ 3210217 w 3333615"/>
                <a:gd name="connsiteY14" fmla="*/ 2869724 h 3720889"/>
                <a:gd name="connsiteX15" fmla="*/ 3315334 w 3333615"/>
                <a:gd name="connsiteY15" fmla="*/ 1028587 h 3720889"/>
                <a:gd name="connsiteX16" fmla="*/ 1771929 w 3333615"/>
                <a:gd name="connsiteY16" fmla="*/ 19338 h 3720889"/>
                <a:gd name="connsiteX17" fmla="*/ 123349 w 3333615"/>
                <a:gd name="connsiteY17" fmla="*/ 851225 h 3720889"/>
                <a:gd name="connsiteX18" fmla="*/ 18232 w 3333615"/>
                <a:gd name="connsiteY18" fmla="*/ 2692361 h 3720889"/>
                <a:gd name="connsiteX19" fmla="*/ 1561696 w 3333615"/>
                <a:gd name="connsiteY19" fmla="*/ 3701611 h 3720889"/>
                <a:gd name="connsiteX20" fmla="*/ 3210217 w 3333615"/>
                <a:gd name="connsiteY20" fmla="*/ 2869724 h 372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33615" h="3720889">
                  <a:moveTo>
                    <a:pt x="3331829" y="1018536"/>
                  </a:moveTo>
                  <a:cubicBezTo>
                    <a:pt x="3333070" y="1020192"/>
                    <a:pt x="3333721" y="1022261"/>
                    <a:pt x="3333602" y="1024390"/>
                  </a:cubicBezTo>
                  <a:lnTo>
                    <a:pt x="3227894" y="2875872"/>
                  </a:lnTo>
                  <a:cubicBezTo>
                    <a:pt x="3227717" y="2879065"/>
                    <a:pt x="3225825" y="2881902"/>
                    <a:pt x="3222988" y="2883380"/>
                  </a:cubicBezTo>
                  <a:lnTo>
                    <a:pt x="1565125" y="3719938"/>
                  </a:lnTo>
                  <a:cubicBezTo>
                    <a:pt x="1562287" y="3721357"/>
                    <a:pt x="1558858" y="3721180"/>
                    <a:pt x="1556198" y="3719465"/>
                  </a:cubicBezTo>
                  <a:lnTo>
                    <a:pt x="4043" y="2704540"/>
                  </a:lnTo>
                  <a:cubicBezTo>
                    <a:pt x="1383" y="2702767"/>
                    <a:pt x="-213" y="2699752"/>
                    <a:pt x="23" y="2696500"/>
                  </a:cubicBezTo>
                  <a:lnTo>
                    <a:pt x="105731" y="845017"/>
                  </a:lnTo>
                  <a:cubicBezTo>
                    <a:pt x="105908" y="841825"/>
                    <a:pt x="107800" y="838987"/>
                    <a:pt x="110638" y="837509"/>
                  </a:cubicBezTo>
                  <a:lnTo>
                    <a:pt x="1768500" y="951"/>
                  </a:lnTo>
                  <a:cubicBezTo>
                    <a:pt x="1771338" y="-468"/>
                    <a:pt x="1774767" y="-290"/>
                    <a:pt x="1777428" y="1424"/>
                  </a:cubicBezTo>
                  <a:lnTo>
                    <a:pt x="3329523" y="1016408"/>
                  </a:lnTo>
                  <a:cubicBezTo>
                    <a:pt x="3330410" y="1016999"/>
                    <a:pt x="3331178" y="1017709"/>
                    <a:pt x="3331829" y="1018536"/>
                  </a:cubicBezTo>
                  <a:close/>
                  <a:moveTo>
                    <a:pt x="3210217" y="2869724"/>
                  </a:moveTo>
                  <a:lnTo>
                    <a:pt x="3315334" y="1028587"/>
                  </a:lnTo>
                  <a:lnTo>
                    <a:pt x="1771929" y="19338"/>
                  </a:lnTo>
                  <a:lnTo>
                    <a:pt x="123349" y="851225"/>
                  </a:lnTo>
                  <a:lnTo>
                    <a:pt x="18232" y="2692361"/>
                  </a:lnTo>
                  <a:lnTo>
                    <a:pt x="1561696" y="3701611"/>
                  </a:lnTo>
                  <a:lnTo>
                    <a:pt x="3210217" y="2869724"/>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29" name="任意多边形: 形状 42">
              <a:extLst>
                <a:ext uri="{FF2B5EF4-FFF2-40B4-BE49-F238E27FC236}">
                  <a16:creationId xmlns:a16="http://schemas.microsoft.com/office/drawing/2014/main" id="{67BECA1F-F38D-8784-CEC2-EEB14DEDF7CD}"/>
                </a:ext>
              </a:extLst>
            </p:cNvPr>
            <p:cNvSpPr/>
            <p:nvPr/>
          </p:nvSpPr>
          <p:spPr>
            <a:xfrm>
              <a:off x="4252047" y="1466322"/>
              <a:ext cx="3686936" cy="3922634"/>
            </a:xfrm>
            <a:custGeom>
              <a:avLst/>
              <a:gdLst>
                <a:gd name="connsiteX0" fmla="*/ 3685148 w 3686936"/>
                <a:gd name="connsiteY0" fmla="*/ 1223077 h 3922634"/>
                <a:gd name="connsiteX1" fmla="*/ 3686862 w 3686936"/>
                <a:gd name="connsiteY1" fmla="*/ 1229758 h 3922634"/>
                <a:gd name="connsiteX2" fmla="*/ 3403142 w 3686936"/>
                <a:gd name="connsiteY2" fmla="*/ 3182101 h 3922634"/>
                <a:gd name="connsiteX3" fmla="*/ 3397585 w 3686936"/>
                <a:gd name="connsiteY3" fmla="*/ 3189136 h 3922634"/>
                <a:gd name="connsiteX4" fmla="*/ 1563070 w 3686936"/>
                <a:gd name="connsiteY4" fmla="*/ 3921996 h 3922634"/>
                <a:gd name="connsiteX5" fmla="*/ 1554202 w 3686936"/>
                <a:gd name="connsiteY5" fmla="*/ 3920696 h 3922634"/>
                <a:gd name="connsiteX6" fmla="*/ 3407 w 3686936"/>
                <a:gd name="connsiteY6" fmla="*/ 2701213 h 3922634"/>
                <a:gd name="connsiteX7" fmla="*/ 96 w 3686936"/>
                <a:gd name="connsiteY7" fmla="*/ 2692877 h 3922634"/>
                <a:gd name="connsiteX8" fmla="*/ 283816 w 3686936"/>
                <a:gd name="connsiteY8" fmla="*/ 740534 h 3922634"/>
                <a:gd name="connsiteX9" fmla="*/ 289374 w 3686936"/>
                <a:gd name="connsiteY9" fmla="*/ 733499 h 3922634"/>
                <a:gd name="connsiteX10" fmla="*/ 2123889 w 3686936"/>
                <a:gd name="connsiteY10" fmla="*/ 639 h 3922634"/>
                <a:gd name="connsiteX11" fmla="*/ 2132757 w 3686936"/>
                <a:gd name="connsiteY11" fmla="*/ 1940 h 3922634"/>
                <a:gd name="connsiteX12" fmla="*/ 3683551 w 3686936"/>
                <a:gd name="connsiteY12" fmla="*/ 1221422 h 3922634"/>
                <a:gd name="connsiteX13" fmla="*/ 3685148 w 3686936"/>
                <a:gd name="connsiteY13" fmla="*/ 1223077 h 3922634"/>
                <a:gd name="connsiteX14" fmla="*/ 3386115 w 3686936"/>
                <a:gd name="connsiteY14" fmla="*/ 3174356 h 3922634"/>
                <a:gd name="connsiteX15" fmla="*/ 3668358 w 3686936"/>
                <a:gd name="connsiteY15" fmla="*/ 1232300 h 3922634"/>
                <a:gd name="connsiteX16" fmla="*/ 2125721 w 3686936"/>
                <a:gd name="connsiteY16" fmla="*/ 19203 h 3922634"/>
                <a:gd name="connsiteX17" fmla="*/ 300784 w 3686936"/>
                <a:gd name="connsiteY17" fmla="*/ 748220 h 3922634"/>
                <a:gd name="connsiteX18" fmla="*/ 18542 w 3686936"/>
                <a:gd name="connsiteY18" fmla="*/ 2690276 h 3922634"/>
                <a:gd name="connsiteX19" fmla="*/ 1561178 w 3686936"/>
                <a:gd name="connsiteY19" fmla="*/ 3903373 h 3922634"/>
                <a:gd name="connsiteX20" fmla="*/ 3386115 w 3686936"/>
                <a:gd name="connsiteY20" fmla="*/ 3174356 h 39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86936" h="3922634">
                  <a:moveTo>
                    <a:pt x="3685148" y="1223077"/>
                  </a:moveTo>
                  <a:cubicBezTo>
                    <a:pt x="3686567" y="1224969"/>
                    <a:pt x="3687158" y="1227334"/>
                    <a:pt x="3686862" y="1229758"/>
                  </a:cubicBezTo>
                  <a:lnTo>
                    <a:pt x="3403142" y="3182101"/>
                  </a:lnTo>
                  <a:cubicBezTo>
                    <a:pt x="3402669" y="3185293"/>
                    <a:pt x="3400541" y="3187954"/>
                    <a:pt x="3397585" y="3189136"/>
                  </a:cubicBezTo>
                  <a:lnTo>
                    <a:pt x="1563070" y="3921996"/>
                  </a:lnTo>
                  <a:cubicBezTo>
                    <a:pt x="1560114" y="3923179"/>
                    <a:pt x="1556744" y="3922706"/>
                    <a:pt x="1554202" y="3920696"/>
                  </a:cubicBezTo>
                  <a:lnTo>
                    <a:pt x="3407" y="2701213"/>
                  </a:lnTo>
                  <a:cubicBezTo>
                    <a:pt x="924" y="2699262"/>
                    <a:pt x="-377" y="2696069"/>
                    <a:pt x="96" y="2692877"/>
                  </a:cubicBezTo>
                  <a:lnTo>
                    <a:pt x="283816" y="740534"/>
                  </a:lnTo>
                  <a:cubicBezTo>
                    <a:pt x="284289" y="737342"/>
                    <a:pt x="286418" y="734682"/>
                    <a:pt x="289374" y="733499"/>
                  </a:cubicBezTo>
                  <a:lnTo>
                    <a:pt x="2123889" y="639"/>
                  </a:lnTo>
                  <a:cubicBezTo>
                    <a:pt x="2126845" y="-544"/>
                    <a:pt x="2130215" y="-71"/>
                    <a:pt x="2132757" y="1940"/>
                  </a:cubicBezTo>
                  <a:lnTo>
                    <a:pt x="3683551" y="1221422"/>
                  </a:lnTo>
                  <a:cubicBezTo>
                    <a:pt x="3684143" y="1221895"/>
                    <a:pt x="3684675" y="1222486"/>
                    <a:pt x="3685148" y="1223077"/>
                  </a:cubicBezTo>
                  <a:close/>
                  <a:moveTo>
                    <a:pt x="3386115" y="3174356"/>
                  </a:moveTo>
                  <a:lnTo>
                    <a:pt x="3668358" y="1232300"/>
                  </a:lnTo>
                  <a:lnTo>
                    <a:pt x="2125721" y="19203"/>
                  </a:lnTo>
                  <a:lnTo>
                    <a:pt x="300784" y="748220"/>
                  </a:lnTo>
                  <a:lnTo>
                    <a:pt x="18542" y="2690276"/>
                  </a:lnTo>
                  <a:lnTo>
                    <a:pt x="1561178" y="3903373"/>
                  </a:lnTo>
                  <a:lnTo>
                    <a:pt x="3386115" y="3174356"/>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1" name="任意多边形: 形状 44">
              <a:extLst>
                <a:ext uri="{FF2B5EF4-FFF2-40B4-BE49-F238E27FC236}">
                  <a16:creationId xmlns:a16="http://schemas.microsoft.com/office/drawing/2014/main" id="{1D7C85C5-3257-50A3-8F68-D2717E238DA7}"/>
                </a:ext>
              </a:extLst>
            </p:cNvPr>
            <p:cNvSpPr/>
            <p:nvPr/>
          </p:nvSpPr>
          <p:spPr>
            <a:xfrm>
              <a:off x="3897857" y="1298457"/>
              <a:ext cx="4395249" cy="4258366"/>
            </a:xfrm>
            <a:custGeom>
              <a:avLst/>
              <a:gdLst>
                <a:gd name="connsiteX0" fmla="*/ 4393472 w 4395249"/>
                <a:gd name="connsiteY0" fmla="*/ 1667569 h 4258366"/>
                <a:gd name="connsiteX1" fmla="*/ 4394772 w 4395249"/>
                <a:gd name="connsiteY1" fmla="*/ 1675727 h 4258366"/>
                <a:gd name="connsiteX2" fmla="*/ 3694901 w 4395249"/>
                <a:gd name="connsiteY2" fmla="*/ 3795914 h 4258366"/>
                <a:gd name="connsiteX3" fmla="*/ 3688221 w 4395249"/>
                <a:gd name="connsiteY3" fmla="*/ 3801885 h 4258366"/>
                <a:gd name="connsiteX4" fmla="*/ 1499573 w 4395249"/>
                <a:gd name="connsiteY4" fmla="*/ 4258179 h 4258366"/>
                <a:gd name="connsiteX5" fmla="*/ 1491060 w 4395249"/>
                <a:gd name="connsiteY5" fmla="*/ 4255400 h 4258366"/>
                <a:gd name="connsiteX6" fmla="*/ 2282 w 4395249"/>
                <a:gd name="connsiteY6" fmla="*/ 2591448 h 4258366"/>
                <a:gd name="connsiteX7" fmla="*/ 450 w 4395249"/>
                <a:gd name="connsiteY7" fmla="*/ 2582639 h 4258366"/>
                <a:gd name="connsiteX8" fmla="*/ 700320 w 4395249"/>
                <a:gd name="connsiteY8" fmla="*/ 462453 h 4258366"/>
                <a:gd name="connsiteX9" fmla="*/ 707001 w 4395249"/>
                <a:gd name="connsiteY9" fmla="*/ 456481 h 4258366"/>
                <a:gd name="connsiteX10" fmla="*/ 2895649 w 4395249"/>
                <a:gd name="connsiteY10" fmla="*/ 188 h 4258366"/>
                <a:gd name="connsiteX11" fmla="*/ 2904162 w 4395249"/>
                <a:gd name="connsiteY11" fmla="*/ 2967 h 4258366"/>
                <a:gd name="connsiteX12" fmla="*/ 4392940 w 4395249"/>
                <a:gd name="connsiteY12" fmla="*/ 1666918 h 4258366"/>
                <a:gd name="connsiteX13" fmla="*/ 4393472 w 4395249"/>
                <a:gd name="connsiteY13" fmla="*/ 1667569 h 4258366"/>
                <a:gd name="connsiteX14" fmla="*/ 3679530 w 4395249"/>
                <a:gd name="connsiteY14" fmla="*/ 3785390 h 4258366"/>
                <a:gd name="connsiteX15" fmla="*/ 4376149 w 4395249"/>
                <a:gd name="connsiteY15" fmla="*/ 1675018 h 4258366"/>
                <a:gd name="connsiteX16" fmla="*/ 2894289 w 4395249"/>
                <a:gd name="connsiteY16" fmla="*/ 18811 h 4258366"/>
                <a:gd name="connsiteX17" fmla="*/ 715751 w 4395249"/>
                <a:gd name="connsiteY17" fmla="*/ 472976 h 4258366"/>
                <a:gd name="connsiteX18" fmla="*/ 19132 w 4395249"/>
                <a:gd name="connsiteY18" fmla="*/ 2583348 h 4258366"/>
                <a:gd name="connsiteX19" fmla="*/ 1500992 w 4395249"/>
                <a:gd name="connsiteY19" fmla="*/ 4239555 h 4258366"/>
                <a:gd name="connsiteX20" fmla="*/ 3679530 w 4395249"/>
                <a:gd name="connsiteY20" fmla="*/ 3785390 h 425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5249" h="4258366">
                  <a:moveTo>
                    <a:pt x="4393472" y="1667569"/>
                  </a:moveTo>
                  <a:cubicBezTo>
                    <a:pt x="4395245" y="1669874"/>
                    <a:pt x="4395718" y="1672949"/>
                    <a:pt x="4394772" y="1675727"/>
                  </a:cubicBezTo>
                  <a:lnTo>
                    <a:pt x="3694901" y="3795914"/>
                  </a:lnTo>
                  <a:cubicBezTo>
                    <a:pt x="3693896" y="3798929"/>
                    <a:pt x="3691354" y="3801235"/>
                    <a:pt x="3688221" y="3801885"/>
                  </a:cubicBezTo>
                  <a:lnTo>
                    <a:pt x="1499573" y="4258179"/>
                  </a:lnTo>
                  <a:cubicBezTo>
                    <a:pt x="1496440" y="4258829"/>
                    <a:pt x="1493188" y="4257765"/>
                    <a:pt x="1491060" y="4255400"/>
                  </a:cubicBezTo>
                  <a:lnTo>
                    <a:pt x="2282" y="2591448"/>
                  </a:lnTo>
                  <a:cubicBezTo>
                    <a:pt x="154" y="2589083"/>
                    <a:pt x="-555" y="2585713"/>
                    <a:pt x="450" y="2582639"/>
                  </a:cubicBezTo>
                  <a:lnTo>
                    <a:pt x="700320" y="462453"/>
                  </a:lnTo>
                  <a:cubicBezTo>
                    <a:pt x="701325" y="459378"/>
                    <a:pt x="703868" y="457132"/>
                    <a:pt x="707001" y="456481"/>
                  </a:cubicBezTo>
                  <a:lnTo>
                    <a:pt x="2895649" y="188"/>
                  </a:lnTo>
                  <a:cubicBezTo>
                    <a:pt x="2898782" y="-462"/>
                    <a:pt x="2902034" y="602"/>
                    <a:pt x="2904162" y="2967"/>
                  </a:cubicBezTo>
                  <a:lnTo>
                    <a:pt x="4392940" y="1666918"/>
                  </a:lnTo>
                  <a:cubicBezTo>
                    <a:pt x="4393176" y="1667155"/>
                    <a:pt x="4393353" y="1667332"/>
                    <a:pt x="4393472" y="1667569"/>
                  </a:cubicBezTo>
                  <a:close/>
                  <a:moveTo>
                    <a:pt x="3679530" y="3785390"/>
                  </a:moveTo>
                  <a:lnTo>
                    <a:pt x="4376149" y="1675018"/>
                  </a:lnTo>
                  <a:lnTo>
                    <a:pt x="2894289" y="18811"/>
                  </a:lnTo>
                  <a:lnTo>
                    <a:pt x="715751" y="472976"/>
                  </a:lnTo>
                  <a:lnTo>
                    <a:pt x="19132" y="2583348"/>
                  </a:lnTo>
                  <a:lnTo>
                    <a:pt x="1500992" y="4239555"/>
                  </a:lnTo>
                  <a:lnTo>
                    <a:pt x="3679530" y="3785390"/>
                  </a:lnTo>
                  <a:close/>
                </a:path>
              </a:pathLst>
            </a:custGeom>
            <a:grpFill/>
            <a:ln w="5910" cap="flat">
              <a:noFill/>
              <a:prstDash val="solid"/>
              <a:miter/>
            </a:ln>
          </p:spPr>
          <p:txBody>
            <a:bodyPr rtlCol="0" anchor="ctr"/>
            <a:lstStyle/>
            <a:p>
              <a:pPr>
                <a:defRPr/>
              </a:pPr>
              <a:endParaRPr lang="zh-CN" altLang="en-US" sz="1800" dirty="0">
                <a:solidFill>
                  <a:prstClr val="black"/>
                </a:solidFill>
                <a:latin typeface="Roboto"/>
                <a:ea typeface="思源黑体 CN Regular"/>
              </a:endParaRPr>
            </a:p>
          </p:txBody>
        </p:sp>
        <p:sp>
          <p:nvSpPr>
            <p:cNvPr id="32" name="任意多边形: 形状 45">
              <a:extLst>
                <a:ext uri="{FF2B5EF4-FFF2-40B4-BE49-F238E27FC236}">
                  <a16:creationId xmlns:a16="http://schemas.microsoft.com/office/drawing/2014/main" id="{30CBD0A2-7B47-EE2B-96FB-5F10F200C0C1}"/>
                </a:ext>
              </a:extLst>
            </p:cNvPr>
            <p:cNvSpPr/>
            <p:nvPr/>
          </p:nvSpPr>
          <p:spPr>
            <a:xfrm>
              <a:off x="3724729" y="1236570"/>
              <a:ext cx="4741535" cy="4382138"/>
            </a:xfrm>
            <a:custGeom>
              <a:avLst/>
              <a:gdLst>
                <a:gd name="connsiteX0" fmla="*/ 4739763 w 4741535"/>
                <a:gd name="connsiteY0" fmla="*/ 1905104 h 4382138"/>
                <a:gd name="connsiteX1" fmla="*/ 4740828 w 4741535"/>
                <a:gd name="connsiteY1" fmla="*/ 1914031 h 4382138"/>
                <a:gd name="connsiteX2" fmla="*/ 3802523 w 4741535"/>
                <a:gd name="connsiteY2" fmla="*/ 4096057 h 4382138"/>
                <a:gd name="connsiteX3" fmla="*/ 3795370 w 4741535"/>
                <a:gd name="connsiteY3" fmla="*/ 4101437 h 4382138"/>
                <a:gd name="connsiteX4" fmla="*/ 1433557 w 4741535"/>
                <a:gd name="connsiteY4" fmla="*/ 4382083 h 4382138"/>
                <a:gd name="connsiteX5" fmla="*/ 1425339 w 4741535"/>
                <a:gd name="connsiteY5" fmla="*/ 4378536 h 4382138"/>
                <a:gd name="connsiteX6" fmla="*/ 1772 w 4741535"/>
                <a:gd name="connsiteY6" fmla="*/ 2477037 h 4382138"/>
                <a:gd name="connsiteX7" fmla="*/ 1772 w 4741535"/>
                <a:gd name="connsiteY7" fmla="*/ 2477037 h 4382138"/>
                <a:gd name="connsiteX8" fmla="*/ 708 w 4741535"/>
                <a:gd name="connsiteY8" fmla="*/ 2468110 h 4382138"/>
                <a:gd name="connsiteX9" fmla="*/ 939012 w 4741535"/>
                <a:gd name="connsiteY9" fmla="*/ 286083 h 4382138"/>
                <a:gd name="connsiteX10" fmla="*/ 946166 w 4741535"/>
                <a:gd name="connsiteY10" fmla="*/ 280703 h 4382138"/>
                <a:gd name="connsiteX11" fmla="*/ 3307979 w 4741535"/>
                <a:gd name="connsiteY11" fmla="*/ 57 h 4382138"/>
                <a:gd name="connsiteX12" fmla="*/ 3316196 w 4741535"/>
                <a:gd name="connsiteY12" fmla="*/ 3605 h 4382138"/>
                <a:gd name="connsiteX13" fmla="*/ 4739763 w 4741535"/>
                <a:gd name="connsiteY13" fmla="*/ 1905104 h 4382138"/>
                <a:gd name="connsiteX14" fmla="*/ 4739763 w 4741535"/>
                <a:gd name="connsiteY14" fmla="*/ 1905104 h 4382138"/>
                <a:gd name="connsiteX15" fmla="*/ 3788098 w 4741535"/>
                <a:gd name="connsiteY15" fmla="*/ 4084233 h 4382138"/>
                <a:gd name="connsiteX16" fmla="*/ 4722323 w 4741535"/>
                <a:gd name="connsiteY16" fmla="*/ 1911725 h 4382138"/>
                <a:gd name="connsiteX17" fmla="*/ 3305023 w 4741535"/>
                <a:gd name="connsiteY17" fmla="*/ 18503 h 4382138"/>
                <a:gd name="connsiteX18" fmla="*/ 953497 w 4741535"/>
                <a:gd name="connsiteY18" fmla="*/ 297907 h 4382138"/>
                <a:gd name="connsiteX19" fmla="*/ 19272 w 4741535"/>
                <a:gd name="connsiteY19" fmla="*/ 2470475 h 4382138"/>
                <a:gd name="connsiteX20" fmla="*/ 1436572 w 4741535"/>
                <a:gd name="connsiteY20" fmla="*/ 4363638 h 4382138"/>
                <a:gd name="connsiteX21" fmla="*/ 3788098 w 4741535"/>
                <a:gd name="connsiteY21" fmla="*/ 4084233 h 438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41535" h="4382138">
                  <a:moveTo>
                    <a:pt x="4739763" y="1905104"/>
                  </a:moveTo>
                  <a:cubicBezTo>
                    <a:pt x="4741655" y="1907646"/>
                    <a:pt x="4742069" y="1911075"/>
                    <a:pt x="4740828" y="1914031"/>
                  </a:cubicBezTo>
                  <a:lnTo>
                    <a:pt x="3802523" y="4096057"/>
                  </a:lnTo>
                  <a:cubicBezTo>
                    <a:pt x="3801282" y="4099013"/>
                    <a:pt x="3798503" y="4101023"/>
                    <a:pt x="3795370" y="4101437"/>
                  </a:cubicBezTo>
                  <a:lnTo>
                    <a:pt x="1433557" y="4382083"/>
                  </a:lnTo>
                  <a:cubicBezTo>
                    <a:pt x="1430365" y="4382438"/>
                    <a:pt x="1427231" y="4381078"/>
                    <a:pt x="1425339" y="4378536"/>
                  </a:cubicBezTo>
                  <a:lnTo>
                    <a:pt x="1772" y="2477037"/>
                  </a:lnTo>
                  <a:lnTo>
                    <a:pt x="1772" y="2477037"/>
                  </a:lnTo>
                  <a:cubicBezTo>
                    <a:pt x="-120" y="2474495"/>
                    <a:pt x="-533" y="2471066"/>
                    <a:pt x="708" y="2468110"/>
                  </a:cubicBezTo>
                  <a:lnTo>
                    <a:pt x="939012" y="286083"/>
                  </a:lnTo>
                  <a:cubicBezTo>
                    <a:pt x="940254" y="283127"/>
                    <a:pt x="943033" y="281117"/>
                    <a:pt x="946166" y="280703"/>
                  </a:cubicBezTo>
                  <a:lnTo>
                    <a:pt x="3307979" y="57"/>
                  </a:lnTo>
                  <a:cubicBezTo>
                    <a:pt x="3311171" y="-297"/>
                    <a:pt x="3314305" y="1003"/>
                    <a:pt x="3316196" y="3605"/>
                  </a:cubicBezTo>
                  <a:lnTo>
                    <a:pt x="4739763" y="1905104"/>
                  </a:lnTo>
                  <a:lnTo>
                    <a:pt x="4739763" y="1905104"/>
                  </a:lnTo>
                  <a:close/>
                  <a:moveTo>
                    <a:pt x="3788098" y="4084233"/>
                  </a:moveTo>
                  <a:lnTo>
                    <a:pt x="4722323" y="1911725"/>
                  </a:lnTo>
                  <a:lnTo>
                    <a:pt x="3305023" y="18503"/>
                  </a:lnTo>
                  <a:lnTo>
                    <a:pt x="953497" y="297907"/>
                  </a:lnTo>
                  <a:lnTo>
                    <a:pt x="19272" y="2470475"/>
                  </a:lnTo>
                  <a:lnTo>
                    <a:pt x="1436572" y="4363638"/>
                  </a:lnTo>
                  <a:lnTo>
                    <a:pt x="3788098" y="4084233"/>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3" name="任意多边形: 形状 46">
              <a:extLst>
                <a:ext uri="{FF2B5EF4-FFF2-40B4-BE49-F238E27FC236}">
                  <a16:creationId xmlns:a16="http://schemas.microsoft.com/office/drawing/2014/main" id="{8CA44DE3-19C6-41B8-4F60-C2F2705CE4FF}"/>
                </a:ext>
              </a:extLst>
            </p:cNvPr>
            <p:cNvSpPr/>
            <p:nvPr/>
          </p:nvSpPr>
          <p:spPr>
            <a:xfrm>
              <a:off x="3557546" y="1193171"/>
              <a:ext cx="5075902" cy="4468940"/>
            </a:xfrm>
            <a:custGeom>
              <a:avLst/>
              <a:gdLst>
                <a:gd name="connsiteX0" fmla="*/ 3741856 w 5075902"/>
                <a:gd name="connsiteY0" fmla="*/ 3608 h 4468940"/>
                <a:gd name="connsiteX1" fmla="*/ 3742269 w 5075902"/>
                <a:gd name="connsiteY1" fmla="*/ 4258 h 4468940"/>
                <a:gd name="connsiteX2" fmla="*/ 5074554 w 5075902"/>
                <a:gd name="connsiteY2" fmla="*/ 2151345 h 4468940"/>
                <a:gd name="connsiteX3" fmla="*/ 5074850 w 5075902"/>
                <a:gd name="connsiteY3" fmla="*/ 2160331 h 4468940"/>
                <a:gd name="connsiteX4" fmla="*/ 3878129 w 5075902"/>
                <a:gd name="connsiteY4" fmla="*/ 4385811 h 4468940"/>
                <a:gd name="connsiteX5" fmla="*/ 3870502 w 5075902"/>
                <a:gd name="connsiteY5" fmla="*/ 4390541 h 4468940"/>
                <a:gd name="connsiteX6" fmla="*/ 1341497 w 5075902"/>
                <a:gd name="connsiteY6" fmla="*/ 4468935 h 4468940"/>
                <a:gd name="connsiteX7" fmla="*/ 1333574 w 5075902"/>
                <a:gd name="connsiteY7" fmla="*/ 4464678 h 4468940"/>
                <a:gd name="connsiteX8" fmla="*/ 1349 w 5075902"/>
                <a:gd name="connsiteY8" fmla="*/ 2317592 h 4468940"/>
                <a:gd name="connsiteX9" fmla="*/ 1053 w 5075902"/>
                <a:gd name="connsiteY9" fmla="*/ 2308606 h 4468940"/>
                <a:gd name="connsiteX10" fmla="*/ 1197774 w 5075902"/>
                <a:gd name="connsiteY10" fmla="*/ 83126 h 4468940"/>
                <a:gd name="connsiteX11" fmla="*/ 1205401 w 5075902"/>
                <a:gd name="connsiteY11" fmla="*/ 78396 h 4468940"/>
                <a:gd name="connsiteX12" fmla="*/ 3734406 w 5075902"/>
                <a:gd name="connsiteY12" fmla="*/ 2 h 4468940"/>
                <a:gd name="connsiteX13" fmla="*/ 3741856 w 5075902"/>
                <a:gd name="connsiteY13" fmla="*/ 3608 h 4468940"/>
                <a:gd name="connsiteX14" fmla="*/ 5056641 w 5075902"/>
                <a:gd name="connsiteY14" fmla="*/ 2156370 h 4468940"/>
                <a:gd name="connsiteX15" fmla="*/ 3729795 w 5075902"/>
                <a:gd name="connsiteY15" fmla="*/ 18093 h 4468940"/>
                <a:gd name="connsiteX16" fmla="*/ 1211135 w 5075902"/>
                <a:gd name="connsiteY16" fmla="*/ 96191 h 4468940"/>
                <a:gd name="connsiteX17" fmla="*/ 19262 w 5075902"/>
                <a:gd name="connsiteY17" fmla="*/ 2312567 h 4468940"/>
                <a:gd name="connsiteX18" fmla="*/ 1346108 w 5075902"/>
                <a:gd name="connsiteY18" fmla="*/ 4450844 h 4468940"/>
                <a:gd name="connsiteX19" fmla="*/ 3864768 w 5075902"/>
                <a:gd name="connsiteY19" fmla="*/ 4372746 h 4468940"/>
                <a:gd name="connsiteX20" fmla="*/ 5056641 w 5075902"/>
                <a:gd name="connsiteY20" fmla="*/ 2156370 h 44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75902" h="4468940">
                  <a:moveTo>
                    <a:pt x="3741856" y="3608"/>
                  </a:moveTo>
                  <a:cubicBezTo>
                    <a:pt x="3742033" y="3786"/>
                    <a:pt x="3742151" y="4022"/>
                    <a:pt x="3742269" y="4258"/>
                  </a:cubicBezTo>
                  <a:lnTo>
                    <a:pt x="5074554" y="2151345"/>
                  </a:lnTo>
                  <a:cubicBezTo>
                    <a:pt x="5076269" y="2154064"/>
                    <a:pt x="5076328" y="2157493"/>
                    <a:pt x="5074850" y="2160331"/>
                  </a:cubicBezTo>
                  <a:lnTo>
                    <a:pt x="3878129" y="4385811"/>
                  </a:lnTo>
                  <a:cubicBezTo>
                    <a:pt x="3876592" y="4388649"/>
                    <a:pt x="3873695" y="4390423"/>
                    <a:pt x="3870502" y="4390541"/>
                  </a:cubicBezTo>
                  <a:lnTo>
                    <a:pt x="1341497" y="4468935"/>
                  </a:lnTo>
                  <a:cubicBezTo>
                    <a:pt x="1338304" y="4469053"/>
                    <a:pt x="1335348" y="4467457"/>
                    <a:pt x="1333574" y="4464678"/>
                  </a:cubicBezTo>
                  <a:lnTo>
                    <a:pt x="1349" y="2317592"/>
                  </a:lnTo>
                  <a:cubicBezTo>
                    <a:pt x="-366" y="2314873"/>
                    <a:pt x="-425" y="2311443"/>
                    <a:pt x="1053" y="2308606"/>
                  </a:cubicBezTo>
                  <a:lnTo>
                    <a:pt x="1197774" y="83126"/>
                  </a:lnTo>
                  <a:cubicBezTo>
                    <a:pt x="1199311" y="80288"/>
                    <a:pt x="1202208" y="78514"/>
                    <a:pt x="1205401" y="78396"/>
                  </a:cubicBezTo>
                  <a:lnTo>
                    <a:pt x="3734406" y="2"/>
                  </a:lnTo>
                  <a:cubicBezTo>
                    <a:pt x="3737362" y="-57"/>
                    <a:pt x="3740141" y="1302"/>
                    <a:pt x="3741856" y="3608"/>
                  </a:cubicBezTo>
                  <a:close/>
                  <a:moveTo>
                    <a:pt x="5056641" y="2156370"/>
                  </a:moveTo>
                  <a:lnTo>
                    <a:pt x="3729795" y="18093"/>
                  </a:lnTo>
                  <a:lnTo>
                    <a:pt x="1211135" y="96191"/>
                  </a:lnTo>
                  <a:lnTo>
                    <a:pt x="19262" y="2312567"/>
                  </a:lnTo>
                  <a:lnTo>
                    <a:pt x="1346108" y="4450844"/>
                  </a:lnTo>
                  <a:lnTo>
                    <a:pt x="3864768" y="4372746"/>
                  </a:lnTo>
                  <a:lnTo>
                    <a:pt x="5056641" y="2156370"/>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4" name="任意多边形: 形状 47">
              <a:extLst>
                <a:ext uri="{FF2B5EF4-FFF2-40B4-BE49-F238E27FC236}">
                  <a16:creationId xmlns:a16="http://schemas.microsoft.com/office/drawing/2014/main" id="{9C654C6E-4638-BF76-EC28-43C2E343484A}"/>
                </a:ext>
              </a:extLst>
            </p:cNvPr>
            <p:cNvSpPr/>
            <p:nvPr/>
          </p:nvSpPr>
          <p:spPr>
            <a:xfrm>
              <a:off x="3399062" y="1019699"/>
              <a:ext cx="5392870" cy="4815880"/>
            </a:xfrm>
            <a:custGeom>
              <a:avLst/>
              <a:gdLst>
                <a:gd name="connsiteX0" fmla="*/ 4178207 w 5392870"/>
                <a:gd name="connsiteY0" fmla="*/ 154969 h 4815880"/>
                <a:gd name="connsiteX1" fmla="*/ 4179035 w 5392870"/>
                <a:gd name="connsiteY1" fmla="*/ 156270 h 4815880"/>
                <a:gd name="connsiteX2" fmla="*/ 5391896 w 5392870"/>
                <a:gd name="connsiteY2" fmla="*/ 2555269 h 4815880"/>
                <a:gd name="connsiteX3" fmla="*/ 5391423 w 5392870"/>
                <a:gd name="connsiteY3" fmla="*/ 2564256 h 4815880"/>
                <a:gd name="connsiteX4" fmla="*/ 3916775 w 5392870"/>
                <a:gd name="connsiteY4" fmla="*/ 4811847 h 4815880"/>
                <a:gd name="connsiteX5" fmla="*/ 3908794 w 5392870"/>
                <a:gd name="connsiteY5" fmla="*/ 4815867 h 4815880"/>
                <a:gd name="connsiteX6" fmla="*/ 1221345 w 5392870"/>
                <a:gd name="connsiteY6" fmla="*/ 4664459 h 4815880"/>
                <a:gd name="connsiteX7" fmla="*/ 1213837 w 5392870"/>
                <a:gd name="connsiteY7" fmla="*/ 4659552 h 4815880"/>
                <a:gd name="connsiteX8" fmla="*/ 975 w 5392870"/>
                <a:gd name="connsiteY8" fmla="*/ 2260612 h 4815880"/>
                <a:gd name="connsiteX9" fmla="*/ 1448 w 5392870"/>
                <a:gd name="connsiteY9" fmla="*/ 2251626 h 4815880"/>
                <a:gd name="connsiteX10" fmla="*/ 1476096 w 5392870"/>
                <a:gd name="connsiteY10" fmla="*/ 4034 h 4815880"/>
                <a:gd name="connsiteX11" fmla="*/ 1484077 w 5392870"/>
                <a:gd name="connsiteY11" fmla="*/ 14 h 4815880"/>
                <a:gd name="connsiteX12" fmla="*/ 4171526 w 5392870"/>
                <a:gd name="connsiteY12" fmla="*/ 151422 h 4815880"/>
                <a:gd name="connsiteX13" fmla="*/ 4178207 w 5392870"/>
                <a:gd name="connsiteY13" fmla="*/ 154969 h 4815880"/>
                <a:gd name="connsiteX14" fmla="*/ 5373568 w 5392870"/>
                <a:gd name="connsiteY14" fmla="*/ 2558758 h 4815880"/>
                <a:gd name="connsiteX15" fmla="*/ 4165378 w 5392870"/>
                <a:gd name="connsiteY15" fmla="*/ 169040 h 4815880"/>
                <a:gd name="connsiteX16" fmla="*/ 1488215 w 5392870"/>
                <a:gd name="connsiteY16" fmla="*/ 18223 h 4815880"/>
                <a:gd name="connsiteX17" fmla="*/ 19303 w 5392870"/>
                <a:gd name="connsiteY17" fmla="*/ 2257124 h 4815880"/>
                <a:gd name="connsiteX18" fmla="*/ 1227493 w 5392870"/>
                <a:gd name="connsiteY18" fmla="*/ 4646841 h 4815880"/>
                <a:gd name="connsiteX19" fmla="*/ 3904656 w 5392870"/>
                <a:gd name="connsiteY19" fmla="*/ 4797658 h 4815880"/>
                <a:gd name="connsiteX20" fmla="*/ 5373568 w 5392870"/>
                <a:gd name="connsiteY20" fmla="*/ 2558758 h 481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92870" h="4815880">
                  <a:moveTo>
                    <a:pt x="4178207" y="154969"/>
                  </a:moveTo>
                  <a:cubicBezTo>
                    <a:pt x="4178502" y="155383"/>
                    <a:pt x="4178798" y="155797"/>
                    <a:pt x="4179035" y="156270"/>
                  </a:cubicBezTo>
                  <a:lnTo>
                    <a:pt x="5391896" y="2555269"/>
                  </a:lnTo>
                  <a:cubicBezTo>
                    <a:pt x="5393374" y="2558107"/>
                    <a:pt x="5393137" y="2561536"/>
                    <a:pt x="5391423" y="2564256"/>
                  </a:cubicBezTo>
                  <a:lnTo>
                    <a:pt x="3916775" y="4811847"/>
                  </a:lnTo>
                  <a:cubicBezTo>
                    <a:pt x="3915002" y="4814508"/>
                    <a:pt x="3911987" y="4816045"/>
                    <a:pt x="3908794" y="4815867"/>
                  </a:cubicBezTo>
                  <a:lnTo>
                    <a:pt x="1221345" y="4664459"/>
                  </a:lnTo>
                  <a:cubicBezTo>
                    <a:pt x="1218152" y="4664282"/>
                    <a:pt x="1215255" y="4662390"/>
                    <a:pt x="1213837" y="4659552"/>
                  </a:cubicBezTo>
                  <a:lnTo>
                    <a:pt x="975" y="2260612"/>
                  </a:lnTo>
                  <a:cubicBezTo>
                    <a:pt x="-503" y="2257774"/>
                    <a:pt x="-266" y="2254345"/>
                    <a:pt x="1448" y="2251626"/>
                  </a:cubicBezTo>
                  <a:lnTo>
                    <a:pt x="1476096" y="4034"/>
                  </a:lnTo>
                  <a:cubicBezTo>
                    <a:pt x="1477869" y="1374"/>
                    <a:pt x="1480885" y="-164"/>
                    <a:pt x="1484077" y="14"/>
                  </a:cubicBezTo>
                  <a:lnTo>
                    <a:pt x="4171526" y="151422"/>
                  </a:lnTo>
                  <a:cubicBezTo>
                    <a:pt x="4174246" y="151540"/>
                    <a:pt x="4176670" y="152900"/>
                    <a:pt x="4178207" y="154969"/>
                  </a:cubicBezTo>
                  <a:close/>
                  <a:moveTo>
                    <a:pt x="5373568" y="2558758"/>
                  </a:moveTo>
                  <a:lnTo>
                    <a:pt x="4165378" y="169040"/>
                  </a:lnTo>
                  <a:lnTo>
                    <a:pt x="1488215" y="18223"/>
                  </a:lnTo>
                  <a:lnTo>
                    <a:pt x="19303" y="2257124"/>
                  </a:lnTo>
                  <a:lnTo>
                    <a:pt x="1227493" y="4646841"/>
                  </a:lnTo>
                  <a:lnTo>
                    <a:pt x="3904656" y="4797658"/>
                  </a:lnTo>
                  <a:lnTo>
                    <a:pt x="5373568" y="2558758"/>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5" name="任意多边形: 形状 48">
              <a:extLst>
                <a:ext uri="{FF2B5EF4-FFF2-40B4-BE49-F238E27FC236}">
                  <a16:creationId xmlns:a16="http://schemas.microsoft.com/office/drawing/2014/main" id="{660997D1-9A74-DEBF-CAFC-E49F9A83A3DB}"/>
                </a:ext>
              </a:extLst>
            </p:cNvPr>
            <p:cNvSpPr/>
            <p:nvPr/>
          </p:nvSpPr>
          <p:spPr>
            <a:xfrm>
              <a:off x="3252424" y="763858"/>
              <a:ext cx="5686145" cy="5327563"/>
            </a:xfrm>
            <a:custGeom>
              <a:avLst/>
              <a:gdLst>
                <a:gd name="connsiteX0" fmla="*/ 4621453 w 5686145"/>
                <a:gd name="connsiteY0" fmla="*/ 413175 h 5327563"/>
                <a:gd name="connsiteX1" fmla="*/ 4622576 w 5686145"/>
                <a:gd name="connsiteY1" fmla="*/ 415185 h 5327563"/>
                <a:gd name="connsiteX2" fmla="*/ 5685507 w 5686145"/>
                <a:gd name="connsiteY2" fmla="*/ 3070059 h 5327563"/>
                <a:gd name="connsiteX3" fmla="*/ 5684206 w 5686145"/>
                <a:gd name="connsiteY3" fmla="*/ 3078927 h 5327563"/>
                <a:gd name="connsiteX4" fmla="*/ 3913069 w 5686145"/>
                <a:gd name="connsiteY4" fmla="*/ 5324154 h 5327563"/>
                <a:gd name="connsiteX5" fmla="*/ 3904733 w 5686145"/>
                <a:gd name="connsiteY5" fmla="*/ 5327464 h 5327563"/>
                <a:gd name="connsiteX6" fmla="*/ 1070605 w 5686145"/>
                <a:gd name="connsiteY6" fmla="*/ 4917817 h 5327563"/>
                <a:gd name="connsiteX7" fmla="*/ 1063570 w 5686145"/>
                <a:gd name="connsiteY7" fmla="*/ 4912260 h 5327563"/>
                <a:gd name="connsiteX8" fmla="*/ 639 w 5686145"/>
                <a:gd name="connsiteY8" fmla="*/ 2257504 h 5327563"/>
                <a:gd name="connsiteX9" fmla="*/ 1940 w 5686145"/>
                <a:gd name="connsiteY9" fmla="*/ 2248636 h 5327563"/>
                <a:gd name="connsiteX10" fmla="*/ 1773136 w 5686145"/>
                <a:gd name="connsiteY10" fmla="*/ 3410 h 5327563"/>
                <a:gd name="connsiteX11" fmla="*/ 1781472 w 5686145"/>
                <a:gd name="connsiteY11" fmla="*/ 99 h 5327563"/>
                <a:gd name="connsiteX12" fmla="*/ 4615600 w 5686145"/>
                <a:gd name="connsiteY12" fmla="*/ 409746 h 5327563"/>
                <a:gd name="connsiteX13" fmla="*/ 4621453 w 5686145"/>
                <a:gd name="connsiteY13" fmla="*/ 413175 h 5327563"/>
                <a:gd name="connsiteX14" fmla="*/ 5666943 w 5686145"/>
                <a:gd name="connsiteY14" fmla="*/ 3071951 h 5327563"/>
                <a:gd name="connsiteX15" fmla="*/ 4607855 w 5686145"/>
                <a:gd name="connsiteY15" fmla="*/ 426714 h 5327563"/>
                <a:gd name="connsiteX16" fmla="*/ 1784015 w 5686145"/>
                <a:gd name="connsiteY16" fmla="*/ 18604 h 5327563"/>
                <a:gd name="connsiteX17" fmla="*/ 19203 w 5686145"/>
                <a:gd name="connsiteY17" fmla="*/ 2255613 h 5327563"/>
                <a:gd name="connsiteX18" fmla="*/ 1078291 w 5686145"/>
                <a:gd name="connsiteY18" fmla="*/ 4900850 h 5327563"/>
                <a:gd name="connsiteX19" fmla="*/ 3902131 w 5686145"/>
                <a:gd name="connsiteY19" fmla="*/ 5308959 h 5327563"/>
                <a:gd name="connsiteX20" fmla="*/ 5666943 w 5686145"/>
                <a:gd name="connsiteY20" fmla="*/ 3071951 h 532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86145" h="5327563">
                  <a:moveTo>
                    <a:pt x="4621453" y="413175"/>
                  </a:moveTo>
                  <a:cubicBezTo>
                    <a:pt x="4621926" y="413766"/>
                    <a:pt x="4622281" y="414476"/>
                    <a:pt x="4622576" y="415185"/>
                  </a:cubicBezTo>
                  <a:lnTo>
                    <a:pt x="5685507" y="3070059"/>
                  </a:lnTo>
                  <a:cubicBezTo>
                    <a:pt x="5686690" y="3073015"/>
                    <a:pt x="5686217" y="3076444"/>
                    <a:pt x="5684206" y="3078927"/>
                  </a:cubicBezTo>
                  <a:lnTo>
                    <a:pt x="3913069" y="5324154"/>
                  </a:lnTo>
                  <a:cubicBezTo>
                    <a:pt x="3911059" y="5326696"/>
                    <a:pt x="3907926" y="5327938"/>
                    <a:pt x="3904733" y="5327464"/>
                  </a:cubicBezTo>
                  <a:lnTo>
                    <a:pt x="1070605" y="4917817"/>
                  </a:lnTo>
                  <a:cubicBezTo>
                    <a:pt x="1067413" y="4917344"/>
                    <a:pt x="1064752" y="4915216"/>
                    <a:pt x="1063570" y="4912260"/>
                  </a:cubicBezTo>
                  <a:lnTo>
                    <a:pt x="639" y="2257504"/>
                  </a:lnTo>
                  <a:cubicBezTo>
                    <a:pt x="-543" y="2254548"/>
                    <a:pt x="-71" y="2251119"/>
                    <a:pt x="1940" y="2248636"/>
                  </a:cubicBezTo>
                  <a:lnTo>
                    <a:pt x="1773136" y="3410"/>
                  </a:lnTo>
                  <a:cubicBezTo>
                    <a:pt x="1775087" y="868"/>
                    <a:pt x="1778280" y="-374"/>
                    <a:pt x="1781472" y="99"/>
                  </a:cubicBezTo>
                  <a:lnTo>
                    <a:pt x="4615600" y="409746"/>
                  </a:lnTo>
                  <a:cubicBezTo>
                    <a:pt x="4617906" y="410042"/>
                    <a:pt x="4620034" y="411283"/>
                    <a:pt x="4621453" y="413175"/>
                  </a:cubicBezTo>
                  <a:close/>
                  <a:moveTo>
                    <a:pt x="5666943" y="3071951"/>
                  </a:moveTo>
                  <a:lnTo>
                    <a:pt x="4607855" y="426714"/>
                  </a:lnTo>
                  <a:lnTo>
                    <a:pt x="1784015" y="18604"/>
                  </a:lnTo>
                  <a:lnTo>
                    <a:pt x="19203" y="2255613"/>
                  </a:lnTo>
                  <a:lnTo>
                    <a:pt x="1078291" y="4900850"/>
                  </a:lnTo>
                  <a:lnTo>
                    <a:pt x="3902131" y="5308959"/>
                  </a:lnTo>
                  <a:lnTo>
                    <a:pt x="5666943" y="3071951"/>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6" name="任意多边形: 形状 49">
              <a:extLst>
                <a:ext uri="{FF2B5EF4-FFF2-40B4-BE49-F238E27FC236}">
                  <a16:creationId xmlns:a16="http://schemas.microsoft.com/office/drawing/2014/main" id="{FAD82DDA-95CF-AC0E-8FD7-E29DAC082D64}"/>
                </a:ext>
              </a:extLst>
            </p:cNvPr>
            <p:cNvSpPr/>
            <p:nvPr/>
          </p:nvSpPr>
          <p:spPr>
            <a:xfrm>
              <a:off x="3120955" y="506558"/>
              <a:ext cx="5949092" cy="5842222"/>
            </a:xfrm>
            <a:custGeom>
              <a:avLst/>
              <a:gdLst>
                <a:gd name="connsiteX0" fmla="*/ 5066971 w 5949092"/>
                <a:gd name="connsiteY0" fmla="*/ 700509 h 5842222"/>
                <a:gd name="connsiteX1" fmla="*/ 5068390 w 5949092"/>
                <a:gd name="connsiteY1" fmla="*/ 703287 h 5842222"/>
                <a:gd name="connsiteX2" fmla="*/ 5948697 w 5949092"/>
                <a:gd name="connsiteY2" fmla="*/ 3615395 h 5842222"/>
                <a:gd name="connsiteX3" fmla="*/ 5946627 w 5949092"/>
                <a:gd name="connsiteY3" fmla="*/ 3624145 h 5842222"/>
                <a:gd name="connsiteX4" fmla="*/ 3861381 w 5949092"/>
                <a:gd name="connsiteY4" fmla="*/ 5839397 h 5842222"/>
                <a:gd name="connsiteX5" fmla="*/ 3852809 w 5949092"/>
                <a:gd name="connsiteY5" fmla="*/ 5841998 h 5842222"/>
                <a:gd name="connsiteX6" fmla="*/ 887256 w 5949092"/>
                <a:gd name="connsiteY6" fmla="*/ 5145025 h 5842222"/>
                <a:gd name="connsiteX7" fmla="*/ 880753 w 5949092"/>
                <a:gd name="connsiteY7" fmla="*/ 5138876 h 5842222"/>
                <a:gd name="connsiteX8" fmla="*/ 387 w 5949092"/>
                <a:gd name="connsiteY8" fmla="*/ 2226768 h 5842222"/>
                <a:gd name="connsiteX9" fmla="*/ 2456 w 5949092"/>
                <a:gd name="connsiteY9" fmla="*/ 2218019 h 5842222"/>
                <a:gd name="connsiteX10" fmla="*/ 2087702 w 5949092"/>
                <a:gd name="connsiteY10" fmla="*/ 2825 h 5842222"/>
                <a:gd name="connsiteX11" fmla="*/ 2096274 w 5949092"/>
                <a:gd name="connsiteY11" fmla="*/ 224 h 5842222"/>
                <a:gd name="connsiteX12" fmla="*/ 5061827 w 5949092"/>
                <a:gd name="connsiteY12" fmla="*/ 697139 h 5842222"/>
                <a:gd name="connsiteX13" fmla="*/ 5066971 w 5949092"/>
                <a:gd name="connsiteY13" fmla="*/ 700509 h 5842222"/>
                <a:gd name="connsiteX14" fmla="*/ 5930014 w 5949092"/>
                <a:gd name="connsiteY14" fmla="*/ 3615572 h 5842222"/>
                <a:gd name="connsiteX15" fmla="*/ 5052663 w 5949092"/>
                <a:gd name="connsiteY15" fmla="*/ 713397 h 5842222"/>
                <a:gd name="connsiteX16" fmla="*/ 2097220 w 5949092"/>
                <a:gd name="connsiteY16" fmla="*/ 18906 h 5842222"/>
                <a:gd name="connsiteX17" fmla="*/ 19069 w 5949092"/>
                <a:gd name="connsiteY17" fmla="*/ 2226591 h 5842222"/>
                <a:gd name="connsiteX18" fmla="*/ 896420 w 5949092"/>
                <a:gd name="connsiteY18" fmla="*/ 5128767 h 5842222"/>
                <a:gd name="connsiteX19" fmla="*/ 3851922 w 5949092"/>
                <a:gd name="connsiteY19" fmla="*/ 5823258 h 5842222"/>
                <a:gd name="connsiteX20" fmla="*/ 5930014 w 5949092"/>
                <a:gd name="connsiteY20" fmla="*/ 3615572 h 584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49092" h="5842222">
                  <a:moveTo>
                    <a:pt x="5066971" y="700509"/>
                  </a:moveTo>
                  <a:cubicBezTo>
                    <a:pt x="5067562" y="701336"/>
                    <a:pt x="5068094" y="702282"/>
                    <a:pt x="5068390" y="703287"/>
                  </a:cubicBezTo>
                  <a:lnTo>
                    <a:pt x="5948697" y="3615395"/>
                  </a:lnTo>
                  <a:cubicBezTo>
                    <a:pt x="5949643" y="3618469"/>
                    <a:pt x="5948874" y="3621780"/>
                    <a:pt x="5946627" y="3624145"/>
                  </a:cubicBezTo>
                  <a:lnTo>
                    <a:pt x="3861381" y="5839397"/>
                  </a:lnTo>
                  <a:cubicBezTo>
                    <a:pt x="3859194" y="5841703"/>
                    <a:pt x="3855942" y="5842708"/>
                    <a:pt x="3852809" y="5841998"/>
                  </a:cubicBezTo>
                  <a:lnTo>
                    <a:pt x="887256" y="5145025"/>
                  </a:lnTo>
                  <a:cubicBezTo>
                    <a:pt x="884123" y="5144256"/>
                    <a:pt x="881640" y="5141951"/>
                    <a:pt x="880753" y="5138876"/>
                  </a:cubicBezTo>
                  <a:lnTo>
                    <a:pt x="387" y="2226768"/>
                  </a:lnTo>
                  <a:cubicBezTo>
                    <a:pt x="-559" y="2223694"/>
                    <a:pt x="268" y="2220383"/>
                    <a:pt x="2456" y="2218019"/>
                  </a:cubicBezTo>
                  <a:lnTo>
                    <a:pt x="2087702" y="2825"/>
                  </a:lnTo>
                  <a:cubicBezTo>
                    <a:pt x="2089889" y="520"/>
                    <a:pt x="2093141" y="-485"/>
                    <a:pt x="2096274" y="224"/>
                  </a:cubicBezTo>
                  <a:lnTo>
                    <a:pt x="5061827" y="697139"/>
                  </a:lnTo>
                  <a:cubicBezTo>
                    <a:pt x="5063897" y="697612"/>
                    <a:pt x="5065729" y="698853"/>
                    <a:pt x="5066971" y="700509"/>
                  </a:cubicBezTo>
                  <a:close/>
                  <a:moveTo>
                    <a:pt x="5930014" y="3615572"/>
                  </a:moveTo>
                  <a:lnTo>
                    <a:pt x="5052663" y="713397"/>
                  </a:lnTo>
                  <a:lnTo>
                    <a:pt x="2097220" y="18906"/>
                  </a:lnTo>
                  <a:lnTo>
                    <a:pt x="19069" y="2226591"/>
                  </a:lnTo>
                  <a:lnTo>
                    <a:pt x="896420" y="5128767"/>
                  </a:lnTo>
                  <a:lnTo>
                    <a:pt x="3851922" y="5823258"/>
                  </a:lnTo>
                  <a:lnTo>
                    <a:pt x="5930014" y="3615572"/>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7" name="任意多边形: 形状 50">
              <a:extLst>
                <a:ext uri="{FF2B5EF4-FFF2-40B4-BE49-F238E27FC236}">
                  <a16:creationId xmlns:a16="http://schemas.microsoft.com/office/drawing/2014/main" id="{84E4FDF9-BB19-5323-58E4-288DAF49A293}"/>
                </a:ext>
              </a:extLst>
            </p:cNvPr>
            <p:cNvSpPr/>
            <p:nvPr/>
          </p:nvSpPr>
          <p:spPr>
            <a:xfrm>
              <a:off x="3008293" y="250813"/>
              <a:ext cx="6174408" cy="6353594"/>
            </a:xfrm>
            <a:custGeom>
              <a:avLst/>
              <a:gdLst>
                <a:gd name="connsiteX0" fmla="*/ 5509645 w 6174408"/>
                <a:gd name="connsiteY0" fmla="*/ 1017148 h 6353594"/>
                <a:gd name="connsiteX1" fmla="*/ 5511241 w 6174408"/>
                <a:gd name="connsiteY1" fmla="*/ 1020695 h 6353594"/>
                <a:gd name="connsiteX2" fmla="*/ 6174220 w 6174408"/>
                <a:gd name="connsiteY2" fmla="*/ 4188500 h 6353594"/>
                <a:gd name="connsiteX3" fmla="*/ 6171442 w 6174408"/>
                <a:gd name="connsiteY3" fmla="*/ 4197014 h 6353594"/>
                <a:gd name="connsiteX4" fmla="*/ 3756185 w 6174408"/>
                <a:gd name="connsiteY4" fmla="*/ 6351312 h 6353594"/>
                <a:gd name="connsiteX5" fmla="*/ 3747435 w 6174408"/>
                <a:gd name="connsiteY5" fmla="*/ 6353145 h 6353594"/>
                <a:gd name="connsiteX6" fmla="*/ 669139 w 6174408"/>
                <a:gd name="connsiteY6" fmla="*/ 5339639 h 6353594"/>
                <a:gd name="connsiteX7" fmla="*/ 663167 w 6174408"/>
                <a:gd name="connsiteY7" fmla="*/ 5332959 h 6353594"/>
                <a:gd name="connsiteX8" fmla="*/ 188 w 6174408"/>
                <a:gd name="connsiteY8" fmla="*/ 2165154 h 6353594"/>
                <a:gd name="connsiteX9" fmla="*/ 2967 w 6174408"/>
                <a:gd name="connsiteY9" fmla="*/ 2156640 h 6353594"/>
                <a:gd name="connsiteX10" fmla="*/ 2418283 w 6174408"/>
                <a:gd name="connsiteY10" fmla="*/ 2282 h 6353594"/>
                <a:gd name="connsiteX11" fmla="*/ 2427033 w 6174408"/>
                <a:gd name="connsiteY11" fmla="*/ 450 h 6353594"/>
                <a:gd name="connsiteX12" fmla="*/ 5505270 w 6174408"/>
                <a:gd name="connsiteY12" fmla="*/ 1013956 h 6353594"/>
                <a:gd name="connsiteX13" fmla="*/ 5509645 w 6174408"/>
                <a:gd name="connsiteY13" fmla="*/ 1017148 h 6353594"/>
                <a:gd name="connsiteX14" fmla="*/ 6155598 w 6174408"/>
                <a:gd name="connsiteY14" fmla="*/ 4187082 h 6353594"/>
                <a:gd name="connsiteX15" fmla="*/ 5494747 w 6174408"/>
                <a:gd name="connsiteY15" fmla="*/ 1029386 h 6353594"/>
                <a:gd name="connsiteX16" fmla="*/ 2426383 w 6174408"/>
                <a:gd name="connsiteY16" fmla="*/ 19132 h 6353594"/>
                <a:gd name="connsiteX17" fmla="*/ 18811 w 6174408"/>
                <a:gd name="connsiteY17" fmla="*/ 2166573 h 6353594"/>
                <a:gd name="connsiteX18" fmla="*/ 679662 w 6174408"/>
                <a:gd name="connsiteY18" fmla="*/ 5324268 h 6353594"/>
                <a:gd name="connsiteX19" fmla="*/ 3748085 w 6174408"/>
                <a:gd name="connsiteY19" fmla="*/ 6334522 h 6353594"/>
                <a:gd name="connsiteX20" fmla="*/ 6155598 w 6174408"/>
                <a:gd name="connsiteY20" fmla="*/ 4187082 h 635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74408" h="6353594">
                  <a:moveTo>
                    <a:pt x="5509645" y="1017148"/>
                  </a:moveTo>
                  <a:cubicBezTo>
                    <a:pt x="5510414" y="1018153"/>
                    <a:pt x="5510946" y="1019395"/>
                    <a:pt x="5511241" y="1020695"/>
                  </a:cubicBezTo>
                  <a:lnTo>
                    <a:pt x="6174220" y="4188500"/>
                  </a:lnTo>
                  <a:cubicBezTo>
                    <a:pt x="6174871" y="4191634"/>
                    <a:pt x="6173807" y="4194885"/>
                    <a:pt x="6171442" y="4197014"/>
                  </a:cubicBezTo>
                  <a:lnTo>
                    <a:pt x="3756185" y="6351312"/>
                  </a:lnTo>
                  <a:cubicBezTo>
                    <a:pt x="3753820" y="6353441"/>
                    <a:pt x="3750450" y="6354150"/>
                    <a:pt x="3747435" y="6353145"/>
                  </a:cubicBezTo>
                  <a:lnTo>
                    <a:pt x="669139" y="5339639"/>
                  </a:lnTo>
                  <a:cubicBezTo>
                    <a:pt x="666123" y="5338634"/>
                    <a:pt x="663818" y="5336092"/>
                    <a:pt x="663167" y="5332959"/>
                  </a:cubicBezTo>
                  <a:lnTo>
                    <a:pt x="188" y="2165154"/>
                  </a:lnTo>
                  <a:cubicBezTo>
                    <a:pt x="-462" y="2162020"/>
                    <a:pt x="602" y="2158769"/>
                    <a:pt x="2967" y="2156640"/>
                  </a:cubicBezTo>
                  <a:lnTo>
                    <a:pt x="2418283" y="2282"/>
                  </a:lnTo>
                  <a:cubicBezTo>
                    <a:pt x="2420648" y="154"/>
                    <a:pt x="2424018" y="-555"/>
                    <a:pt x="2427033" y="450"/>
                  </a:cubicBezTo>
                  <a:lnTo>
                    <a:pt x="5505270" y="1013956"/>
                  </a:lnTo>
                  <a:cubicBezTo>
                    <a:pt x="5507044" y="1014606"/>
                    <a:pt x="5508581" y="1015670"/>
                    <a:pt x="5509645" y="1017148"/>
                  </a:cubicBezTo>
                  <a:close/>
                  <a:moveTo>
                    <a:pt x="6155598" y="4187082"/>
                  </a:moveTo>
                  <a:lnTo>
                    <a:pt x="5494747" y="1029386"/>
                  </a:lnTo>
                  <a:lnTo>
                    <a:pt x="2426383" y="19132"/>
                  </a:lnTo>
                  <a:lnTo>
                    <a:pt x="18811" y="2166573"/>
                  </a:lnTo>
                  <a:lnTo>
                    <a:pt x="679662" y="5324268"/>
                  </a:lnTo>
                  <a:lnTo>
                    <a:pt x="3748085" y="6334522"/>
                  </a:lnTo>
                  <a:lnTo>
                    <a:pt x="6155598" y="4187082"/>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sp>
          <p:nvSpPr>
            <p:cNvPr id="38" name="任意多边形: 形状 51">
              <a:extLst>
                <a:ext uri="{FF2B5EF4-FFF2-40B4-BE49-F238E27FC236}">
                  <a16:creationId xmlns:a16="http://schemas.microsoft.com/office/drawing/2014/main" id="{D484BE14-94A2-485A-946C-014CA4728ADF}"/>
                </a:ext>
              </a:extLst>
            </p:cNvPr>
            <p:cNvSpPr/>
            <p:nvPr/>
          </p:nvSpPr>
          <p:spPr>
            <a:xfrm>
              <a:off x="2918248" y="1"/>
              <a:ext cx="6354497" cy="6855277"/>
            </a:xfrm>
            <a:custGeom>
              <a:avLst/>
              <a:gdLst>
                <a:gd name="connsiteX0" fmla="*/ 5943831 w 6354497"/>
                <a:gd name="connsiteY0" fmla="*/ 1363085 h 6855277"/>
                <a:gd name="connsiteX1" fmla="*/ 5945545 w 6354497"/>
                <a:gd name="connsiteY1" fmla="*/ 1367401 h 6855277"/>
                <a:gd name="connsiteX2" fmla="*/ 6354424 w 6354497"/>
                <a:gd name="connsiteY2" fmla="*/ 4786055 h 6855277"/>
                <a:gd name="connsiteX3" fmla="*/ 6350877 w 6354497"/>
                <a:gd name="connsiteY3" fmla="*/ 4794332 h 6855277"/>
                <a:gd name="connsiteX4" fmla="*/ 3591478 w 6354497"/>
                <a:gd name="connsiteY4" fmla="*/ 6853506 h 6855277"/>
                <a:gd name="connsiteX5" fmla="*/ 3582610 w 6354497"/>
                <a:gd name="connsiteY5" fmla="*/ 6854570 h 6855277"/>
                <a:gd name="connsiteX6" fmla="*/ 414332 w 6354497"/>
                <a:gd name="connsiteY6" fmla="*/ 5495031 h 6855277"/>
                <a:gd name="connsiteX7" fmla="*/ 408952 w 6354497"/>
                <a:gd name="connsiteY7" fmla="*/ 5487877 h 6855277"/>
                <a:gd name="connsiteX8" fmla="*/ 73 w 6354497"/>
                <a:gd name="connsiteY8" fmla="*/ 2069223 h 6855277"/>
                <a:gd name="connsiteX9" fmla="*/ 3621 w 6354497"/>
                <a:gd name="connsiteY9" fmla="*/ 2060946 h 6855277"/>
                <a:gd name="connsiteX10" fmla="*/ 2763020 w 6354497"/>
                <a:gd name="connsiteY10" fmla="*/ 1772 h 6855277"/>
                <a:gd name="connsiteX11" fmla="*/ 2771947 w 6354497"/>
                <a:gd name="connsiteY11" fmla="*/ 708 h 6855277"/>
                <a:gd name="connsiteX12" fmla="*/ 5940225 w 6354497"/>
                <a:gd name="connsiteY12" fmla="*/ 1360188 h 6855277"/>
                <a:gd name="connsiteX13" fmla="*/ 5943831 w 6354497"/>
                <a:gd name="connsiteY13" fmla="*/ 1363085 h 6855277"/>
                <a:gd name="connsiteX14" fmla="*/ 6335978 w 6354497"/>
                <a:gd name="connsiteY14" fmla="*/ 4783040 h 6855277"/>
                <a:gd name="connsiteX15" fmla="*/ 5928341 w 6354497"/>
                <a:gd name="connsiteY15" fmla="*/ 1374673 h 6855277"/>
                <a:gd name="connsiteX16" fmla="*/ 2769582 w 6354497"/>
                <a:gd name="connsiteY16" fmla="*/ 19272 h 6855277"/>
                <a:gd name="connsiteX17" fmla="*/ 18519 w 6354497"/>
                <a:gd name="connsiteY17" fmla="*/ 2072238 h 6855277"/>
                <a:gd name="connsiteX18" fmla="*/ 426156 w 6354497"/>
                <a:gd name="connsiteY18" fmla="*/ 5480605 h 6855277"/>
                <a:gd name="connsiteX19" fmla="*/ 3584915 w 6354497"/>
                <a:gd name="connsiteY19" fmla="*/ 6836006 h 6855277"/>
                <a:gd name="connsiteX20" fmla="*/ 6335978 w 6354497"/>
                <a:gd name="connsiteY20" fmla="*/ 4783040 h 685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54497" h="6855277">
                  <a:moveTo>
                    <a:pt x="5943831" y="1363085"/>
                  </a:moveTo>
                  <a:cubicBezTo>
                    <a:pt x="5944777" y="1364327"/>
                    <a:pt x="5945368" y="1365805"/>
                    <a:pt x="5945545" y="1367401"/>
                  </a:cubicBezTo>
                  <a:lnTo>
                    <a:pt x="6354424" y="4786055"/>
                  </a:lnTo>
                  <a:cubicBezTo>
                    <a:pt x="6354838" y="4789248"/>
                    <a:pt x="6353479" y="4792381"/>
                    <a:pt x="6350877" y="4794332"/>
                  </a:cubicBezTo>
                  <a:lnTo>
                    <a:pt x="3591478" y="6853506"/>
                  </a:lnTo>
                  <a:cubicBezTo>
                    <a:pt x="3588936" y="6855398"/>
                    <a:pt x="3585507" y="6855811"/>
                    <a:pt x="3582610" y="6854570"/>
                  </a:cubicBezTo>
                  <a:lnTo>
                    <a:pt x="414332" y="5495031"/>
                  </a:lnTo>
                  <a:cubicBezTo>
                    <a:pt x="411376" y="5493789"/>
                    <a:pt x="409366" y="5491010"/>
                    <a:pt x="408952" y="5487877"/>
                  </a:cubicBezTo>
                  <a:lnTo>
                    <a:pt x="73" y="2069223"/>
                  </a:lnTo>
                  <a:cubicBezTo>
                    <a:pt x="-341" y="2066030"/>
                    <a:pt x="1019" y="2062897"/>
                    <a:pt x="3621" y="2060946"/>
                  </a:cubicBezTo>
                  <a:lnTo>
                    <a:pt x="2763020" y="1772"/>
                  </a:lnTo>
                  <a:cubicBezTo>
                    <a:pt x="2765562" y="-120"/>
                    <a:pt x="2768991" y="-534"/>
                    <a:pt x="2771947" y="708"/>
                  </a:cubicBezTo>
                  <a:lnTo>
                    <a:pt x="5940225" y="1360188"/>
                  </a:lnTo>
                  <a:cubicBezTo>
                    <a:pt x="5941644" y="1360839"/>
                    <a:pt x="5942885" y="1361844"/>
                    <a:pt x="5943831" y="1363085"/>
                  </a:cubicBezTo>
                  <a:close/>
                  <a:moveTo>
                    <a:pt x="6335978" y="4783040"/>
                  </a:moveTo>
                  <a:lnTo>
                    <a:pt x="5928341" y="1374673"/>
                  </a:lnTo>
                  <a:lnTo>
                    <a:pt x="2769582" y="19272"/>
                  </a:lnTo>
                  <a:lnTo>
                    <a:pt x="18519" y="2072238"/>
                  </a:lnTo>
                  <a:lnTo>
                    <a:pt x="426156" y="5480605"/>
                  </a:lnTo>
                  <a:lnTo>
                    <a:pt x="3584915" y="6836006"/>
                  </a:lnTo>
                  <a:lnTo>
                    <a:pt x="6335978" y="4783040"/>
                  </a:lnTo>
                  <a:close/>
                </a:path>
              </a:pathLst>
            </a:custGeom>
            <a:grpFill/>
            <a:ln w="5910" cap="flat">
              <a:noFill/>
              <a:prstDash val="solid"/>
              <a:miter/>
            </a:ln>
          </p:spPr>
          <p:txBody>
            <a:bodyPr rtlCol="0" anchor="ctr"/>
            <a:lstStyle/>
            <a:p>
              <a:pPr>
                <a:defRPr/>
              </a:pPr>
              <a:endParaRPr lang="zh-CN" altLang="en-US" sz="1800">
                <a:solidFill>
                  <a:prstClr val="black"/>
                </a:solidFill>
                <a:latin typeface="Roboto"/>
                <a:ea typeface="思源黑体 CN Regular"/>
              </a:endParaRPr>
            </a:p>
          </p:txBody>
        </p:sp>
      </p:grpSp>
      <p:sp>
        <p:nvSpPr>
          <p:cNvPr id="2" name="标题 1">
            <a:extLst>
              <a:ext uri="{FF2B5EF4-FFF2-40B4-BE49-F238E27FC236}">
                <a16:creationId xmlns:a16="http://schemas.microsoft.com/office/drawing/2014/main" id="{E1E9A5FB-3216-F88B-F86B-62D342DD6098}"/>
              </a:ext>
            </a:extLst>
          </p:cNvPr>
          <p:cNvSpPr>
            <a:spLocks noGrp="1"/>
          </p:cNvSpPr>
          <p:nvPr>
            <p:ph type="ctrTitle"/>
          </p:nvPr>
        </p:nvSpPr>
        <p:spPr>
          <a:xfrm>
            <a:off x="1143000" y="1479352"/>
            <a:ext cx="6858000" cy="1790700"/>
          </a:xfrm>
        </p:spPr>
        <p:txBody>
          <a:bodyPr>
            <a:normAutofit fontScale="90000"/>
          </a:bodyPr>
          <a:lstStyle/>
          <a:p>
            <a:r>
              <a:rPr kumimoji="1" lang="en" altLang="zh-CN" dirty="0">
                <a:solidFill>
                  <a:schemeClr val="accent1"/>
                </a:solidFill>
                <a:ea typeface="Source-KeynoteartHans" pitchFamily="2" charset="-122"/>
              </a:rPr>
              <a:t>Intelligent Forecasting of Trademark Registration Appeal with TF-IDF and </a:t>
            </a:r>
            <a:r>
              <a:rPr kumimoji="1" lang="en" altLang="zh-CN" dirty="0" err="1">
                <a:solidFill>
                  <a:schemeClr val="accent1"/>
                </a:solidFill>
                <a:ea typeface="Source-KeynoteartHans" pitchFamily="2" charset="-122"/>
              </a:rPr>
              <a:t>XGBoost</a:t>
            </a:r>
            <a:endParaRPr kumimoji="1" lang="zh-CN" altLang="en-US" dirty="0">
              <a:solidFill>
                <a:schemeClr val="accent1"/>
              </a:solidFill>
              <a:ea typeface="Source-KeynoteartHans" pitchFamily="2" charset="-122"/>
            </a:endParaRPr>
          </a:p>
        </p:txBody>
      </p:sp>
      <p:sp>
        <p:nvSpPr>
          <p:cNvPr id="3" name="副标题 2">
            <a:extLst>
              <a:ext uri="{FF2B5EF4-FFF2-40B4-BE49-F238E27FC236}">
                <a16:creationId xmlns:a16="http://schemas.microsoft.com/office/drawing/2014/main" id="{6168332B-D24A-E128-3583-0F49CF241D49}"/>
              </a:ext>
            </a:extLst>
          </p:cNvPr>
          <p:cNvSpPr>
            <a:spLocks noGrp="1"/>
          </p:cNvSpPr>
          <p:nvPr>
            <p:ph type="subTitle" idx="1"/>
          </p:nvPr>
        </p:nvSpPr>
        <p:spPr>
          <a:xfrm>
            <a:off x="1628775" y="3355183"/>
            <a:ext cx="5886450" cy="1241822"/>
          </a:xfrm>
        </p:spPr>
        <p:txBody>
          <a:bodyPr>
            <a:normAutofit lnSpcReduction="10000"/>
          </a:bodyPr>
          <a:lstStyle/>
          <a:p>
            <a:endParaRPr lang="en" altLang="zh-CN" b="0" i="0" dirty="0">
              <a:solidFill>
                <a:schemeClr val="tx1">
                  <a:lumMod val="50000"/>
                  <a:lumOff val="50000"/>
                </a:schemeClr>
              </a:solidFill>
              <a:effectLst/>
            </a:endParaRPr>
          </a:p>
          <a:p>
            <a:endParaRPr lang="en" altLang="zh-CN" dirty="0">
              <a:solidFill>
                <a:schemeClr val="tx1">
                  <a:lumMod val="50000"/>
                  <a:lumOff val="50000"/>
                </a:schemeClr>
              </a:solidFill>
            </a:endParaRPr>
          </a:p>
          <a:p>
            <a:r>
              <a:rPr lang="en" altLang="zh-CN" b="0" i="0" dirty="0" err="1">
                <a:solidFill>
                  <a:schemeClr val="tx1">
                    <a:lumMod val="50000"/>
                    <a:lumOff val="50000"/>
                  </a:schemeClr>
                </a:solidFill>
                <a:effectLst/>
              </a:rPr>
              <a:t>Qun</a:t>
            </a:r>
            <a:r>
              <a:rPr lang="en" altLang="zh-CN" b="0" i="0" dirty="0">
                <a:solidFill>
                  <a:schemeClr val="tx1">
                    <a:lumMod val="50000"/>
                    <a:lumOff val="50000"/>
                  </a:schemeClr>
                </a:solidFill>
                <a:effectLst/>
              </a:rPr>
              <a:t> Wang, </a:t>
            </a:r>
            <a:r>
              <a:rPr lang="en" altLang="zh-CN" b="0" i="0" dirty="0" err="1">
                <a:solidFill>
                  <a:schemeClr val="tx1">
                    <a:lumMod val="50000"/>
                    <a:lumOff val="50000"/>
                  </a:schemeClr>
                </a:solidFill>
                <a:effectLst/>
              </a:rPr>
              <a:t>ShuHao</a:t>
            </a:r>
            <a:r>
              <a:rPr lang="en" altLang="zh-CN" b="0" i="0" dirty="0">
                <a:solidFill>
                  <a:schemeClr val="tx1">
                    <a:lumMod val="50000"/>
                    <a:lumOff val="50000"/>
                  </a:schemeClr>
                </a:solidFill>
                <a:effectLst/>
              </a:rPr>
              <a:t> Qian, </a:t>
            </a:r>
            <a:r>
              <a:rPr lang="en" altLang="zh-CN" b="0" i="0" dirty="0" err="1">
                <a:solidFill>
                  <a:schemeClr val="tx1">
                    <a:lumMod val="50000"/>
                    <a:lumOff val="50000"/>
                  </a:schemeClr>
                </a:solidFill>
                <a:effectLst/>
              </a:rPr>
              <a:t>JiaHuan</a:t>
            </a:r>
            <a:r>
              <a:rPr lang="zh-CN" altLang="en-US" b="0" i="0" dirty="0">
                <a:solidFill>
                  <a:schemeClr val="tx1">
                    <a:lumMod val="50000"/>
                    <a:lumOff val="50000"/>
                  </a:schemeClr>
                </a:solidFill>
                <a:effectLst/>
              </a:rPr>
              <a:t> </a:t>
            </a:r>
            <a:r>
              <a:rPr lang="en" altLang="zh-CN" b="0" i="0" dirty="0">
                <a:solidFill>
                  <a:schemeClr val="tx1">
                    <a:lumMod val="50000"/>
                    <a:lumOff val="50000"/>
                  </a:schemeClr>
                </a:solidFill>
                <a:effectLst/>
              </a:rPr>
              <a:t>Yan, Hao Wang, and </a:t>
            </a:r>
            <a:r>
              <a:rPr lang="en" altLang="zh-CN" b="0" i="0" dirty="0" err="1">
                <a:solidFill>
                  <a:schemeClr val="tx1">
                    <a:lumMod val="50000"/>
                    <a:lumOff val="50000"/>
                  </a:schemeClr>
                </a:solidFill>
                <a:effectLst/>
              </a:rPr>
              <a:t>XiaoTao</a:t>
            </a:r>
            <a:r>
              <a:rPr lang="zh-CN" altLang="en-US" b="0" i="0" dirty="0">
                <a:solidFill>
                  <a:schemeClr val="tx1">
                    <a:lumMod val="50000"/>
                    <a:lumOff val="50000"/>
                  </a:schemeClr>
                </a:solidFill>
                <a:effectLst/>
              </a:rPr>
              <a:t> </a:t>
            </a:r>
            <a:r>
              <a:rPr lang="en" altLang="zh-CN" b="0" i="0" dirty="0">
                <a:solidFill>
                  <a:schemeClr val="tx1">
                    <a:lumMod val="50000"/>
                    <a:lumOff val="50000"/>
                  </a:schemeClr>
                </a:solidFill>
                <a:effectLst/>
              </a:rPr>
              <a:t>Guo</a:t>
            </a:r>
            <a:endParaRPr kumimoji="1" lang="zh-CN" altLang="en-US" dirty="0">
              <a:solidFill>
                <a:schemeClr val="tx1">
                  <a:lumMod val="50000"/>
                  <a:lumOff val="50000"/>
                </a:schemeClr>
              </a:solidFill>
            </a:endParaRPr>
          </a:p>
        </p:txBody>
      </p:sp>
    </p:spTree>
    <p:extLst>
      <p:ext uri="{BB962C8B-B14F-4D97-AF65-F5344CB8AC3E}">
        <p14:creationId xmlns:p14="http://schemas.microsoft.com/office/powerpoint/2010/main" val="2674510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F2F22C6-431F-5EF6-D5F2-FA1D77F0C7D7}"/>
              </a:ext>
            </a:extLst>
          </p:cNvPr>
          <p:cNvSpPr/>
          <p:nvPr/>
        </p:nvSpPr>
        <p:spPr>
          <a:xfrm>
            <a:off x="0" y="0"/>
            <a:ext cx="9144000" cy="5143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9" name="矩形 8">
            <a:extLst>
              <a:ext uri="{FF2B5EF4-FFF2-40B4-BE49-F238E27FC236}">
                <a16:creationId xmlns:a16="http://schemas.microsoft.com/office/drawing/2014/main" id="{644BFFEF-6F6B-4F8C-982C-0A7D7014C573}"/>
              </a:ext>
            </a:extLst>
          </p:cNvPr>
          <p:cNvSpPr/>
          <p:nvPr/>
        </p:nvSpPr>
        <p:spPr>
          <a:xfrm>
            <a:off x="2349583" y="1348822"/>
            <a:ext cx="1230145" cy="1985159"/>
          </a:xfrm>
          <a:prstGeom prst="rect">
            <a:avLst/>
          </a:prstGeom>
          <a:noFill/>
        </p:spPr>
        <p:txBody>
          <a:bodyPr wrap="none" lIns="68580" tIns="34290" rIns="68580" bIns="34290">
            <a:spAutoFit/>
          </a:bodyPr>
          <a:lstStyle/>
          <a:p>
            <a:pPr algn="ctr" defTabSz="685800">
              <a:defRPr/>
            </a:pPr>
            <a:r>
              <a:rPr lang="en-US" altLang="zh-CN" sz="1245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rPr>
              <a:t>01</a:t>
            </a:r>
            <a:endParaRPr lang="zh-CN" altLang="en-US" sz="1245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Bahnschrift Condensed" panose="020B0502040204020203" pitchFamily="34" charset="0"/>
              <a:ea typeface="黑体"/>
              <a:cs typeface="+mn-ea"/>
              <a:sym typeface="+mn-lt"/>
            </a:endParaRPr>
          </a:p>
        </p:txBody>
      </p:sp>
      <p:grpSp>
        <p:nvGrpSpPr>
          <p:cNvPr id="11" name="组合 10">
            <a:extLst>
              <a:ext uri="{FF2B5EF4-FFF2-40B4-BE49-F238E27FC236}">
                <a16:creationId xmlns:a16="http://schemas.microsoft.com/office/drawing/2014/main" id="{62CF40B7-0BB6-4777-B60F-3F4004AB7EA7}"/>
              </a:ext>
            </a:extLst>
          </p:cNvPr>
          <p:cNvGrpSpPr/>
          <p:nvPr/>
        </p:nvGrpSpPr>
        <p:grpSpPr>
          <a:xfrm>
            <a:off x="3661289" y="1854598"/>
            <a:ext cx="2994068" cy="738664"/>
            <a:chOff x="2556282" y="2594717"/>
            <a:chExt cx="3992091" cy="984885"/>
          </a:xfrm>
        </p:grpSpPr>
        <p:sp>
          <p:nvSpPr>
            <p:cNvPr id="12" name="TextBox 4">
              <a:extLst>
                <a:ext uri="{FF2B5EF4-FFF2-40B4-BE49-F238E27FC236}">
                  <a16:creationId xmlns:a16="http://schemas.microsoft.com/office/drawing/2014/main" id="{2499E95A-91C7-464F-A31D-AA62CF2A3A55}"/>
                </a:ext>
              </a:extLst>
            </p:cNvPr>
            <p:cNvSpPr txBox="1"/>
            <p:nvPr/>
          </p:nvSpPr>
          <p:spPr>
            <a:xfrm>
              <a:off x="2556282" y="2594717"/>
              <a:ext cx="3992091" cy="984885"/>
            </a:xfrm>
            <a:prstGeom prst="rect">
              <a:avLst/>
            </a:prstGeom>
            <a:noFill/>
          </p:spPr>
          <p:txBody>
            <a:bodyPr wrap="square" lIns="0" tIns="0" rIns="0" bIns="0" rtlCol="0">
              <a:spAutoFit/>
            </a:bodyPr>
            <a:lstStyle/>
            <a:p>
              <a:pPr algn="dist" defTabSz="685800">
                <a:defRPr/>
              </a:pPr>
              <a:r>
                <a:rPr lang="en" altLang="zh-CN" sz="2400" b="1" dirty="0">
                  <a:solidFill>
                    <a:schemeClr val="accent1"/>
                  </a:solidFill>
                  <a:latin typeface="Arial" panose="020F0502020204030204"/>
                  <a:ea typeface="黑体"/>
                  <a:cs typeface="+mn-ea"/>
                  <a:sym typeface="+mn-lt"/>
                </a:rPr>
                <a:t>Background </a:t>
              </a:r>
              <a:r>
                <a:rPr lang="en-US" altLang="zh-CN" sz="2400" b="1" dirty="0">
                  <a:solidFill>
                    <a:schemeClr val="accent1"/>
                  </a:solidFill>
                  <a:latin typeface="Arial" panose="020F0502020204030204"/>
                  <a:ea typeface="黑体"/>
                  <a:cs typeface="+mn-ea"/>
                  <a:sym typeface="+mn-lt"/>
                </a:rPr>
                <a:t>&amp; </a:t>
              </a:r>
            </a:p>
            <a:p>
              <a:pPr algn="dist" defTabSz="685800">
                <a:defRPr/>
              </a:pPr>
              <a:r>
                <a:rPr lang="en-US" altLang="zh-CN" sz="2400" b="1" dirty="0">
                  <a:solidFill>
                    <a:schemeClr val="accent1"/>
                  </a:solidFill>
                  <a:latin typeface="Arial" panose="020F0502020204030204"/>
                  <a:ea typeface="黑体"/>
                  <a:cs typeface="+mn-ea"/>
                  <a:sym typeface="+mn-lt"/>
                </a:rPr>
                <a:t>Research Status</a:t>
              </a:r>
              <a:endParaRPr lang="zh-CN" altLang="en-US" sz="2400" b="1" dirty="0">
                <a:solidFill>
                  <a:schemeClr val="accent1"/>
                </a:solidFill>
                <a:latin typeface="Arial" panose="020F0502020204030204"/>
                <a:ea typeface="黑体"/>
                <a:cs typeface="+mn-ea"/>
                <a:sym typeface="+mn-lt"/>
              </a:endParaRPr>
            </a:p>
          </p:txBody>
        </p:sp>
        <p:cxnSp>
          <p:nvCxnSpPr>
            <p:cNvPr id="16" name="直接连接符 15">
              <a:extLst>
                <a:ext uri="{FF2B5EF4-FFF2-40B4-BE49-F238E27FC236}">
                  <a16:creationId xmlns:a16="http://schemas.microsoft.com/office/drawing/2014/main" id="{8A6F6E1B-8D86-4D2B-A463-567240610E36}"/>
                </a:ext>
              </a:extLst>
            </p:cNvPr>
            <p:cNvCxnSpPr>
              <a:cxnSpLocks/>
            </p:cNvCxnSpPr>
            <p:nvPr/>
          </p:nvCxnSpPr>
          <p:spPr>
            <a:xfrm>
              <a:off x="2634103" y="3546946"/>
              <a:ext cx="3914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3114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组合 125">
            <a:extLst>
              <a:ext uri="{FF2B5EF4-FFF2-40B4-BE49-F238E27FC236}">
                <a16:creationId xmlns:a16="http://schemas.microsoft.com/office/drawing/2014/main" id="{0506FED7-AEDB-7308-9C19-79E60DE945CD}"/>
              </a:ext>
            </a:extLst>
          </p:cNvPr>
          <p:cNvGrpSpPr/>
          <p:nvPr/>
        </p:nvGrpSpPr>
        <p:grpSpPr>
          <a:xfrm>
            <a:off x="368023" y="1251509"/>
            <a:ext cx="8407954" cy="1840260"/>
            <a:chOff x="583507" y="3745978"/>
            <a:chExt cx="11210605" cy="2453680"/>
          </a:xfrm>
        </p:grpSpPr>
        <p:sp>
          <p:nvSpPr>
            <p:cNvPr id="122" name="圆角矩形 121">
              <a:extLst>
                <a:ext uri="{FF2B5EF4-FFF2-40B4-BE49-F238E27FC236}">
                  <a16:creationId xmlns:a16="http://schemas.microsoft.com/office/drawing/2014/main" id="{9B10D3AF-B1EA-0D7E-E639-189BAADFFFC3}"/>
                </a:ext>
              </a:extLst>
            </p:cNvPr>
            <p:cNvSpPr/>
            <p:nvPr/>
          </p:nvSpPr>
          <p:spPr>
            <a:xfrm>
              <a:off x="4701718" y="5156548"/>
              <a:ext cx="2831167" cy="972790"/>
            </a:xfrm>
            <a:prstGeom prst="roundRect">
              <a:avLst/>
            </a:prstGeom>
            <a:solidFill>
              <a:schemeClr val="accent6">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83" name="文本框 82">
              <a:extLst>
                <a:ext uri="{FF2B5EF4-FFF2-40B4-BE49-F238E27FC236}">
                  <a16:creationId xmlns:a16="http://schemas.microsoft.com/office/drawing/2014/main" id="{E9682C6D-42FE-A3FA-49D3-99983EE24AE8}"/>
                </a:ext>
              </a:extLst>
            </p:cNvPr>
            <p:cNvSpPr txBox="1"/>
            <p:nvPr/>
          </p:nvSpPr>
          <p:spPr>
            <a:xfrm>
              <a:off x="4711246" y="5122441"/>
              <a:ext cx="2988480" cy="1077217"/>
            </a:xfrm>
            <a:prstGeom prst="rect">
              <a:avLst/>
            </a:prstGeom>
            <a:noFill/>
          </p:spPr>
          <p:txBody>
            <a:bodyPr wrap="square" rtlCol="0">
              <a:spAutoFit/>
            </a:bodyPr>
            <a:lstStyle/>
            <a:p>
              <a:r>
                <a:rPr lang="zh-CN" altLang="en-US" sz="1500" dirty="0">
                  <a:solidFill>
                    <a:schemeClr val="bg1"/>
                  </a:solidFill>
                  <a:cs typeface="+mn-ea"/>
                  <a:sym typeface="+mn-lt"/>
                </a:rPr>
                <a:t>     </a:t>
              </a:r>
              <a:r>
                <a:rPr lang="en-US" altLang="zh-CN" sz="1500" dirty="0">
                  <a:solidFill>
                    <a:schemeClr val="bg1"/>
                  </a:solidFill>
                  <a:cs typeface="+mn-ea"/>
                  <a:sym typeface="+mn-lt"/>
                </a:rPr>
                <a:t>Rejected Appeal</a:t>
              </a:r>
              <a:endParaRPr lang="zh-CN" altLang="en-US" sz="1500" dirty="0">
                <a:solidFill>
                  <a:schemeClr val="bg1"/>
                </a:solidFill>
                <a:cs typeface="+mn-ea"/>
                <a:sym typeface="+mn-lt"/>
              </a:endParaRPr>
            </a:p>
            <a:p>
              <a:pPr marL="214313" indent="-214313">
                <a:buFont typeface="Wingdings" panose="05000000000000000000" charset="0"/>
                <a:buChar char=""/>
              </a:pPr>
              <a:r>
                <a:rPr lang="en" altLang="zh-CN" sz="1050" dirty="0">
                  <a:solidFill>
                    <a:schemeClr val="accent6">
                      <a:lumMod val="50000"/>
                    </a:schemeClr>
                  </a:solidFill>
                  <a:cs typeface="+mn-ea"/>
                  <a:sym typeface="+mn-lt"/>
                </a:rPr>
                <a:t>Absolute Grounds for Refusal </a:t>
              </a:r>
            </a:p>
            <a:p>
              <a:pPr marL="214313" indent="-214313">
                <a:buFont typeface="Wingdings" panose="05000000000000000000" charset="0"/>
                <a:buChar char=""/>
              </a:pPr>
              <a:r>
                <a:rPr lang="en" altLang="zh-CN" sz="1050" dirty="0">
                  <a:solidFill>
                    <a:schemeClr val="accent6">
                      <a:lumMod val="50000"/>
                    </a:schemeClr>
                  </a:solidFill>
                  <a:cs typeface="+mn-ea"/>
                  <a:sym typeface="+mn-lt"/>
                </a:rPr>
                <a:t>Relative Grounds for Refusal</a:t>
              </a:r>
            </a:p>
            <a:p>
              <a:r>
                <a:rPr lang="zh-CN" altLang="en-US" sz="1050" dirty="0">
                  <a:solidFill>
                    <a:schemeClr val="accent6">
                      <a:lumMod val="50000"/>
                    </a:schemeClr>
                  </a:solidFill>
                  <a:cs typeface="+mn-ea"/>
                  <a:sym typeface="+mn-lt"/>
                </a:rPr>
                <a:t>    （</a:t>
              </a:r>
              <a:r>
                <a:rPr lang="en-US" altLang="zh-CN" sz="1050" dirty="0">
                  <a:solidFill>
                    <a:schemeClr val="accent6">
                      <a:lumMod val="50000"/>
                    </a:schemeClr>
                  </a:solidFill>
                  <a:cs typeface="+mn-ea"/>
                  <a:sym typeface="+mn-lt"/>
                </a:rPr>
                <a:t>similarity score)</a:t>
              </a:r>
              <a:endParaRPr lang="zh-CN" altLang="en-US" sz="1050" dirty="0">
                <a:solidFill>
                  <a:schemeClr val="accent6">
                    <a:lumMod val="50000"/>
                  </a:schemeClr>
                </a:solidFill>
                <a:cs typeface="+mn-ea"/>
                <a:sym typeface="+mn-lt"/>
              </a:endParaRPr>
            </a:p>
          </p:txBody>
        </p:sp>
        <p:sp>
          <p:nvSpPr>
            <p:cNvPr id="100" name="矩形: 圆角 22">
              <a:extLst>
                <a:ext uri="{FF2B5EF4-FFF2-40B4-BE49-F238E27FC236}">
                  <a16:creationId xmlns:a16="http://schemas.microsoft.com/office/drawing/2014/main" id="{EC4EF353-6387-53C3-47C4-589ADC7866D3}"/>
                </a:ext>
              </a:extLst>
            </p:cNvPr>
            <p:cNvSpPr/>
            <p:nvPr/>
          </p:nvSpPr>
          <p:spPr>
            <a:xfrm>
              <a:off x="4265813" y="3750066"/>
              <a:ext cx="1475103" cy="1098000"/>
            </a:xfrm>
            <a:prstGeom prst="roundRect">
              <a:avLst>
                <a:gd name="adj" fmla="val 11144"/>
              </a:avLst>
            </a:prstGeom>
            <a:solidFill>
              <a:schemeClr val="accent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矩形: 圆角 22">
              <a:extLst>
                <a:ext uri="{FF2B5EF4-FFF2-40B4-BE49-F238E27FC236}">
                  <a16:creationId xmlns:a16="http://schemas.microsoft.com/office/drawing/2014/main" id="{34C8C598-DAD7-9E7B-54D7-25C15E4A8D8F}"/>
                </a:ext>
              </a:extLst>
            </p:cNvPr>
            <p:cNvSpPr/>
            <p:nvPr/>
          </p:nvSpPr>
          <p:spPr>
            <a:xfrm>
              <a:off x="2315921" y="3750066"/>
              <a:ext cx="1465049" cy="2379272"/>
            </a:xfrm>
            <a:prstGeom prst="roundRect">
              <a:avLst>
                <a:gd name="adj" fmla="val 11144"/>
              </a:avLst>
            </a:prstGeom>
            <a:solidFill>
              <a:schemeClr val="accent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9" name="矩形: 圆角 23">
              <a:extLst>
                <a:ext uri="{FF2B5EF4-FFF2-40B4-BE49-F238E27FC236}">
                  <a16:creationId xmlns:a16="http://schemas.microsoft.com/office/drawing/2014/main" id="{A32F2BB5-C718-3963-14D1-5A26D6BE8CF4}"/>
                </a:ext>
              </a:extLst>
            </p:cNvPr>
            <p:cNvSpPr/>
            <p:nvPr/>
          </p:nvSpPr>
          <p:spPr>
            <a:xfrm>
              <a:off x="9897260" y="3750065"/>
              <a:ext cx="1681097" cy="1092618"/>
            </a:xfrm>
            <a:prstGeom prst="roundRect">
              <a:avLst>
                <a:gd name="adj" fmla="val 11144"/>
              </a:avLst>
            </a:prstGeom>
            <a:solidFill>
              <a:schemeClr val="accent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0" name="矩形: 圆角 1">
              <a:extLst>
                <a:ext uri="{FF2B5EF4-FFF2-40B4-BE49-F238E27FC236}">
                  <a16:creationId xmlns:a16="http://schemas.microsoft.com/office/drawing/2014/main" id="{72F54CAC-1385-9BC4-650D-AD8AD4935D96}"/>
                </a:ext>
              </a:extLst>
            </p:cNvPr>
            <p:cNvSpPr/>
            <p:nvPr/>
          </p:nvSpPr>
          <p:spPr>
            <a:xfrm>
              <a:off x="6133116" y="3750066"/>
              <a:ext cx="3413940" cy="1092618"/>
            </a:xfrm>
            <a:prstGeom prst="roundRect">
              <a:avLst>
                <a:gd name="adj" fmla="val 11144"/>
              </a:avLst>
            </a:prstGeom>
            <a:solidFill>
              <a:schemeClr val="accent2">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03" name="文本框 102">
              <a:extLst>
                <a:ext uri="{FF2B5EF4-FFF2-40B4-BE49-F238E27FC236}">
                  <a16:creationId xmlns:a16="http://schemas.microsoft.com/office/drawing/2014/main" id="{E686BB66-E41F-EE91-FA57-BAFD51D805A3}"/>
                </a:ext>
              </a:extLst>
            </p:cNvPr>
            <p:cNvSpPr txBox="1"/>
            <p:nvPr/>
          </p:nvSpPr>
          <p:spPr>
            <a:xfrm>
              <a:off x="7965667" y="5075946"/>
              <a:ext cx="1368345" cy="369332"/>
            </a:xfrm>
            <a:prstGeom prst="rect">
              <a:avLst/>
            </a:prstGeom>
            <a:noFill/>
          </p:spPr>
          <p:txBody>
            <a:bodyPr wrap="square">
              <a:spAutoFit/>
            </a:bodyPr>
            <a:lstStyle/>
            <a:p>
              <a:r>
                <a:rPr lang="en-US" altLang="zh-CN" sz="1200" dirty="0">
                  <a:solidFill>
                    <a:schemeClr val="accent4"/>
                  </a:solidFill>
                  <a:cs typeface="+mn-ea"/>
                  <a:sym typeface="+mn-lt"/>
                </a:rPr>
                <a:t>Opposition</a:t>
              </a:r>
              <a:endParaRPr lang="zh-CN" altLang="en-US" sz="1200" dirty="0">
                <a:solidFill>
                  <a:schemeClr val="accent4"/>
                </a:solidFill>
              </a:endParaRPr>
            </a:p>
          </p:txBody>
        </p:sp>
        <p:cxnSp>
          <p:nvCxnSpPr>
            <p:cNvPr id="105" name="直接箭头连接符 20">
              <a:extLst>
                <a:ext uri="{FF2B5EF4-FFF2-40B4-BE49-F238E27FC236}">
                  <a16:creationId xmlns:a16="http://schemas.microsoft.com/office/drawing/2014/main" id="{A09894F3-7D18-8D2E-A273-D897BAEA3DCC}"/>
                </a:ext>
              </a:extLst>
            </p:cNvPr>
            <p:cNvCxnSpPr>
              <a:cxnSpLocks/>
            </p:cNvCxnSpPr>
            <p:nvPr/>
          </p:nvCxnSpPr>
          <p:spPr>
            <a:xfrm>
              <a:off x="9515936" y="5231180"/>
              <a:ext cx="3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C1443D0D-9249-3C05-61B4-F9BB736B8763}"/>
                </a:ext>
              </a:extLst>
            </p:cNvPr>
            <p:cNvSpPr txBox="1"/>
            <p:nvPr/>
          </p:nvSpPr>
          <p:spPr>
            <a:xfrm>
              <a:off x="9844005" y="4912117"/>
              <a:ext cx="1856675" cy="615553"/>
            </a:xfrm>
            <a:prstGeom prst="rect">
              <a:avLst/>
            </a:prstGeom>
            <a:noFill/>
          </p:spPr>
          <p:txBody>
            <a:bodyPr wrap="square" rtlCol="0">
              <a:spAutoFit/>
            </a:bodyPr>
            <a:lstStyle/>
            <a:p>
              <a:r>
                <a:rPr lang="en-US" altLang="zh-CN" sz="1200" dirty="0">
                  <a:solidFill>
                    <a:schemeClr val="accent4"/>
                  </a:solidFill>
                  <a:cs typeface="+mn-ea"/>
                  <a:sym typeface="+mn-lt"/>
                </a:rPr>
                <a:t>Non-registration Adjudication</a:t>
              </a:r>
              <a:endParaRPr lang="zh-CN" altLang="en-US" sz="1200" dirty="0">
                <a:solidFill>
                  <a:schemeClr val="accent4"/>
                </a:solidFill>
                <a:cs typeface="+mn-ea"/>
                <a:sym typeface="+mn-lt"/>
              </a:endParaRPr>
            </a:p>
          </p:txBody>
        </p:sp>
        <p:cxnSp>
          <p:nvCxnSpPr>
            <p:cNvPr id="114" name="直接箭头连接符 18">
              <a:extLst>
                <a:ext uri="{FF2B5EF4-FFF2-40B4-BE49-F238E27FC236}">
                  <a16:creationId xmlns:a16="http://schemas.microsoft.com/office/drawing/2014/main" id="{5151F714-87A0-D800-09F4-85CF5A64EFC9}"/>
                </a:ext>
              </a:extLst>
            </p:cNvPr>
            <p:cNvCxnSpPr>
              <a:cxnSpLocks/>
            </p:cNvCxnSpPr>
            <p:nvPr/>
          </p:nvCxnSpPr>
          <p:spPr>
            <a:xfrm flipV="1">
              <a:off x="3972804" y="4848573"/>
              <a:ext cx="180975" cy="30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8">
              <a:extLst>
                <a:ext uri="{FF2B5EF4-FFF2-40B4-BE49-F238E27FC236}">
                  <a16:creationId xmlns:a16="http://schemas.microsoft.com/office/drawing/2014/main" id="{C035669E-A239-896F-B246-FEDC6E0FF9AF}"/>
                </a:ext>
              </a:extLst>
            </p:cNvPr>
            <p:cNvCxnSpPr>
              <a:cxnSpLocks/>
            </p:cNvCxnSpPr>
            <p:nvPr/>
          </p:nvCxnSpPr>
          <p:spPr>
            <a:xfrm>
              <a:off x="7653650" y="4848573"/>
              <a:ext cx="180975" cy="30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6" name="直接箭头连接符 18">
              <a:extLst>
                <a:ext uri="{FF2B5EF4-FFF2-40B4-BE49-F238E27FC236}">
                  <a16:creationId xmlns:a16="http://schemas.microsoft.com/office/drawing/2014/main" id="{12D72AF8-B2F7-7781-BFF5-C77BA37B6F32}"/>
                </a:ext>
              </a:extLst>
            </p:cNvPr>
            <p:cNvCxnSpPr>
              <a:cxnSpLocks/>
            </p:cNvCxnSpPr>
            <p:nvPr/>
          </p:nvCxnSpPr>
          <p:spPr>
            <a:xfrm flipV="1">
              <a:off x="9500530" y="4848573"/>
              <a:ext cx="180975" cy="3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0" name="直接箭头连接符 18">
              <a:extLst>
                <a:ext uri="{FF2B5EF4-FFF2-40B4-BE49-F238E27FC236}">
                  <a16:creationId xmlns:a16="http://schemas.microsoft.com/office/drawing/2014/main" id="{456E1E1B-F1C3-C165-2210-6B99F8031AEC}"/>
                </a:ext>
              </a:extLst>
            </p:cNvPr>
            <p:cNvCxnSpPr>
              <a:cxnSpLocks/>
            </p:cNvCxnSpPr>
            <p:nvPr/>
          </p:nvCxnSpPr>
          <p:spPr>
            <a:xfrm>
              <a:off x="5354736" y="4848573"/>
              <a:ext cx="180975" cy="30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76F8F1A4-3445-57EB-D02E-6021ED02592D}"/>
                </a:ext>
              </a:extLst>
            </p:cNvPr>
            <p:cNvSpPr txBox="1"/>
            <p:nvPr/>
          </p:nvSpPr>
          <p:spPr>
            <a:xfrm>
              <a:off x="2377620" y="5018161"/>
              <a:ext cx="1364476" cy="584776"/>
            </a:xfrm>
            <a:prstGeom prst="rect">
              <a:avLst/>
            </a:prstGeom>
            <a:noFill/>
          </p:spPr>
          <p:txBody>
            <a:bodyPr wrap="none" rtlCol="0">
              <a:spAutoFit/>
            </a:bodyPr>
            <a:lstStyle/>
            <a:p>
              <a:r>
                <a:rPr lang="en-US" altLang="zh-CN" sz="1200" dirty="0">
                  <a:solidFill>
                    <a:schemeClr val="accent4"/>
                  </a:solidFill>
                  <a:cs typeface="+mn-ea"/>
                  <a:sym typeface="+mn-lt"/>
                </a:rPr>
                <a:t>Correction</a:t>
              </a:r>
              <a:endParaRPr lang="zh-CN" altLang="en-US" sz="1200" dirty="0">
                <a:solidFill>
                  <a:schemeClr val="accent4"/>
                </a:solidFill>
                <a:cs typeface="+mn-ea"/>
                <a:sym typeface="+mn-lt"/>
              </a:endParaRPr>
            </a:p>
            <a:p>
              <a:pPr marL="214313" indent="-214313">
                <a:buFont typeface="Wingdings" panose="05000000000000000000" charset="0"/>
                <a:buChar char=""/>
              </a:pPr>
              <a:r>
                <a:rPr lang="en-US" altLang="zh-CN" sz="1050" dirty="0">
                  <a:cs typeface="+mn-ea"/>
                  <a:sym typeface="+mn-lt"/>
                </a:rPr>
                <a:t>In</a:t>
              </a:r>
              <a:r>
                <a:rPr lang="zh-CN" altLang="en-US" sz="1050" dirty="0">
                  <a:cs typeface="+mn-ea"/>
                  <a:sym typeface="+mn-lt"/>
                </a:rPr>
                <a:t> </a:t>
              </a:r>
              <a:r>
                <a:rPr lang="en-US" altLang="zh-CN" sz="1050" dirty="0">
                  <a:cs typeface="+mn-ea"/>
                  <a:sym typeface="+mn-lt"/>
                </a:rPr>
                <a:t>15</a:t>
              </a:r>
              <a:r>
                <a:rPr lang="zh-CN" altLang="en-US" sz="1050" dirty="0">
                  <a:cs typeface="+mn-ea"/>
                  <a:sym typeface="+mn-lt"/>
                </a:rPr>
                <a:t> </a:t>
              </a:r>
              <a:r>
                <a:rPr lang="en-US" altLang="zh-CN" sz="1050" dirty="0">
                  <a:cs typeface="+mn-ea"/>
                  <a:sym typeface="+mn-lt"/>
                </a:rPr>
                <a:t>days</a:t>
              </a:r>
              <a:endParaRPr lang="zh-CN" altLang="en-US" sz="1050" dirty="0">
                <a:cs typeface="+mn-ea"/>
                <a:sym typeface="+mn-lt"/>
              </a:endParaRPr>
            </a:p>
          </p:txBody>
        </p:sp>
        <p:sp>
          <p:nvSpPr>
            <p:cNvPr id="84" name="文本框 83">
              <a:extLst>
                <a:ext uri="{FF2B5EF4-FFF2-40B4-BE49-F238E27FC236}">
                  <a16:creationId xmlns:a16="http://schemas.microsoft.com/office/drawing/2014/main" id="{915308B6-B174-9123-0FF5-671913D1E8A4}"/>
                </a:ext>
              </a:extLst>
            </p:cNvPr>
            <p:cNvSpPr txBox="1"/>
            <p:nvPr/>
          </p:nvSpPr>
          <p:spPr>
            <a:xfrm>
              <a:off x="2377620" y="3838966"/>
              <a:ext cx="1270433" cy="830997"/>
            </a:xfrm>
            <a:prstGeom prst="rect">
              <a:avLst/>
            </a:prstGeom>
            <a:noFill/>
          </p:spPr>
          <p:txBody>
            <a:bodyPr wrap="none" rtlCol="0">
              <a:spAutoFit/>
            </a:bodyPr>
            <a:lstStyle/>
            <a:p>
              <a:r>
                <a:rPr lang="en-US" altLang="zh-CN" sz="1200" dirty="0">
                  <a:solidFill>
                    <a:schemeClr val="accent6"/>
                  </a:solidFill>
                  <a:cs typeface="+mn-ea"/>
                  <a:sym typeface="+mn-lt"/>
                </a:rPr>
                <a:t>Pro Forma</a:t>
              </a:r>
            </a:p>
            <a:p>
              <a:r>
                <a:rPr lang="en-US" altLang="zh-CN" sz="1200" dirty="0">
                  <a:solidFill>
                    <a:schemeClr val="accent6"/>
                  </a:solidFill>
                  <a:cs typeface="+mn-ea"/>
                  <a:sym typeface="+mn-lt"/>
                </a:rPr>
                <a:t>Review</a:t>
              </a:r>
            </a:p>
            <a:p>
              <a:pPr marL="214313" indent="-214313">
                <a:buFont typeface="Wingdings" panose="05000000000000000000" charset="0"/>
                <a:buChar char=""/>
                <a:defRPr/>
              </a:pPr>
              <a:r>
                <a:rPr lang="en-US" altLang="zh-CN" sz="1050" dirty="0">
                  <a:solidFill>
                    <a:srgbClr val="000000"/>
                  </a:solidFill>
                  <a:latin typeface="Calibri" panose="020F0502020204030204"/>
                  <a:ea typeface="等线" panose="02010600030101010101" pitchFamily="2" charset="-122"/>
                  <a:cs typeface="+mn-ea"/>
                  <a:sym typeface="+mn-lt"/>
                </a:rPr>
                <a:t>In</a:t>
              </a:r>
              <a:r>
                <a:rPr lang="zh-CN" altLang="en-US" sz="1050" dirty="0">
                  <a:solidFill>
                    <a:srgbClr val="000000"/>
                  </a:solidFill>
                  <a:latin typeface="Calibri" panose="020F0502020204030204"/>
                  <a:ea typeface="等线" panose="02010600030101010101" pitchFamily="2" charset="-122"/>
                  <a:cs typeface="+mn-ea"/>
                  <a:sym typeface="+mn-lt"/>
                </a:rPr>
                <a:t> </a:t>
              </a:r>
              <a:r>
                <a:rPr lang="en-US" altLang="zh-CN" sz="1050" dirty="0">
                  <a:solidFill>
                    <a:srgbClr val="000000"/>
                  </a:solidFill>
                  <a:latin typeface="Calibri" panose="020F0502020204030204"/>
                  <a:ea typeface="等线" panose="02010600030101010101" pitchFamily="2" charset="-122"/>
                  <a:cs typeface="+mn-ea"/>
                  <a:sym typeface="+mn-lt"/>
                </a:rPr>
                <a:t>30</a:t>
              </a:r>
              <a:r>
                <a:rPr lang="zh-CN" altLang="en-US" sz="1050" dirty="0">
                  <a:solidFill>
                    <a:srgbClr val="000000"/>
                  </a:solidFill>
                  <a:latin typeface="Calibri" panose="020F0502020204030204"/>
                  <a:ea typeface="等线" panose="02010600030101010101" pitchFamily="2" charset="-122"/>
                  <a:cs typeface="+mn-ea"/>
                  <a:sym typeface="+mn-lt"/>
                </a:rPr>
                <a:t> </a:t>
              </a:r>
              <a:r>
                <a:rPr lang="en-US" altLang="zh-CN" sz="1050" dirty="0">
                  <a:solidFill>
                    <a:srgbClr val="000000"/>
                  </a:solidFill>
                  <a:latin typeface="Calibri" panose="020F0502020204030204"/>
                  <a:ea typeface="等线" panose="02010600030101010101" pitchFamily="2" charset="-122"/>
                  <a:cs typeface="+mn-ea"/>
                  <a:sym typeface="+mn-lt"/>
                </a:rPr>
                <a:t>days</a:t>
              </a:r>
              <a:endParaRPr lang="zh-CN" altLang="en-US" sz="1050" dirty="0">
                <a:solidFill>
                  <a:srgbClr val="000000"/>
                </a:solidFill>
                <a:latin typeface="Calibri" panose="020F0502020204030204"/>
                <a:ea typeface="等线" panose="02010600030101010101" pitchFamily="2" charset="-122"/>
                <a:cs typeface="+mn-ea"/>
                <a:sym typeface="+mn-lt"/>
              </a:endParaRPr>
            </a:p>
          </p:txBody>
        </p:sp>
        <p:sp>
          <p:nvSpPr>
            <p:cNvPr id="85" name="文本框 84">
              <a:extLst>
                <a:ext uri="{FF2B5EF4-FFF2-40B4-BE49-F238E27FC236}">
                  <a16:creationId xmlns:a16="http://schemas.microsoft.com/office/drawing/2014/main" id="{91FC2B60-D7A2-6D21-47CD-0877DD61C1D4}"/>
                </a:ext>
              </a:extLst>
            </p:cNvPr>
            <p:cNvSpPr txBox="1"/>
            <p:nvPr/>
          </p:nvSpPr>
          <p:spPr>
            <a:xfrm>
              <a:off x="4200070" y="3838966"/>
              <a:ext cx="1402521" cy="830997"/>
            </a:xfrm>
            <a:prstGeom prst="rect">
              <a:avLst/>
            </a:prstGeom>
            <a:noFill/>
          </p:spPr>
          <p:txBody>
            <a:bodyPr wrap="none" rtlCol="0">
              <a:spAutoFit/>
            </a:bodyPr>
            <a:lstStyle/>
            <a:p>
              <a:r>
                <a:rPr lang="zh-CN" altLang="en-US" sz="1200" dirty="0">
                  <a:solidFill>
                    <a:schemeClr val="accent6"/>
                  </a:solidFill>
                  <a:cs typeface="+mn-ea"/>
                  <a:sym typeface="+mn-lt"/>
                </a:rPr>
                <a:t> </a:t>
              </a:r>
              <a:r>
                <a:rPr lang="en-US" altLang="zh-CN" sz="1200" dirty="0">
                  <a:solidFill>
                    <a:schemeClr val="accent6"/>
                  </a:solidFill>
                  <a:cs typeface="+mn-ea"/>
                  <a:sym typeface="+mn-lt"/>
                </a:rPr>
                <a:t>Substantive</a:t>
              </a:r>
            </a:p>
            <a:p>
              <a:r>
                <a:rPr lang="zh-CN" altLang="en-US" sz="1200" dirty="0">
                  <a:solidFill>
                    <a:schemeClr val="accent6"/>
                  </a:solidFill>
                  <a:cs typeface="+mn-ea"/>
                  <a:sym typeface="+mn-lt"/>
                </a:rPr>
                <a:t> </a:t>
              </a:r>
              <a:r>
                <a:rPr lang="en-US" altLang="zh-CN" sz="1200" dirty="0">
                  <a:solidFill>
                    <a:schemeClr val="accent6"/>
                  </a:solidFill>
                  <a:cs typeface="+mn-ea"/>
                  <a:sym typeface="+mn-lt"/>
                </a:rPr>
                <a:t>Review</a:t>
              </a:r>
            </a:p>
            <a:p>
              <a:pPr marL="214313" indent="-214313">
                <a:buFont typeface="Wingdings" panose="05000000000000000000" charset="0"/>
                <a:buChar char=""/>
                <a:defRPr/>
              </a:pPr>
              <a:r>
                <a:rPr lang="en-US" altLang="zh-CN" sz="1050" dirty="0">
                  <a:solidFill>
                    <a:srgbClr val="000000"/>
                  </a:solidFill>
                  <a:latin typeface="Calibri" panose="020F0502020204030204"/>
                  <a:ea typeface="等线" panose="02010600030101010101" pitchFamily="2" charset="-122"/>
                  <a:cs typeface="+mn-ea"/>
                  <a:sym typeface="+mn-lt"/>
                </a:rPr>
                <a:t>4-7</a:t>
              </a:r>
              <a:r>
                <a:rPr lang="zh-CN" altLang="en-US" sz="1050" dirty="0">
                  <a:solidFill>
                    <a:srgbClr val="000000"/>
                  </a:solidFill>
                  <a:latin typeface="Calibri" panose="020F0502020204030204"/>
                  <a:ea typeface="等线" panose="02010600030101010101" pitchFamily="2" charset="-122"/>
                  <a:cs typeface="+mn-ea"/>
                  <a:sym typeface="+mn-lt"/>
                </a:rPr>
                <a:t> </a:t>
              </a:r>
              <a:r>
                <a:rPr lang="en-US" altLang="zh-CN" sz="1050" dirty="0">
                  <a:solidFill>
                    <a:srgbClr val="000000"/>
                  </a:solidFill>
                  <a:latin typeface="Calibri" panose="020F0502020204030204"/>
                  <a:ea typeface="等线" panose="02010600030101010101" pitchFamily="2" charset="-122"/>
                  <a:cs typeface="+mn-ea"/>
                  <a:sym typeface="+mn-lt"/>
                </a:rPr>
                <a:t>months</a:t>
              </a:r>
              <a:endParaRPr lang="zh-CN" altLang="en-US" sz="1050" dirty="0">
                <a:solidFill>
                  <a:srgbClr val="000000"/>
                </a:solidFill>
                <a:latin typeface="Calibri" panose="020F0502020204030204"/>
                <a:ea typeface="等线" panose="02010600030101010101" pitchFamily="2" charset="-122"/>
                <a:cs typeface="+mn-ea"/>
                <a:sym typeface="+mn-lt"/>
              </a:endParaRPr>
            </a:p>
          </p:txBody>
        </p:sp>
        <p:sp>
          <p:nvSpPr>
            <p:cNvPr id="86" name="文本框 85">
              <a:extLst>
                <a:ext uri="{FF2B5EF4-FFF2-40B4-BE49-F238E27FC236}">
                  <a16:creationId xmlns:a16="http://schemas.microsoft.com/office/drawing/2014/main" id="{6CB6CA6E-579F-0F84-A01F-DE24C29D9715}"/>
                </a:ext>
              </a:extLst>
            </p:cNvPr>
            <p:cNvSpPr txBox="1"/>
            <p:nvPr/>
          </p:nvSpPr>
          <p:spPr>
            <a:xfrm>
              <a:off x="6185080" y="3745978"/>
              <a:ext cx="1420204" cy="1077217"/>
            </a:xfrm>
            <a:prstGeom prst="rect">
              <a:avLst/>
            </a:prstGeom>
            <a:noFill/>
          </p:spPr>
          <p:txBody>
            <a:bodyPr wrap="square" rtlCol="0">
              <a:spAutoFit/>
            </a:bodyPr>
            <a:lstStyle/>
            <a:p>
              <a:r>
                <a:rPr lang="en-US" altLang="zh-CN" sz="1200" dirty="0">
                  <a:solidFill>
                    <a:schemeClr val="accent6"/>
                  </a:solidFill>
                  <a:cs typeface="+mn-ea"/>
                  <a:sym typeface="+mn-lt"/>
                </a:rPr>
                <a:t>Provisional Approval Publication</a:t>
              </a:r>
            </a:p>
            <a:p>
              <a:pPr marL="214313" indent="-214313">
                <a:buFont typeface="Wingdings" pitchFamily="2" charset="2"/>
                <a:buChar char="Ø"/>
              </a:pPr>
              <a:r>
                <a:rPr lang="en-US" altLang="zh-CN" sz="1050" dirty="0">
                  <a:solidFill>
                    <a:srgbClr val="000000"/>
                  </a:solidFill>
                  <a:latin typeface="Calibri" panose="020F0502020204030204"/>
                  <a:ea typeface="等线" panose="02010600030101010101" pitchFamily="2" charset="-122"/>
                  <a:cs typeface="+mn-ea"/>
                  <a:sym typeface="+mn-lt"/>
                </a:rPr>
                <a:t>3</a:t>
              </a:r>
              <a:r>
                <a:rPr lang="zh-CN" altLang="en-US" sz="1050" dirty="0">
                  <a:solidFill>
                    <a:srgbClr val="000000"/>
                  </a:solidFill>
                  <a:latin typeface="Calibri" panose="020F0502020204030204"/>
                  <a:ea typeface="等线" panose="02010600030101010101" pitchFamily="2" charset="-122"/>
                  <a:cs typeface="+mn-ea"/>
                  <a:sym typeface="+mn-lt"/>
                </a:rPr>
                <a:t> </a:t>
              </a:r>
              <a:r>
                <a:rPr lang="en-US" altLang="zh-CN" sz="1050" dirty="0">
                  <a:solidFill>
                    <a:srgbClr val="000000"/>
                  </a:solidFill>
                  <a:latin typeface="Calibri" panose="020F0502020204030204"/>
                  <a:ea typeface="等线" panose="02010600030101010101" pitchFamily="2" charset="-122"/>
                  <a:cs typeface="+mn-ea"/>
                  <a:sym typeface="+mn-lt"/>
                </a:rPr>
                <a:t>months</a:t>
              </a:r>
              <a:endParaRPr lang="zh-CN" altLang="en-US" sz="1050" dirty="0">
                <a:solidFill>
                  <a:srgbClr val="000000"/>
                </a:solidFill>
                <a:latin typeface="Calibri" panose="020F0502020204030204"/>
                <a:ea typeface="等线" panose="02010600030101010101" pitchFamily="2" charset="-122"/>
                <a:cs typeface="+mn-ea"/>
                <a:sym typeface="+mn-lt"/>
              </a:endParaRPr>
            </a:p>
          </p:txBody>
        </p:sp>
        <p:sp>
          <p:nvSpPr>
            <p:cNvPr id="87" name="文本框 86">
              <a:extLst>
                <a:ext uri="{FF2B5EF4-FFF2-40B4-BE49-F238E27FC236}">
                  <a16:creationId xmlns:a16="http://schemas.microsoft.com/office/drawing/2014/main" id="{7B87E85E-3016-C78B-9682-4C3FE08BADA6}"/>
                </a:ext>
              </a:extLst>
            </p:cNvPr>
            <p:cNvSpPr txBox="1"/>
            <p:nvPr/>
          </p:nvSpPr>
          <p:spPr>
            <a:xfrm>
              <a:off x="7804965" y="4008462"/>
              <a:ext cx="1633609" cy="615553"/>
            </a:xfrm>
            <a:prstGeom prst="rect">
              <a:avLst/>
            </a:prstGeom>
            <a:noFill/>
          </p:spPr>
          <p:txBody>
            <a:bodyPr wrap="none" rtlCol="0">
              <a:spAutoFit/>
            </a:bodyPr>
            <a:lstStyle/>
            <a:p>
              <a:r>
                <a:rPr lang="en-US" altLang="zh-CN" sz="1200" dirty="0">
                  <a:solidFill>
                    <a:schemeClr val="accent4"/>
                  </a:solidFill>
                  <a:cs typeface="+mn-ea"/>
                  <a:sym typeface="+mn-lt"/>
                </a:rPr>
                <a:t>No Opposition</a:t>
              </a:r>
            </a:p>
            <a:p>
              <a:pPr>
                <a:defRPr/>
              </a:pPr>
              <a:r>
                <a:rPr lang="en-US" altLang="zh-CN" sz="1200" dirty="0">
                  <a:solidFill>
                    <a:srgbClr val="000000"/>
                  </a:solidFill>
                  <a:latin typeface="Calibri" panose="020F0502020204030204"/>
                  <a:ea typeface="等线" panose="02010600030101010101" pitchFamily="2" charset="-122"/>
                  <a:cs typeface="+mn-ea"/>
                  <a:sym typeface="+mn-lt"/>
                </a:rPr>
                <a:t>During 3 months</a:t>
              </a:r>
            </a:p>
          </p:txBody>
        </p:sp>
        <p:sp>
          <p:nvSpPr>
            <p:cNvPr id="88" name="文本框 87">
              <a:extLst>
                <a:ext uri="{FF2B5EF4-FFF2-40B4-BE49-F238E27FC236}">
                  <a16:creationId xmlns:a16="http://schemas.microsoft.com/office/drawing/2014/main" id="{85DA4140-94A5-7343-0BFB-107B1FD1CE7E}"/>
                </a:ext>
              </a:extLst>
            </p:cNvPr>
            <p:cNvSpPr txBox="1"/>
            <p:nvPr/>
          </p:nvSpPr>
          <p:spPr>
            <a:xfrm>
              <a:off x="9937436" y="3809171"/>
              <a:ext cx="1856676" cy="861775"/>
            </a:xfrm>
            <a:prstGeom prst="rect">
              <a:avLst/>
            </a:prstGeom>
            <a:noFill/>
          </p:spPr>
          <p:txBody>
            <a:bodyPr wrap="square" rtlCol="0">
              <a:spAutoFit/>
            </a:bodyPr>
            <a:lstStyle/>
            <a:p>
              <a:r>
                <a:rPr lang="en-US" altLang="zh-CN" sz="1200" dirty="0">
                  <a:solidFill>
                    <a:schemeClr val="accent6"/>
                  </a:solidFill>
                  <a:cs typeface="+mn-ea"/>
                  <a:sym typeface="+mn-lt"/>
                </a:rPr>
                <a:t>Trademark Registration Announcement</a:t>
              </a:r>
            </a:p>
          </p:txBody>
        </p:sp>
        <p:sp>
          <p:nvSpPr>
            <p:cNvPr id="89" name="文本框 88">
              <a:extLst>
                <a:ext uri="{FF2B5EF4-FFF2-40B4-BE49-F238E27FC236}">
                  <a16:creationId xmlns:a16="http://schemas.microsoft.com/office/drawing/2014/main" id="{7036F8AA-7DE2-9390-03D1-4BBE59755C2D}"/>
                </a:ext>
              </a:extLst>
            </p:cNvPr>
            <p:cNvSpPr txBox="1"/>
            <p:nvPr/>
          </p:nvSpPr>
          <p:spPr>
            <a:xfrm>
              <a:off x="583507" y="3869446"/>
              <a:ext cx="1556409" cy="861775"/>
            </a:xfrm>
            <a:prstGeom prst="rect">
              <a:avLst/>
            </a:prstGeom>
            <a:noFill/>
          </p:spPr>
          <p:txBody>
            <a:bodyPr wrap="none" rtlCol="0">
              <a:spAutoFit/>
            </a:bodyPr>
            <a:lstStyle/>
            <a:p>
              <a:r>
                <a:rPr lang="en-US" altLang="zh-CN" sz="1200" dirty="0">
                  <a:solidFill>
                    <a:schemeClr val="accent6"/>
                  </a:solidFill>
                  <a:cs typeface="+mn-ea"/>
                  <a:sym typeface="+mn-lt"/>
                </a:rPr>
                <a:t>Application</a:t>
              </a:r>
            </a:p>
            <a:p>
              <a:r>
                <a:rPr lang="en-US" altLang="zh-CN" sz="1200" dirty="0">
                  <a:solidFill>
                    <a:schemeClr val="accent6"/>
                  </a:solidFill>
                  <a:cs typeface="+mn-ea"/>
                  <a:sym typeface="+mn-lt"/>
                </a:rPr>
                <a:t>for trademark </a:t>
              </a:r>
            </a:p>
            <a:p>
              <a:r>
                <a:rPr lang="en-US" altLang="zh-CN" sz="1200" dirty="0">
                  <a:solidFill>
                    <a:schemeClr val="accent6"/>
                  </a:solidFill>
                  <a:cs typeface="+mn-ea"/>
                  <a:sym typeface="+mn-lt"/>
                </a:rPr>
                <a:t>Registration</a:t>
              </a:r>
            </a:p>
          </p:txBody>
        </p:sp>
        <p:cxnSp>
          <p:nvCxnSpPr>
            <p:cNvPr id="90" name="直接箭头连接符 11">
              <a:extLst>
                <a:ext uri="{FF2B5EF4-FFF2-40B4-BE49-F238E27FC236}">
                  <a16:creationId xmlns:a16="http://schemas.microsoft.com/office/drawing/2014/main" id="{860B4DED-3225-81F3-C85B-F86530E27B7A}"/>
                </a:ext>
              </a:extLst>
            </p:cNvPr>
            <p:cNvCxnSpPr>
              <a:cxnSpLocks/>
            </p:cNvCxnSpPr>
            <p:nvPr/>
          </p:nvCxnSpPr>
          <p:spPr>
            <a:xfrm>
              <a:off x="1966537" y="4330456"/>
              <a:ext cx="3530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12">
              <a:extLst>
                <a:ext uri="{FF2B5EF4-FFF2-40B4-BE49-F238E27FC236}">
                  <a16:creationId xmlns:a16="http://schemas.microsoft.com/office/drawing/2014/main" id="{E88738D4-1873-A8D6-F075-0CCC6EF66C15}"/>
                </a:ext>
              </a:extLst>
            </p:cNvPr>
            <p:cNvCxnSpPr>
              <a:cxnSpLocks/>
            </p:cNvCxnSpPr>
            <p:nvPr/>
          </p:nvCxnSpPr>
          <p:spPr>
            <a:xfrm>
              <a:off x="3069135" y="4737491"/>
              <a:ext cx="0"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14">
              <a:extLst>
                <a:ext uri="{FF2B5EF4-FFF2-40B4-BE49-F238E27FC236}">
                  <a16:creationId xmlns:a16="http://schemas.microsoft.com/office/drawing/2014/main" id="{C289438B-3147-1D12-4BAB-0F8FF8ECEF4A}"/>
                </a:ext>
              </a:extLst>
            </p:cNvPr>
            <p:cNvCxnSpPr>
              <a:cxnSpLocks/>
            </p:cNvCxnSpPr>
            <p:nvPr/>
          </p:nvCxnSpPr>
          <p:spPr>
            <a:xfrm>
              <a:off x="3855900" y="4300611"/>
              <a:ext cx="377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17">
              <a:extLst>
                <a:ext uri="{FF2B5EF4-FFF2-40B4-BE49-F238E27FC236}">
                  <a16:creationId xmlns:a16="http://schemas.microsoft.com/office/drawing/2014/main" id="{11430A0E-6E34-25F6-E2D8-1039D5666270}"/>
                </a:ext>
              </a:extLst>
            </p:cNvPr>
            <p:cNvCxnSpPr>
              <a:cxnSpLocks/>
            </p:cNvCxnSpPr>
            <p:nvPr/>
          </p:nvCxnSpPr>
          <p:spPr>
            <a:xfrm>
              <a:off x="5698035" y="4300611"/>
              <a:ext cx="3917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18">
              <a:extLst>
                <a:ext uri="{FF2B5EF4-FFF2-40B4-BE49-F238E27FC236}">
                  <a16:creationId xmlns:a16="http://schemas.microsoft.com/office/drawing/2014/main" id="{54CD5F59-7B1C-AC0E-3E0C-3AE97B24F5AF}"/>
                </a:ext>
              </a:extLst>
            </p:cNvPr>
            <p:cNvCxnSpPr>
              <a:cxnSpLocks/>
            </p:cNvCxnSpPr>
            <p:nvPr/>
          </p:nvCxnSpPr>
          <p:spPr>
            <a:xfrm flipV="1">
              <a:off x="6736668" y="4851156"/>
              <a:ext cx="180975" cy="307975"/>
            </a:xfrm>
            <a:prstGeom prst="straightConnector1">
              <a:avLst/>
            </a:prstGeom>
            <a:ln>
              <a:prstDash val="dashDot"/>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20">
              <a:extLst>
                <a:ext uri="{FF2B5EF4-FFF2-40B4-BE49-F238E27FC236}">
                  <a16:creationId xmlns:a16="http://schemas.microsoft.com/office/drawing/2014/main" id="{BA727110-7F78-F759-6F65-3A974E910465}"/>
                </a:ext>
              </a:extLst>
            </p:cNvPr>
            <p:cNvCxnSpPr>
              <a:cxnSpLocks/>
            </p:cNvCxnSpPr>
            <p:nvPr/>
          </p:nvCxnSpPr>
          <p:spPr>
            <a:xfrm>
              <a:off x="7699725" y="4300611"/>
              <a:ext cx="21810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070E8773-C728-56C3-1640-077488488D8A}"/>
              </a:ext>
            </a:extLst>
          </p:cNvPr>
          <p:cNvSpPr/>
          <p:nvPr>
            <p:custDataLst>
              <p:tags r:id="rId1"/>
            </p:custDataLst>
          </p:nvPr>
        </p:nvSpPr>
        <p:spPr>
          <a:xfrm>
            <a:off x="657516" y="343321"/>
            <a:ext cx="6806965" cy="461665"/>
          </a:xfrm>
          <a:prstGeom prst="rect">
            <a:avLst/>
          </a:prstGeom>
        </p:spPr>
        <p:txBody>
          <a:bodyPr wrap="square">
            <a:spAutoFit/>
          </a:bodyPr>
          <a:lstStyle/>
          <a:p>
            <a:r>
              <a:rPr lang="en-US" altLang="zh-CN" sz="2400" dirty="0">
                <a:solidFill>
                  <a:prstClr val="black">
                    <a:lumMod val="75000"/>
                    <a:lumOff val="25000"/>
                  </a:prstClr>
                </a:solidFill>
                <a:latin typeface="Roboto Bold" panose="02000000000000000000"/>
                <a:ea typeface="思源黑体 CN Bold"/>
                <a:sym typeface="+mn-lt"/>
              </a:rPr>
              <a:t>Trademark</a:t>
            </a:r>
            <a:r>
              <a:rPr lang="zh-CN" altLang="en-US" sz="2400" dirty="0">
                <a:solidFill>
                  <a:prstClr val="black">
                    <a:lumMod val="75000"/>
                    <a:lumOff val="25000"/>
                  </a:prstClr>
                </a:solidFill>
                <a:latin typeface="Roboto Bold" panose="02000000000000000000"/>
                <a:ea typeface="思源黑体 CN Bold"/>
                <a:sym typeface="+mn-lt"/>
              </a:rPr>
              <a:t> </a:t>
            </a:r>
            <a:r>
              <a:rPr lang="en-US" altLang="zh-CN" sz="2400" dirty="0">
                <a:solidFill>
                  <a:prstClr val="black">
                    <a:lumMod val="75000"/>
                    <a:lumOff val="25000"/>
                  </a:prstClr>
                </a:solidFill>
                <a:latin typeface="Roboto Bold" panose="02000000000000000000"/>
                <a:ea typeface="思源黑体 CN Bold"/>
                <a:sym typeface="+mn-lt"/>
              </a:rPr>
              <a:t>Registration </a:t>
            </a:r>
            <a:r>
              <a:rPr lang="en" altLang="zh-CN" sz="2400" dirty="0">
                <a:solidFill>
                  <a:prstClr val="black">
                    <a:lumMod val="75000"/>
                    <a:lumOff val="25000"/>
                  </a:prstClr>
                </a:solidFill>
                <a:latin typeface="Roboto Bold" panose="02000000000000000000"/>
                <a:ea typeface="思源黑体 CN Bold"/>
                <a:sym typeface="+mn-lt"/>
              </a:rPr>
              <a:t>procedure</a:t>
            </a:r>
            <a:endParaRPr lang="zh-CN" altLang="en-US" sz="2400" dirty="0">
              <a:solidFill>
                <a:schemeClr val="accent1"/>
              </a:solidFill>
              <a:cs typeface="+mn-ea"/>
              <a:sym typeface="+mn-lt"/>
            </a:endParaRPr>
          </a:p>
        </p:txBody>
      </p:sp>
      <p:sp>
        <p:nvSpPr>
          <p:cNvPr id="54" name="右大括号 53">
            <a:extLst>
              <a:ext uri="{FF2B5EF4-FFF2-40B4-BE49-F238E27FC236}">
                <a16:creationId xmlns:a16="http://schemas.microsoft.com/office/drawing/2014/main" id="{569298D3-2CD1-DB6D-FEC6-C0C0B44694DD}"/>
              </a:ext>
            </a:extLst>
          </p:cNvPr>
          <p:cNvSpPr/>
          <p:nvPr/>
        </p:nvSpPr>
        <p:spPr>
          <a:xfrm rot="16200000" flipV="1">
            <a:off x="4417301" y="1073644"/>
            <a:ext cx="225857" cy="4360472"/>
          </a:xfrm>
          <a:prstGeom prst="rightBrace">
            <a:avLst>
              <a:gd name="adj1" fmla="val 55710"/>
              <a:gd name="adj2" fmla="val 50000"/>
            </a:avLst>
          </a:prstGeom>
          <a:ln w="25400"/>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zh-CN" altLang="en-US" sz="1013"/>
          </a:p>
        </p:txBody>
      </p:sp>
      <p:sp>
        <p:nvSpPr>
          <p:cNvPr id="2" name="文本框 1">
            <a:extLst>
              <a:ext uri="{FF2B5EF4-FFF2-40B4-BE49-F238E27FC236}">
                <a16:creationId xmlns:a16="http://schemas.microsoft.com/office/drawing/2014/main" id="{0352B25D-4D1A-942B-57F8-7D385CE83B05}"/>
              </a:ext>
            </a:extLst>
          </p:cNvPr>
          <p:cNvSpPr txBox="1"/>
          <p:nvPr/>
        </p:nvSpPr>
        <p:spPr>
          <a:xfrm>
            <a:off x="2000938" y="3462043"/>
            <a:ext cx="699230" cy="248209"/>
          </a:xfrm>
          <a:prstGeom prst="rect">
            <a:avLst/>
          </a:prstGeom>
          <a:noFill/>
        </p:spPr>
        <p:txBody>
          <a:bodyPr wrap="none" rtlCol="0">
            <a:spAutoFit/>
          </a:bodyPr>
          <a:lstStyle/>
          <a:p>
            <a:r>
              <a:rPr kumimoji="1" lang="en-US" altLang="zh-CN" sz="1013" dirty="0"/>
              <a:t>Rejected</a:t>
            </a:r>
            <a:endParaRPr kumimoji="1" lang="zh-CN" altLang="en-US" sz="1013" dirty="0"/>
          </a:p>
        </p:txBody>
      </p:sp>
      <p:sp>
        <p:nvSpPr>
          <p:cNvPr id="4" name="文本框 3">
            <a:extLst>
              <a:ext uri="{FF2B5EF4-FFF2-40B4-BE49-F238E27FC236}">
                <a16:creationId xmlns:a16="http://schemas.microsoft.com/office/drawing/2014/main" id="{C8BC983C-9F74-B67A-38E3-CD7B0E1699A0}"/>
              </a:ext>
            </a:extLst>
          </p:cNvPr>
          <p:cNvSpPr txBox="1"/>
          <p:nvPr/>
        </p:nvSpPr>
        <p:spPr>
          <a:xfrm>
            <a:off x="5904643" y="3495086"/>
            <a:ext cx="1511952" cy="248209"/>
          </a:xfrm>
          <a:prstGeom prst="rect">
            <a:avLst/>
          </a:prstGeom>
          <a:noFill/>
        </p:spPr>
        <p:txBody>
          <a:bodyPr wrap="none" rtlCol="0">
            <a:spAutoFit/>
          </a:bodyPr>
          <a:lstStyle/>
          <a:p>
            <a:r>
              <a:rPr kumimoji="1" lang="en-US" altLang="zh-CN" sz="1013" dirty="0"/>
              <a:t>Provisionally</a:t>
            </a:r>
            <a:r>
              <a:rPr kumimoji="1" lang="zh-CN" altLang="en-US" sz="1013" dirty="0"/>
              <a:t> </a:t>
            </a:r>
            <a:r>
              <a:rPr kumimoji="1" lang="en-US" altLang="zh-CN" sz="1013" dirty="0"/>
              <a:t>approved</a:t>
            </a:r>
            <a:endParaRPr kumimoji="1" lang="zh-CN" altLang="en-US" sz="1013" dirty="0"/>
          </a:p>
        </p:txBody>
      </p:sp>
      <p:sp>
        <p:nvSpPr>
          <p:cNvPr id="55" name="文本框 54">
            <a:extLst>
              <a:ext uri="{FF2B5EF4-FFF2-40B4-BE49-F238E27FC236}">
                <a16:creationId xmlns:a16="http://schemas.microsoft.com/office/drawing/2014/main" id="{5135C765-D8AD-5172-B2D0-20763B24692E}"/>
              </a:ext>
            </a:extLst>
          </p:cNvPr>
          <p:cNvSpPr txBox="1"/>
          <p:nvPr/>
        </p:nvSpPr>
        <p:spPr>
          <a:xfrm>
            <a:off x="2233369" y="3450520"/>
            <a:ext cx="4574286" cy="300082"/>
          </a:xfrm>
          <a:prstGeom prst="rect">
            <a:avLst/>
          </a:prstGeom>
          <a:noFill/>
        </p:spPr>
        <p:txBody>
          <a:bodyPr wrap="square">
            <a:spAutoFit/>
          </a:bodyPr>
          <a:lstStyle/>
          <a:p>
            <a:pPr algn="ctr"/>
            <a:r>
              <a:rPr lang="en" altLang="zh-CN" dirty="0"/>
              <a:t>Partially Rejected</a:t>
            </a:r>
            <a:endParaRPr lang="zh-CN" altLang="en-US" dirty="0">
              <a:latin typeface="+mj-ea"/>
              <a:ea typeface="+mj-ea"/>
            </a:endParaRPr>
          </a:p>
        </p:txBody>
      </p:sp>
      <p:sp>
        <p:nvSpPr>
          <p:cNvPr id="59" name="矩形: 圆角 18">
            <a:extLst>
              <a:ext uri="{FF2B5EF4-FFF2-40B4-BE49-F238E27FC236}">
                <a16:creationId xmlns:a16="http://schemas.microsoft.com/office/drawing/2014/main" id="{C8D93C7B-A95D-7EFB-A970-087C3731E6BB}"/>
              </a:ext>
            </a:extLst>
          </p:cNvPr>
          <p:cNvSpPr/>
          <p:nvPr>
            <p:custDataLst>
              <p:tags r:id="rId2"/>
            </p:custDataLst>
          </p:nvPr>
        </p:nvSpPr>
        <p:spPr>
          <a:xfrm>
            <a:off x="1944741" y="3827519"/>
            <a:ext cx="821380" cy="167400"/>
          </a:xfrm>
          <a:prstGeom prst="roundRect">
            <a:avLst>
              <a:gd name="adj" fmla="val 50000"/>
            </a:avLst>
          </a:prstGeom>
          <a:gradFill flip="none" rotWithShape="1">
            <a:gsLst>
              <a:gs pos="0">
                <a:srgbClr val="C00000"/>
              </a:gs>
              <a:gs pos="99000">
                <a:srgbClr val="C00000"/>
              </a:gs>
            </a:gsLst>
            <a:lin ang="0" scaled="1"/>
            <a:tileRect/>
          </a:gra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61" name="矩形: 圆角 18">
            <a:extLst>
              <a:ext uri="{FF2B5EF4-FFF2-40B4-BE49-F238E27FC236}">
                <a16:creationId xmlns:a16="http://schemas.microsoft.com/office/drawing/2014/main" id="{AD8BFADE-3974-EA1E-87E2-3BA13B8362AE}"/>
              </a:ext>
            </a:extLst>
          </p:cNvPr>
          <p:cNvSpPr/>
          <p:nvPr>
            <p:custDataLst>
              <p:tags r:id="rId3"/>
            </p:custDataLst>
          </p:nvPr>
        </p:nvSpPr>
        <p:spPr>
          <a:xfrm>
            <a:off x="6302276" y="3827519"/>
            <a:ext cx="821380" cy="167400"/>
          </a:xfrm>
          <a:prstGeom prst="roundRect">
            <a:avLst>
              <a:gd name="adj" fmla="val 50000"/>
            </a:avLst>
          </a:prstGeom>
          <a:gradFill flip="none" rotWithShape="1">
            <a:gsLst>
              <a:gs pos="0">
                <a:schemeClr val="accent6"/>
              </a:gs>
              <a:gs pos="100000">
                <a:schemeClr val="accent6">
                  <a:lumMod val="75000"/>
                </a:schemeClr>
              </a:gs>
            </a:gsLst>
            <a:lin ang="0" scaled="1"/>
            <a:tileRect/>
          </a:gra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grpSp>
        <p:nvGrpSpPr>
          <p:cNvPr id="7" name="组合 6">
            <a:extLst>
              <a:ext uri="{FF2B5EF4-FFF2-40B4-BE49-F238E27FC236}">
                <a16:creationId xmlns:a16="http://schemas.microsoft.com/office/drawing/2014/main" id="{AC3A1F8F-05DF-859A-B9E7-5B3E4A11D40C}"/>
              </a:ext>
            </a:extLst>
          </p:cNvPr>
          <p:cNvGrpSpPr/>
          <p:nvPr/>
        </p:nvGrpSpPr>
        <p:grpSpPr>
          <a:xfrm>
            <a:off x="4123508" y="3827519"/>
            <a:ext cx="821380" cy="167400"/>
            <a:chOff x="8420540" y="5740212"/>
            <a:chExt cx="1095173" cy="223200"/>
          </a:xfrm>
        </p:grpSpPr>
        <p:sp>
          <p:nvSpPr>
            <p:cNvPr id="63" name="矩形: 圆角 18">
              <a:extLst>
                <a:ext uri="{FF2B5EF4-FFF2-40B4-BE49-F238E27FC236}">
                  <a16:creationId xmlns:a16="http://schemas.microsoft.com/office/drawing/2014/main" id="{AC8484AC-16CB-AE59-3908-AE3A1BC6315F}"/>
                </a:ext>
              </a:extLst>
            </p:cNvPr>
            <p:cNvSpPr/>
            <p:nvPr>
              <p:custDataLst>
                <p:tags r:id="rId4"/>
              </p:custDataLst>
            </p:nvPr>
          </p:nvSpPr>
          <p:spPr>
            <a:xfrm>
              <a:off x="8420540" y="5740212"/>
              <a:ext cx="1095173" cy="223200"/>
            </a:xfrm>
            <a:prstGeom prst="roundRect">
              <a:avLst>
                <a:gd name="adj" fmla="val 50000"/>
              </a:avLst>
            </a:prstGeom>
            <a:solidFill>
              <a:schemeClr val="accent6"/>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67" name="任意形状 66">
              <a:extLst>
                <a:ext uri="{FF2B5EF4-FFF2-40B4-BE49-F238E27FC236}">
                  <a16:creationId xmlns:a16="http://schemas.microsoft.com/office/drawing/2014/main" id="{A9A77767-D274-3266-463D-32900C51D580}"/>
                </a:ext>
              </a:extLst>
            </p:cNvPr>
            <p:cNvSpPr/>
            <p:nvPr>
              <p:custDataLst>
                <p:tags r:id="rId5"/>
              </p:custDataLst>
            </p:nvPr>
          </p:nvSpPr>
          <p:spPr>
            <a:xfrm>
              <a:off x="8420540" y="5740212"/>
              <a:ext cx="305067" cy="223200"/>
            </a:xfrm>
            <a:custGeom>
              <a:avLst/>
              <a:gdLst>
                <a:gd name="connsiteX0" fmla="*/ 111600 w 305067"/>
                <a:gd name="connsiteY0" fmla="*/ 0 h 223200"/>
                <a:gd name="connsiteX1" fmla="*/ 305067 w 305067"/>
                <a:gd name="connsiteY1" fmla="*/ 0 h 223200"/>
                <a:gd name="connsiteX2" fmla="*/ 305067 w 305067"/>
                <a:gd name="connsiteY2" fmla="*/ 223200 h 223200"/>
                <a:gd name="connsiteX3" fmla="*/ 111600 w 305067"/>
                <a:gd name="connsiteY3" fmla="*/ 223200 h 223200"/>
                <a:gd name="connsiteX4" fmla="*/ 0 w 305067"/>
                <a:gd name="connsiteY4" fmla="*/ 111600 h 223200"/>
                <a:gd name="connsiteX5" fmla="*/ 111600 w 305067"/>
                <a:gd name="connsiteY5" fmla="*/ 0 h 2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67" h="223200">
                  <a:moveTo>
                    <a:pt x="111600" y="0"/>
                  </a:moveTo>
                  <a:lnTo>
                    <a:pt x="305067" y="0"/>
                  </a:lnTo>
                  <a:lnTo>
                    <a:pt x="305067" y="223200"/>
                  </a:lnTo>
                  <a:lnTo>
                    <a:pt x="111600" y="223200"/>
                  </a:lnTo>
                  <a:cubicBezTo>
                    <a:pt x="49965" y="223200"/>
                    <a:pt x="0" y="173235"/>
                    <a:pt x="0" y="111600"/>
                  </a:cubicBezTo>
                  <a:cubicBezTo>
                    <a:pt x="0" y="49965"/>
                    <a:pt x="49965" y="0"/>
                    <a:pt x="111600" y="0"/>
                  </a:cubicBezTo>
                  <a:close/>
                </a:path>
              </a:pathLst>
            </a:custGeom>
            <a:solidFill>
              <a:srgbClr val="C00000"/>
            </a:solidFill>
            <a:ln w="12700" cap="flat" cmpd="sng" algn="ctr">
              <a:noFill/>
              <a:prstDash val="solid"/>
              <a:miter lim="800000"/>
            </a:ln>
            <a:effectLst/>
          </p:spPr>
          <p:txBody>
            <a:bodyPr wrap="square" rtlCol="0" anchor="ctr">
              <a:noAutofit/>
            </a:bodyP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grpSp>
      <p:sp>
        <p:nvSpPr>
          <p:cNvPr id="8" name="文本框 7">
            <a:extLst>
              <a:ext uri="{FF2B5EF4-FFF2-40B4-BE49-F238E27FC236}">
                <a16:creationId xmlns:a16="http://schemas.microsoft.com/office/drawing/2014/main" id="{73275EC1-D67E-DB7F-1F5F-3FDFB3C013B4}"/>
              </a:ext>
            </a:extLst>
          </p:cNvPr>
          <p:cNvSpPr txBox="1"/>
          <p:nvPr/>
        </p:nvSpPr>
        <p:spPr>
          <a:xfrm>
            <a:off x="1170417" y="4298883"/>
            <a:ext cx="1739579" cy="248209"/>
          </a:xfrm>
          <a:prstGeom prst="rect">
            <a:avLst/>
          </a:prstGeom>
          <a:noFill/>
        </p:spPr>
        <p:txBody>
          <a:bodyPr wrap="none" rtlCol="0">
            <a:spAutoFit/>
          </a:bodyPr>
          <a:lstStyle/>
          <a:p>
            <a:r>
              <a:rPr kumimoji="1" lang="en-US" altLang="zh-CN" sz="1013" dirty="0">
                <a:solidFill>
                  <a:schemeClr val="accent4"/>
                </a:solidFill>
              </a:rPr>
              <a:t>All</a:t>
            </a:r>
            <a:r>
              <a:rPr kumimoji="1" lang="zh-CN" altLang="en-US" sz="1013" dirty="0">
                <a:solidFill>
                  <a:schemeClr val="accent4"/>
                </a:solidFill>
              </a:rPr>
              <a:t> </a:t>
            </a:r>
            <a:r>
              <a:rPr kumimoji="1" lang="en-US" altLang="zh-CN" sz="1013" dirty="0">
                <a:solidFill>
                  <a:schemeClr val="accent4"/>
                </a:solidFill>
              </a:rPr>
              <a:t>goods</a:t>
            </a:r>
            <a:r>
              <a:rPr kumimoji="1" lang="zh-CN" altLang="en-US" sz="1013" dirty="0">
                <a:solidFill>
                  <a:schemeClr val="accent4"/>
                </a:solidFill>
              </a:rPr>
              <a:t> </a:t>
            </a:r>
            <a:r>
              <a:rPr kumimoji="1" lang="en-US" altLang="zh-CN" sz="1013" dirty="0">
                <a:solidFill>
                  <a:schemeClr val="accent4"/>
                </a:solidFill>
              </a:rPr>
              <a:t>groups</a:t>
            </a:r>
            <a:r>
              <a:rPr kumimoji="1" lang="zh-CN" altLang="en-US" sz="1013" dirty="0">
                <a:solidFill>
                  <a:schemeClr val="accent4"/>
                </a:solidFill>
              </a:rPr>
              <a:t> </a:t>
            </a:r>
            <a:r>
              <a:rPr kumimoji="1" lang="en-US" altLang="zh-CN" sz="1013" dirty="0">
                <a:solidFill>
                  <a:schemeClr val="accent4"/>
                </a:solidFill>
              </a:rPr>
              <a:t>are</a:t>
            </a:r>
            <a:r>
              <a:rPr kumimoji="1" lang="zh-CN" altLang="en-US" sz="1013" dirty="0">
                <a:solidFill>
                  <a:schemeClr val="accent4"/>
                </a:solidFill>
              </a:rPr>
              <a:t> </a:t>
            </a:r>
            <a:r>
              <a:rPr kumimoji="1" lang="en-US" altLang="zh-CN" sz="1013" dirty="0">
                <a:solidFill>
                  <a:schemeClr val="accent4"/>
                </a:solidFill>
              </a:rPr>
              <a:t>failed</a:t>
            </a:r>
            <a:endParaRPr kumimoji="1" lang="zh-CN" altLang="en-US" sz="1013" dirty="0">
              <a:solidFill>
                <a:schemeClr val="accent4"/>
              </a:solidFill>
            </a:endParaRPr>
          </a:p>
        </p:txBody>
      </p:sp>
      <p:sp>
        <p:nvSpPr>
          <p:cNvPr id="68" name="文本框 67">
            <a:extLst>
              <a:ext uri="{FF2B5EF4-FFF2-40B4-BE49-F238E27FC236}">
                <a16:creationId xmlns:a16="http://schemas.microsoft.com/office/drawing/2014/main" id="{907198A5-EA13-D794-A971-634493626E8B}"/>
              </a:ext>
            </a:extLst>
          </p:cNvPr>
          <p:cNvSpPr txBox="1"/>
          <p:nvPr/>
        </p:nvSpPr>
        <p:spPr>
          <a:xfrm>
            <a:off x="3819713" y="4057286"/>
            <a:ext cx="1529586" cy="559961"/>
          </a:xfrm>
          <a:prstGeom prst="rect">
            <a:avLst/>
          </a:prstGeom>
          <a:noFill/>
        </p:spPr>
        <p:txBody>
          <a:bodyPr wrap="none" rtlCol="0">
            <a:spAutoFit/>
          </a:bodyPr>
          <a:lstStyle/>
          <a:p>
            <a:pPr algn="ctr"/>
            <a:r>
              <a:rPr kumimoji="1" lang="en-US" altLang="zh-CN" sz="1013" dirty="0">
                <a:solidFill>
                  <a:schemeClr val="accent4"/>
                </a:solidFill>
              </a:rPr>
              <a:t>Partially goods</a:t>
            </a:r>
            <a:r>
              <a:rPr kumimoji="1" lang="zh-CN" altLang="en-US" sz="1013" dirty="0">
                <a:solidFill>
                  <a:schemeClr val="accent4"/>
                </a:solidFill>
              </a:rPr>
              <a:t> </a:t>
            </a:r>
            <a:r>
              <a:rPr kumimoji="1" lang="en-US" altLang="zh-CN" sz="1013" dirty="0">
                <a:solidFill>
                  <a:schemeClr val="accent4"/>
                </a:solidFill>
              </a:rPr>
              <a:t>groups</a:t>
            </a:r>
            <a:r>
              <a:rPr kumimoji="1" lang="zh-CN" altLang="en-US" sz="1013" dirty="0">
                <a:solidFill>
                  <a:schemeClr val="accent4"/>
                </a:solidFill>
              </a:rPr>
              <a:t> </a:t>
            </a:r>
            <a:endParaRPr kumimoji="1" lang="en-US" altLang="zh-CN" sz="1013" dirty="0">
              <a:solidFill>
                <a:schemeClr val="accent4"/>
              </a:solidFill>
            </a:endParaRPr>
          </a:p>
          <a:p>
            <a:pPr algn="ctr"/>
            <a:r>
              <a:rPr kumimoji="1" lang="en-US" altLang="zh-CN" sz="1013" dirty="0">
                <a:solidFill>
                  <a:schemeClr val="accent4"/>
                </a:solidFill>
              </a:rPr>
              <a:t>are</a:t>
            </a:r>
            <a:r>
              <a:rPr kumimoji="1" lang="zh-CN" altLang="en-US" sz="1013" dirty="0">
                <a:solidFill>
                  <a:schemeClr val="accent4"/>
                </a:solidFill>
              </a:rPr>
              <a:t> </a:t>
            </a:r>
            <a:r>
              <a:rPr kumimoji="1" lang="en-US" altLang="zh-CN" sz="1013" dirty="0">
                <a:solidFill>
                  <a:schemeClr val="accent4"/>
                </a:solidFill>
              </a:rPr>
              <a:t>failed</a:t>
            </a:r>
          </a:p>
          <a:p>
            <a:pPr algn="ctr"/>
            <a:r>
              <a:rPr kumimoji="1" lang="en-US" altLang="zh-CN" sz="1013" dirty="0">
                <a:solidFill>
                  <a:schemeClr val="accent4"/>
                </a:solidFill>
              </a:rPr>
              <a:t>Others are approved</a:t>
            </a:r>
            <a:endParaRPr kumimoji="1" lang="zh-CN" altLang="en-US" sz="1013" dirty="0">
              <a:solidFill>
                <a:schemeClr val="accent4"/>
              </a:solidFill>
            </a:endParaRPr>
          </a:p>
        </p:txBody>
      </p:sp>
      <p:sp>
        <p:nvSpPr>
          <p:cNvPr id="69" name="文本框 68">
            <a:extLst>
              <a:ext uri="{FF2B5EF4-FFF2-40B4-BE49-F238E27FC236}">
                <a16:creationId xmlns:a16="http://schemas.microsoft.com/office/drawing/2014/main" id="{DA6D56B8-C2EC-19F9-BC3E-4A8AA6C1650B}"/>
              </a:ext>
            </a:extLst>
          </p:cNvPr>
          <p:cNvSpPr txBox="1"/>
          <p:nvPr/>
        </p:nvSpPr>
        <p:spPr>
          <a:xfrm>
            <a:off x="5928774" y="4327230"/>
            <a:ext cx="1962397" cy="248209"/>
          </a:xfrm>
          <a:prstGeom prst="rect">
            <a:avLst/>
          </a:prstGeom>
          <a:noFill/>
        </p:spPr>
        <p:txBody>
          <a:bodyPr wrap="none" rtlCol="0">
            <a:spAutoFit/>
          </a:bodyPr>
          <a:lstStyle/>
          <a:p>
            <a:r>
              <a:rPr kumimoji="1" lang="en-US" altLang="zh-CN" sz="1013" dirty="0">
                <a:solidFill>
                  <a:schemeClr val="accent4"/>
                </a:solidFill>
              </a:rPr>
              <a:t>All</a:t>
            </a:r>
            <a:r>
              <a:rPr kumimoji="1" lang="zh-CN" altLang="en-US" sz="1013" dirty="0">
                <a:solidFill>
                  <a:schemeClr val="accent4"/>
                </a:solidFill>
              </a:rPr>
              <a:t> </a:t>
            </a:r>
            <a:r>
              <a:rPr kumimoji="1" lang="en-US" altLang="zh-CN" sz="1013" dirty="0">
                <a:solidFill>
                  <a:schemeClr val="accent4"/>
                </a:solidFill>
              </a:rPr>
              <a:t>goods</a:t>
            </a:r>
            <a:r>
              <a:rPr kumimoji="1" lang="zh-CN" altLang="en-US" sz="1013" dirty="0">
                <a:solidFill>
                  <a:schemeClr val="accent4"/>
                </a:solidFill>
              </a:rPr>
              <a:t> </a:t>
            </a:r>
            <a:r>
              <a:rPr kumimoji="1" lang="en-US" altLang="zh-CN" sz="1013" dirty="0">
                <a:solidFill>
                  <a:schemeClr val="accent4"/>
                </a:solidFill>
              </a:rPr>
              <a:t>groups</a:t>
            </a:r>
            <a:r>
              <a:rPr kumimoji="1" lang="zh-CN" altLang="en-US" sz="1013" dirty="0">
                <a:solidFill>
                  <a:schemeClr val="accent4"/>
                </a:solidFill>
              </a:rPr>
              <a:t> </a:t>
            </a:r>
            <a:r>
              <a:rPr kumimoji="1" lang="en-US" altLang="zh-CN" sz="1013" dirty="0">
                <a:solidFill>
                  <a:schemeClr val="accent4"/>
                </a:solidFill>
              </a:rPr>
              <a:t>are</a:t>
            </a:r>
            <a:r>
              <a:rPr kumimoji="1" lang="zh-CN" altLang="en-US" sz="1013" dirty="0">
                <a:solidFill>
                  <a:schemeClr val="accent4"/>
                </a:solidFill>
              </a:rPr>
              <a:t> </a:t>
            </a:r>
            <a:r>
              <a:rPr kumimoji="1" lang="en-US" altLang="zh-CN" sz="1013" dirty="0">
                <a:solidFill>
                  <a:schemeClr val="accent4"/>
                </a:solidFill>
              </a:rPr>
              <a:t>approved</a:t>
            </a:r>
            <a:endParaRPr kumimoji="1" lang="zh-CN" altLang="en-US" sz="1013" dirty="0">
              <a:solidFill>
                <a:schemeClr val="accent4"/>
              </a:solidFill>
            </a:endParaRPr>
          </a:p>
        </p:txBody>
      </p:sp>
      <p:cxnSp>
        <p:nvCxnSpPr>
          <p:cNvPr id="10" name="肘形连接符 9">
            <a:extLst>
              <a:ext uri="{FF2B5EF4-FFF2-40B4-BE49-F238E27FC236}">
                <a16:creationId xmlns:a16="http://schemas.microsoft.com/office/drawing/2014/main" id="{9830A11A-30EB-7A4C-A40B-1F6BC229EA07}"/>
              </a:ext>
            </a:extLst>
          </p:cNvPr>
          <p:cNvCxnSpPr>
            <a:stCxn id="61" idx="3"/>
          </p:cNvCxnSpPr>
          <p:nvPr/>
        </p:nvCxnSpPr>
        <p:spPr>
          <a:xfrm flipV="1">
            <a:off x="7123656" y="781903"/>
            <a:ext cx="1652321" cy="312931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a:extLst>
              <a:ext uri="{FF2B5EF4-FFF2-40B4-BE49-F238E27FC236}">
                <a16:creationId xmlns:a16="http://schemas.microsoft.com/office/drawing/2014/main" id="{564E7886-BFA5-7AF1-34CA-646CCA537044}"/>
              </a:ext>
            </a:extLst>
          </p:cNvPr>
          <p:cNvCxnSpPr>
            <a:endCxn id="86" idx="0"/>
          </p:cNvCxnSpPr>
          <p:nvPr/>
        </p:nvCxnSpPr>
        <p:spPr>
          <a:xfrm rot="10800000" flipV="1">
            <a:off x="5101781" y="781901"/>
            <a:ext cx="3681375" cy="46960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4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5" name="Shape 3475"/>
          <p:cNvSpPr/>
          <p:nvPr/>
        </p:nvSpPr>
        <p:spPr>
          <a:xfrm>
            <a:off x="1571923" y="-405291"/>
            <a:ext cx="6000155" cy="6000155"/>
          </a:xfrm>
          <a:prstGeom prst="ellipse">
            <a:avLst/>
          </a:prstGeom>
          <a:solidFill>
            <a:schemeClr val="bg1"/>
          </a:solidFill>
          <a:ln w="12700">
            <a:miter lim="400000"/>
          </a:ln>
        </p:spPr>
        <p:txBody>
          <a:bodyPr lIns="19050" tIns="19050" rIns="19050" bIns="19050" anchor="ctr"/>
          <a:lstStyle/>
          <a:p>
            <a:pPr defTabSz="685800">
              <a:defRPr sz="3000">
                <a:solidFill>
                  <a:srgbClr val="70AD47">
                    <a:hueOff val="-2214564"/>
                    <a:satOff val="-18455"/>
                    <a:lumOff val="-82930"/>
                    <a:alpha val="70145"/>
                  </a:srgbClr>
                </a:solidFill>
              </a:defRPr>
            </a:pPr>
            <a:endParaRPr sz="1125">
              <a:solidFill>
                <a:srgbClr val="70AD47">
                  <a:hueOff val="-2214564"/>
                  <a:satOff val="-18455"/>
                  <a:lumOff val="-82930"/>
                  <a:alpha val="70145"/>
                </a:srgbClr>
              </a:solidFill>
              <a:latin typeface="Roboto"/>
              <a:ea typeface="思源黑体 CN Regular"/>
            </a:endParaRPr>
          </a:p>
        </p:txBody>
      </p:sp>
      <p:sp>
        <p:nvSpPr>
          <p:cNvPr id="3477" name="Shape 3477"/>
          <p:cNvSpPr/>
          <p:nvPr/>
        </p:nvSpPr>
        <p:spPr>
          <a:xfrm>
            <a:off x="2809225" y="808975"/>
            <a:ext cx="3525552" cy="3525551"/>
          </a:xfrm>
          <a:prstGeom prst="ellipse">
            <a:avLst/>
          </a:prstGeom>
          <a:gradFill flip="none" rotWithShape="1">
            <a:gsLst>
              <a:gs pos="18000">
                <a:schemeClr val="accent6"/>
              </a:gs>
              <a:gs pos="100000">
                <a:schemeClr val="accent6">
                  <a:lumMod val="20000"/>
                  <a:lumOff val="80000"/>
                  <a:alpha val="7000"/>
                </a:schemeClr>
              </a:gs>
            </a:gsLst>
            <a:path path="shape">
              <a:fillToRect l="50000" t="50000" r="50000" b="50000"/>
            </a:path>
            <a:tileRect/>
          </a:gradFill>
          <a:ln>
            <a:noFill/>
          </a:ln>
          <a:effectLst>
            <a:reflection blurRad="25400" stA="36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sz="1013">
              <a:solidFill>
                <a:prstClr val="white"/>
              </a:solidFill>
              <a:latin typeface="Roboto"/>
              <a:ea typeface="思源黑体 CN Regular"/>
            </a:endParaRPr>
          </a:p>
        </p:txBody>
      </p:sp>
      <p:sp>
        <p:nvSpPr>
          <p:cNvPr id="3484" name="Shape 3484"/>
          <p:cNvSpPr/>
          <p:nvPr/>
        </p:nvSpPr>
        <p:spPr>
          <a:xfrm>
            <a:off x="1457325" y="1191895"/>
            <a:ext cx="1401915" cy="1401912"/>
          </a:xfrm>
          <a:prstGeom prst="ellipse">
            <a:avLst/>
          </a:prstGeom>
          <a:noFill/>
          <a:ln>
            <a:gradFill flip="none" rotWithShape="1">
              <a:gsLst>
                <a:gs pos="9000">
                  <a:schemeClr val="accent1">
                    <a:lumMod val="40000"/>
                    <a:lumOff val="60000"/>
                  </a:schemeClr>
                </a:gs>
                <a:gs pos="100000">
                  <a:schemeClr val="accent1">
                    <a:lumMod val="20000"/>
                    <a:lumOff val="80000"/>
                    <a:alpha val="0"/>
                  </a:schemeClr>
                </a:gs>
              </a:gsLst>
              <a:lin ang="2700000" scaled="1"/>
              <a:tileRect/>
            </a:gradFill>
          </a:ln>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nSpc>
                <a:spcPct val="100000"/>
              </a:lnSpc>
              <a:defRPr sz="3000" spc="0">
                <a:solidFill>
                  <a:schemeClr val="accent6">
                    <a:hueOff val="-2214564"/>
                    <a:satOff val="-18455"/>
                    <a:lumOff val="-82930"/>
                  </a:schemeClr>
                </a:solidFill>
                <a:latin typeface="Titillium WebSemiBold"/>
                <a:ea typeface="Titillium WebSemiBold"/>
                <a:cs typeface="Titillium WebSemiBold"/>
                <a:sym typeface="Titillium WebSemiBold"/>
              </a:defRPr>
            </a:lvl1pPr>
          </a:lstStyle>
          <a:p>
            <a:pPr defTabSz="685800">
              <a:defRPr/>
            </a:pPr>
            <a:endParaRPr sz="2250" dirty="0">
              <a:solidFill>
                <a:prstClr val="white"/>
              </a:solidFill>
            </a:endParaRPr>
          </a:p>
        </p:txBody>
      </p:sp>
      <p:cxnSp>
        <p:nvCxnSpPr>
          <p:cNvPr id="3482" name="Connector 3482"/>
          <p:cNvCxnSpPr>
            <a:cxnSpLocks/>
          </p:cNvCxnSpPr>
          <p:nvPr/>
        </p:nvCxnSpPr>
        <p:spPr>
          <a:xfrm flipH="1">
            <a:off x="4568190" y="1600200"/>
            <a:ext cx="1844041" cy="944880"/>
          </a:xfrm>
          <a:prstGeom prst="straightConnector1">
            <a:avLst/>
          </a:prstGeom>
          <a:ln w="25400">
            <a:solidFill>
              <a:srgbClr val="CA865F"/>
            </a:solidFill>
            <a:prstDash val="dashDot"/>
            <a:miter lim="400000"/>
          </a:ln>
        </p:spPr>
      </p:cxnSp>
      <p:cxnSp>
        <p:nvCxnSpPr>
          <p:cNvPr id="3485" name="Connector 3485"/>
          <p:cNvCxnSpPr>
            <a:cxnSpLocks/>
          </p:cNvCxnSpPr>
          <p:nvPr/>
        </p:nvCxnSpPr>
        <p:spPr>
          <a:xfrm flipH="1" flipV="1">
            <a:off x="1819175" y="1768642"/>
            <a:ext cx="2764858" cy="757990"/>
          </a:xfrm>
          <a:prstGeom prst="straightConnector1">
            <a:avLst/>
          </a:prstGeom>
          <a:ln w="25400">
            <a:solidFill>
              <a:schemeClr val="accent1"/>
            </a:solidFill>
            <a:miter lim="400000"/>
          </a:ln>
        </p:spPr>
      </p:cxnSp>
      <p:cxnSp>
        <p:nvCxnSpPr>
          <p:cNvPr id="3487" name="Connector 3487"/>
          <p:cNvCxnSpPr>
            <a:cxnSpLocks/>
          </p:cNvCxnSpPr>
          <p:nvPr/>
        </p:nvCxnSpPr>
        <p:spPr>
          <a:xfrm flipV="1">
            <a:off x="3384030" y="2529841"/>
            <a:ext cx="1191781" cy="1260422"/>
          </a:xfrm>
          <a:prstGeom prst="straightConnector1">
            <a:avLst/>
          </a:prstGeom>
          <a:ln w="25400">
            <a:solidFill>
              <a:srgbClr val="E3DCD6"/>
            </a:solidFill>
            <a:miter lim="400000"/>
          </a:ln>
        </p:spPr>
      </p:cxnSp>
      <p:cxnSp>
        <p:nvCxnSpPr>
          <p:cNvPr id="3494" name="Connector 3494"/>
          <p:cNvCxnSpPr>
            <a:cxnSpLocks/>
          </p:cNvCxnSpPr>
          <p:nvPr/>
        </p:nvCxnSpPr>
        <p:spPr>
          <a:xfrm>
            <a:off x="4572001" y="2544367"/>
            <a:ext cx="1948175" cy="1363688"/>
          </a:xfrm>
          <a:prstGeom prst="straightConnector1">
            <a:avLst/>
          </a:prstGeom>
          <a:ln w="25400">
            <a:solidFill>
              <a:schemeClr val="accent1"/>
            </a:solidFill>
            <a:miter lim="400000"/>
          </a:ln>
        </p:spPr>
      </p:cxnSp>
      <p:sp>
        <p:nvSpPr>
          <p:cNvPr id="3481" name="Shape 3481"/>
          <p:cNvSpPr/>
          <p:nvPr/>
        </p:nvSpPr>
        <p:spPr>
          <a:xfrm>
            <a:off x="3882519" y="1882269"/>
            <a:ext cx="1378963" cy="1378963"/>
          </a:xfrm>
          <a:prstGeom prst="ellipse">
            <a:avLst/>
          </a:prstGeom>
          <a:solidFill>
            <a:srgbClr val="FFFFFF"/>
          </a:solidFill>
          <a:ln w="12700">
            <a:miter lim="400000"/>
          </a:ln>
          <a:effectLst>
            <a:outerShdw blurRad="1270000" dist="635000" dir="3300000" rotWithShape="0">
              <a:schemeClr val="accent6">
                <a:hueOff val="-2214564"/>
                <a:satOff val="-18455"/>
                <a:lumOff val="-82930"/>
                <a:alpha val="24538"/>
              </a:schemeClr>
            </a:outerShdw>
          </a:effectLst>
          <a:extLst>
            <a:ext uri="{C572A759-6A51-4108-AA02-DFA0A04FC94B}">
              <ma14:wrappingTextBoxFlag xmlns="" xmlns:ma14="http://schemas.microsoft.com/office/mac/drawingml/2011/main" val="1"/>
            </a:ext>
          </a:extLst>
        </p:spPr>
        <p:txBody>
          <a:bodyPr lIns="26789" tIns="26789" rIns="26789" bIns="26789" anchor="ctr"/>
          <a:lstStyle>
            <a:lvl1pPr algn="ctr">
              <a:lnSpc>
                <a:spcPct val="100000"/>
              </a:lnSpc>
              <a:defRPr sz="3000" spc="0">
                <a:solidFill>
                  <a:schemeClr val="accent6">
                    <a:hueOff val="-2214564"/>
                    <a:satOff val="-18455"/>
                    <a:lumOff val="-82930"/>
                  </a:schemeClr>
                </a:solidFill>
                <a:latin typeface="Titillium WebSemiBold"/>
                <a:ea typeface="Titillium WebSemiBold"/>
                <a:cs typeface="Titillium WebSemiBold"/>
                <a:sym typeface="Titillium WebSemiBold"/>
              </a:defRPr>
            </a:lvl1pPr>
          </a:lstStyle>
          <a:p>
            <a:pPr defTabSz="685800">
              <a:defRPr/>
            </a:pPr>
            <a:endParaRPr sz="1125" dirty="0">
              <a:solidFill>
                <a:srgbClr val="70AD47">
                  <a:hueOff val="-2214564"/>
                  <a:satOff val="-18455"/>
                  <a:lumOff val="-82930"/>
                </a:srgbClr>
              </a:solidFill>
            </a:endParaRPr>
          </a:p>
        </p:txBody>
      </p:sp>
      <p:sp>
        <p:nvSpPr>
          <p:cNvPr id="3483" name="Shape 3483"/>
          <p:cNvSpPr/>
          <p:nvPr/>
        </p:nvSpPr>
        <p:spPr>
          <a:xfrm>
            <a:off x="5939360" y="1095367"/>
            <a:ext cx="960050" cy="963110"/>
          </a:xfrm>
          <a:prstGeom prst="ellipse">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nSpc>
                <a:spcPct val="70000"/>
              </a:lnSpc>
              <a:defRPr sz="3000" spc="0">
                <a:solidFill>
                  <a:srgbClr val="FFFFFF"/>
                </a:solidFill>
                <a:latin typeface="Titillium WebSemiBold"/>
                <a:ea typeface="Titillium WebSemiBold"/>
                <a:cs typeface="Titillium WebSemiBold"/>
                <a:sym typeface="Titillium WebSemiBold"/>
              </a:defRPr>
            </a:lvl1pPr>
          </a:lstStyle>
          <a:p>
            <a:pPr defTabSz="685800">
              <a:defRPr/>
            </a:pPr>
            <a:endParaRPr sz="2250" dirty="0">
              <a:solidFill>
                <a:prstClr val="white"/>
              </a:solidFill>
            </a:endParaRPr>
          </a:p>
        </p:txBody>
      </p:sp>
      <p:sp>
        <p:nvSpPr>
          <p:cNvPr id="15" name="矩形 14">
            <a:extLst>
              <a:ext uri="{FF2B5EF4-FFF2-40B4-BE49-F238E27FC236}">
                <a16:creationId xmlns:a16="http://schemas.microsoft.com/office/drawing/2014/main" id="{9308AB61-F737-444C-894C-046AE886C75E}"/>
              </a:ext>
            </a:extLst>
          </p:cNvPr>
          <p:cNvSpPr/>
          <p:nvPr/>
        </p:nvSpPr>
        <p:spPr>
          <a:xfrm>
            <a:off x="656689" y="324218"/>
            <a:ext cx="6115777" cy="461665"/>
          </a:xfrm>
          <a:prstGeom prst="rect">
            <a:avLst/>
          </a:prstGeom>
        </p:spPr>
        <p:txBody>
          <a:bodyPr wrap="none">
            <a:spAutoFit/>
          </a:bodyPr>
          <a:lstStyle/>
          <a:p>
            <a:r>
              <a:rPr lang="en-US" altLang="zh-CN" sz="2400" dirty="0">
                <a:solidFill>
                  <a:schemeClr val="accent1">
                    <a:lumMod val="50000"/>
                  </a:schemeClr>
                </a:solidFill>
                <a:latin typeface="+mj-lt"/>
                <a:ea typeface="思源宋体 CN Heavy"/>
              </a:rPr>
              <a:t>Trademark</a:t>
            </a:r>
            <a:r>
              <a:rPr lang="zh-CN" altLang="en-US" sz="2400" dirty="0">
                <a:solidFill>
                  <a:schemeClr val="accent1">
                    <a:lumMod val="50000"/>
                  </a:schemeClr>
                </a:solidFill>
                <a:latin typeface="+mj-lt"/>
                <a:ea typeface="思源宋体 CN Heavy"/>
              </a:rPr>
              <a:t> </a:t>
            </a:r>
            <a:r>
              <a:rPr lang="en-US" altLang="zh-CN" sz="2400" dirty="0">
                <a:solidFill>
                  <a:schemeClr val="accent1">
                    <a:lumMod val="50000"/>
                  </a:schemeClr>
                </a:solidFill>
                <a:latin typeface="+mj-lt"/>
                <a:ea typeface="思源宋体 CN Heavy"/>
              </a:rPr>
              <a:t>rejected appeal related grounds</a:t>
            </a:r>
            <a:endParaRPr lang="zh-CN" altLang="en-US" sz="2400" dirty="0">
              <a:solidFill>
                <a:schemeClr val="accent1">
                  <a:lumMod val="50000"/>
                </a:schemeClr>
              </a:solidFill>
              <a:latin typeface="+mj-lt"/>
              <a:ea typeface="思源宋体 CN Heavy"/>
            </a:endParaRPr>
          </a:p>
        </p:txBody>
      </p:sp>
      <p:sp>
        <p:nvSpPr>
          <p:cNvPr id="16" name="矩形 15">
            <a:extLst>
              <a:ext uri="{FF2B5EF4-FFF2-40B4-BE49-F238E27FC236}">
                <a16:creationId xmlns:a16="http://schemas.microsoft.com/office/drawing/2014/main" id="{55FF17FE-C6F2-4A0D-A34C-27474A322EC1}"/>
              </a:ext>
            </a:extLst>
          </p:cNvPr>
          <p:cNvSpPr/>
          <p:nvPr/>
        </p:nvSpPr>
        <p:spPr>
          <a:xfrm>
            <a:off x="3966374" y="2402240"/>
            <a:ext cx="1364476" cy="369332"/>
          </a:xfrm>
          <a:prstGeom prst="rect">
            <a:avLst/>
          </a:prstGeom>
        </p:spPr>
        <p:txBody>
          <a:bodyPr wrap="none">
            <a:spAutoFit/>
          </a:bodyPr>
          <a:lstStyle/>
          <a:p>
            <a:pPr defTabSz="685800">
              <a:defRPr/>
            </a:pPr>
            <a:r>
              <a:rPr lang="en-US" altLang="zh-CN" sz="1800" dirty="0">
                <a:solidFill>
                  <a:schemeClr val="accent1"/>
                </a:solidFill>
                <a:latin typeface="思源宋体 CN Heavy"/>
                <a:ea typeface="思源宋体 CN Heavy"/>
              </a:rPr>
              <a:t>similarity</a:t>
            </a:r>
            <a:endParaRPr lang="zh-CN" altLang="en-US" sz="1800" dirty="0">
              <a:solidFill>
                <a:schemeClr val="accent1"/>
              </a:solidFill>
              <a:latin typeface="思源宋体 CN Heavy"/>
              <a:ea typeface="思源宋体 CN Heavy"/>
            </a:endParaRPr>
          </a:p>
        </p:txBody>
      </p:sp>
      <p:sp>
        <p:nvSpPr>
          <p:cNvPr id="45" name="Shape 3484">
            <a:extLst>
              <a:ext uri="{FF2B5EF4-FFF2-40B4-BE49-F238E27FC236}">
                <a16:creationId xmlns:a16="http://schemas.microsoft.com/office/drawing/2014/main" id="{75CA3950-8BDE-4F1D-B3CC-662EA5CBECD1}"/>
              </a:ext>
            </a:extLst>
          </p:cNvPr>
          <p:cNvSpPr/>
          <p:nvPr/>
        </p:nvSpPr>
        <p:spPr>
          <a:xfrm>
            <a:off x="1657336" y="1391904"/>
            <a:ext cx="1001893" cy="1001893"/>
          </a:xfrm>
          <a:prstGeom prst="ellipse">
            <a:avLst/>
          </a:prstGeom>
          <a:gradFill flip="none" rotWithShape="1">
            <a:gsLst>
              <a:gs pos="0">
                <a:schemeClr val="accent1"/>
              </a:gs>
              <a:gs pos="69000">
                <a:schemeClr val="accent1">
                  <a:lumMod val="50000"/>
                </a:schemeClr>
              </a:gs>
            </a:gsLst>
            <a:path path="circle">
              <a:fillToRect r="100000" b="100000"/>
            </a:path>
            <a:tileRect l="-100000" t="-100000"/>
          </a:gradFill>
          <a:ln>
            <a:noFill/>
          </a:ln>
          <a:effectLst>
            <a:outerShdw blurRad="330200" dist="317500" dir="5400000" algn="t" rotWithShape="0">
              <a:schemeClr val="accent1">
                <a:alpha val="4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nSpc>
                <a:spcPct val="100000"/>
              </a:lnSpc>
              <a:defRPr sz="3000" spc="0">
                <a:solidFill>
                  <a:schemeClr val="accent6">
                    <a:hueOff val="-2214564"/>
                    <a:satOff val="-18455"/>
                    <a:lumOff val="-82930"/>
                  </a:schemeClr>
                </a:solidFill>
                <a:latin typeface="Titillium WebSemiBold"/>
                <a:ea typeface="Titillium WebSemiBold"/>
                <a:cs typeface="Titillium WebSemiBold"/>
                <a:sym typeface="Titillium WebSemiBold"/>
              </a:defRPr>
            </a:lvl1pPr>
          </a:lstStyle>
          <a:p>
            <a:pPr defTabSz="685800">
              <a:defRPr/>
            </a:pPr>
            <a:endParaRPr sz="1800" dirty="0">
              <a:solidFill>
                <a:prstClr val="white"/>
              </a:solidFill>
            </a:endParaRPr>
          </a:p>
        </p:txBody>
      </p:sp>
      <p:sp>
        <p:nvSpPr>
          <p:cNvPr id="42" name="文本框 41">
            <a:extLst>
              <a:ext uri="{FF2B5EF4-FFF2-40B4-BE49-F238E27FC236}">
                <a16:creationId xmlns:a16="http://schemas.microsoft.com/office/drawing/2014/main" id="{0D9EBC74-312D-4614-8323-956700081258}"/>
              </a:ext>
            </a:extLst>
          </p:cNvPr>
          <p:cNvSpPr txBox="1"/>
          <p:nvPr/>
        </p:nvSpPr>
        <p:spPr>
          <a:xfrm>
            <a:off x="1754166" y="1581227"/>
            <a:ext cx="808235" cy="646331"/>
          </a:xfrm>
          <a:prstGeom prst="rect">
            <a:avLst/>
          </a:prstGeom>
          <a:noFill/>
        </p:spPr>
        <p:txBody>
          <a:bodyPr wrap="none">
            <a:spAutoFit/>
          </a:bodyPr>
          <a:lstStyle/>
          <a:p>
            <a:pPr algn="ctr" defTabSz="685800">
              <a:defRPr/>
            </a:pPr>
            <a:r>
              <a:rPr lang="en" altLang="zh-CN" sz="1800" dirty="0">
                <a:solidFill>
                  <a:prstClr val="white"/>
                </a:solidFill>
                <a:latin typeface="思源宋体 CN Heavy"/>
                <a:ea typeface="思源宋体 CN Heavy"/>
              </a:rPr>
              <a:t>look-</a:t>
            </a:r>
          </a:p>
          <a:p>
            <a:pPr algn="ctr" defTabSz="685800">
              <a:defRPr/>
            </a:pPr>
            <a:r>
              <a:rPr lang="en" altLang="zh-CN" sz="1800" dirty="0">
                <a:solidFill>
                  <a:prstClr val="white"/>
                </a:solidFill>
                <a:latin typeface="思源宋体 CN Heavy"/>
                <a:ea typeface="思源宋体 CN Heavy"/>
              </a:rPr>
              <a:t>alike</a:t>
            </a:r>
            <a:endParaRPr lang="zh-CN" altLang="en-US" sz="1800" dirty="0">
              <a:solidFill>
                <a:prstClr val="white"/>
              </a:solidFill>
              <a:latin typeface="思源宋体 CN Heavy"/>
              <a:ea typeface="思源宋体 CN Heavy"/>
            </a:endParaRPr>
          </a:p>
        </p:txBody>
      </p:sp>
      <p:sp>
        <p:nvSpPr>
          <p:cNvPr id="48" name="文本框 47">
            <a:extLst>
              <a:ext uri="{FF2B5EF4-FFF2-40B4-BE49-F238E27FC236}">
                <a16:creationId xmlns:a16="http://schemas.microsoft.com/office/drawing/2014/main" id="{66F6E33C-0966-4CEA-9669-40EB12E569FC}"/>
              </a:ext>
            </a:extLst>
          </p:cNvPr>
          <p:cNvSpPr txBox="1"/>
          <p:nvPr/>
        </p:nvSpPr>
        <p:spPr>
          <a:xfrm>
            <a:off x="5881687" y="1383928"/>
            <a:ext cx="1079055" cy="369332"/>
          </a:xfrm>
          <a:prstGeom prst="rect">
            <a:avLst/>
          </a:prstGeom>
          <a:noFill/>
        </p:spPr>
        <p:txBody>
          <a:bodyPr wrap="square">
            <a:spAutoFit/>
          </a:bodyPr>
          <a:lstStyle/>
          <a:p>
            <a:pPr algn="ctr" defTabSz="685800">
              <a:defRPr/>
            </a:pPr>
            <a:r>
              <a:rPr lang="en-US" altLang="zh-CN" sz="1800" dirty="0">
                <a:solidFill>
                  <a:prstClr val="white"/>
                </a:solidFill>
                <a:latin typeface="思源宋体 CN Heavy"/>
                <a:ea typeface="思源宋体 CN Heavy"/>
              </a:rPr>
              <a:t>image</a:t>
            </a:r>
            <a:endParaRPr lang="zh-CN" altLang="en-US" sz="1800" dirty="0">
              <a:solidFill>
                <a:prstClr val="white"/>
              </a:solidFill>
              <a:latin typeface="思源宋体 CN Heavy"/>
              <a:ea typeface="思源宋体 CN Heavy"/>
            </a:endParaRPr>
          </a:p>
        </p:txBody>
      </p:sp>
      <p:grpSp>
        <p:nvGrpSpPr>
          <p:cNvPr id="41" name="组合 40">
            <a:extLst>
              <a:ext uri="{FF2B5EF4-FFF2-40B4-BE49-F238E27FC236}">
                <a16:creationId xmlns:a16="http://schemas.microsoft.com/office/drawing/2014/main" id="{99F342A8-CE13-4B67-ABC6-9D348C0BD5E2}"/>
              </a:ext>
            </a:extLst>
          </p:cNvPr>
          <p:cNvGrpSpPr/>
          <p:nvPr/>
        </p:nvGrpSpPr>
        <p:grpSpPr>
          <a:xfrm>
            <a:off x="515783" y="1540105"/>
            <a:ext cx="1034411" cy="705493"/>
            <a:chOff x="687711" y="2053473"/>
            <a:chExt cx="1379214" cy="940657"/>
          </a:xfrm>
        </p:grpSpPr>
        <p:sp>
          <p:nvSpPr>
            <p:cNvPr id="19" name="矩形: 圆角 18">
              <a:extLst>
                <a:ext uri="{FF2B5EF4-FFF2-40B4-BE49-F238E27FC236}">
                  <a16:creationId xmlns:a16="http://schemas.microsoft.com/office/drawing/2014/main" id="{6087528C-B0DE-4609-AE15-3E8F25C32DFE}"/>
                </a:ext>
              </a:extLst>
            </p:cNvPr>
            <p:cNvSpPr/>
            <p:nvPr/>
          </p:nvSpPr>
          <p:spPr>
            <a:xfrm>
              <a:off x="687711" y="2053473"/>
              <a:ext cx="1160988" cy="356542"/>
            </a:xfrm>
            <a:prstGeom prst="roundRect">
              <a:avLst>
                <a:gd name="adj" fmla="val 50000"/>
              </a:avLst>
            </a:prstGeom>
            <a:solidFill>
              <a:schemeClr val="accent1">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sz="1200" dirty="0">
                  <a:solidFill>
                    <a:schemeClr val="accent1"/>
                  </a:solidFill>
                  <a:latin typeface="Roboto"/>
                  <a:ea typeface="思源黑体 CN Regular"/>
                </a:rPr>
                <a:t>words</a:t>
              </a:r>
              <a:endParaRPr lang="zh-CN" altLang="en-US" sz="1200" dirty="0">
                <a:solidFill>
                  <a:schemeClr val="accent1"/>
                </a:solidFill>
                <a:latin typeface="Roboto"/>
                <a:ea typeface="思源黑体 CN Regular"/>
              </a:endParaRPr>
            </a:p>
          </p:txBody>
        </p:sp>
        <p:sp>
          <p:nvSpPr>
            <p:cNvPr id="59" name="矩形: 圆角 58">
              <a:extLst>
                <a:ext uri="{FF2B5EF4-FFF2-40B4-BE49-F238E27FC236}">
                  <a16:creationId xmlns:a16="http://schemas.microsoft.com/office/drawing/2014/main" id="{E3B64B0A-352C-4CBA-9641-AC88691067FC}"/>
                </a:ext>
              </a:extLst>
            </p:cNvPr>
            <p:cNvSpPr/>
            <p:nvPr/>
          </p:nvSpPr>
          <p:spPr>
            <a:xfrm>
              <a:off x="687711" y="2637588"/>
              <a:ext cx="1160988" cy="356542"/>
            </a:xfrm>
            <a:prstGeom prst="roundRect">
              <a:avLst>
                <a:gd name="adj" fmla="val 50000"/>
              </a:avLst>
            </a:prstGeom>
            <a:solidFill>
              <a:schemeClr val="accent1">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 altLang="zh-CN" sz="1200" dirty="0">
                  <a:solidFill>
                    <a:schemeClr val="accent1"/>
                  </a:solidFill>
                  <a:latin typeface="Roboto"/>
                  <a:ea typeface="思源黑体 CN Regular"/>
                </a:rPr>
                <a:t>character</a:t>
              </a:r>
              <a:endParaRPr lang="zh-CN" altLang="en-US" sz="1200" dirty="0">
                <a:solidFill>
                  <a:schemeClr val="accent1"/>
                </a:solidFill>
                <a:latin typeface="Roboto"/>
                <a:ea typeface="思源黑体 CN Regular"/>
              </a:endParaRPr>
            </a:p>
          </p:txBody>
        </p:sp>
        <p:sp>
          <p:nvSpPr>
            <p:cNvPr id="63" name="椭圆 62">
              <a:extLst>
                <a:ext uri="{FF2B5EF4-FFF2-40B4-BE49-F238E27FC236}">
                  <a16:creationId xmlns:a16="http://schemas.microsoft.com/office/drawing/2014/main" id="{3CFD188A-E69C-4271-A65D-C0CBC66E166B}"/>
                </a:ext>
              </a:extLst>
            </p:cNvPr>
            <p:cNvSpPr/>
            <p:nvPr/>
          </p:nvSpPr>
          <p:spPr>
            <a:xfrm>
              <a:off x="1909993" y="2153278"/>
              <a:ext cx="156932" cy="156932"/>
            </a:xfrm>
            <a:prstGeom prst="ellipse">
              <a:avLst/>
            </a:prstGeom>
            <a:gradFill flip="none" rotWithShape="1">
              <a:gsLst>
                <a:gs pos="37000">
                  <a:schemeClr val="accent1">
                    <a:lumMod val="60000"/>
                    <a:lumOff val="40000"/>
                    <a:alpha val="0"/>
                  </a:schemeClr>
                </a:gs>
                <a:gs pos="10000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64" name="椭圆 63">
              <a:extLst>
                <a:ext uri="{FF2B5EF4-FFF2-40B4-BE49-F238E27FC236}">
                  <a16:creationId xmlns:a16="http://schemas.microsoft.com/office/drawing/2014/main" id="{7A407725-266B-4BE1-B3FD-78E59C86412B}"/>
                </a:ext>
              </a:extLst>
            </p:cNvPr>
            <p:cNvSpPr/>
            <p:nvPr/>
          </p:nvSpPr>
          <p:spPr>
            <a:xfrm>
              <a:off x="1909993" y="2737393"/>
              <a:ext cx="156932" cy="156932"/>
            </a:xfrm>
            <a:prstGeom prst="ellipse">
              <a:avLst/>
            </a:prstGeom>
            <a:gradFill flip="none" rotWithShape="1">
              <a:gsLst>
                <a:gs pos="37000">
                  <a:schemeClr val="accent1">
                    <a:lumMod val="60000"/>
                    <a:lumOff val="40000"/>
                    <a:alpha val="0"/>
                  </a:schemeClr>
                </a:gs>
                <a:gs pos="10000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20" name="椭圆 19">
              <a:extLst>
                <a:ext uri="{FF2B5EF4-FFF2-40B4-BE49-F238E27FC236}">
                  <a16:creationId xmlns:a16="http://schemas.microsoft.com/office/drawing/2014/main" id="{594EE64F-B818-4EBB-A02E-0A05DDF05581}"/>
                </a:ext>
              </a:extLst>
            </p:cNvPr>
            <p:cNvSpPr/>
            <p:nvPr/>
          </p:nvSpPr>
          <p:spPr>
            <a:xfrm>
              <a:off x="1954880" y="2198165"/>
              <a:ext cx="67158" cy="67158"/>
            </a:xfrm>
            <a:prstGeom prst="ellipse">
              <a:avLst/>
            </a:prstGeom>
            <a:gradFill flip="none" rotWithShape="1">
              <a:gsLst>
                <a:gs pos="0">
                  <a:schemeClr val="accent1">
                    <a:lumMod val="60000"/>
                    <a:lumOff val="40000"/>
                  </a:schemeClr>
                </a:gs>
                <a:gs pos="98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61" name="椭圆 60">
              <a:extLst>
                <a:ext uri="{FF2B5EF4-FFF2-40B4-BE49-F238E27FC236}">
                  <a16:creationId xmlns:a16="http://schemas.microsoft.com/office/drawing/2014/main" id="{FDB0B6BC-587E-4050-BBBD-6588482680F5}"/>
                </a:ext>
              </a:extLst>
            </p:cNvPr>
            <p:cNvSpPr/>
            <p:nvPr/>
          </p:nvSpPr>
          <p:spPr>
            <a:xfrm>
              <a:off x="1954880" y="2782280"/>
              <a:ext cx="67158" cy="67158"/>
            </a:xfrm>
            <a:prstGeom prst="ellipse">
              <a:avLst/>
            </a:prstGeom>
            <a:gradFill flip="none" rotWithShape="1">
              <a:gsLst>
                <a:gs pos="0">
                  <a:schemeClr val="accent1">
                    <a:lumMod val="60000"/>
                    <a:lumOff val="40000"/>
                  </a:schemeClr>
                </a:gs>
                <a:gs pos="98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grpSp>
      <p:sp>
        <p:nvSpPr>
          <p:cNvPr id="3486" name="Shape 3486"/>
          <p:cNvSpPr/>
          <p:nvPr/>
        </p:nvSpPr>
        <p:spPr>
          <a:xfrm>
            <a:off x="2857594" y="3146143"/>
            <a:ext cx="1154461" cy="1154461"/>
          </a:xfrm>
          <a:prstGeom prst="ellipse">
            <a:avLst/>
          </a:prstGeom>
          <a:gradFill flip="none" rotWithShape="1">
            <a:gsLst>
              <a:gs pos="0">
                <a:srgbClr val="E3DCD6"/>
              </a:gs>
              <a:gs pos="69000">
                <a:srgbClr val="B9A799"/>
              </a:gs>
            </a:gsLst>
            <a:path path="circle">
              <a:fillToRect r="100000" b="100000"/>
            </a:path>
            <a:tileRect l="-100000" t="-100000"/>
          </a:gradFill>
          <a:ln>
            <a:noFill/>
          </a:ln>
          <a:effectLst>
            <a:outerShdw blurRad="330200" dist="317500" dir="5400000" algn="t" rotWithShape="0">
              <a:schemeClr val="accent3">
                <a:alpha val="4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nSpc>
                <a:spcPct val="100000"/>
              </a:lnSpc>
              <a:defRPr sz="3000" spc="0">
                <a:solidFill>
                  <a:schemeClr val="accent6">
                    <a:hueOff val="-2214564"/>
                    <a:satOff val="-18455"/>
                    <a:lumOff val="-82930"/>
                  </a:schemeClr>
                </a:solidFill>
                <a:latin typeface="Titillium WebSemiBold"/>
                <a:ea typeface="Titillium WebSemiBold"/>
                <a:cs typeface="Titillium WebSemiBold"/>
                <a:sym typeface="Titillium WebSemiBold"/>
              </a:defRPr>
            </a:lvl1pPr>
          </a:lstStyle>
          <a:p>
            <a:pPr defTabSz="685800">
              <a:defRPr/>
            </a:pPr>
            <a:endParaRPr sz="2250" dirty="0">
              <a:solidFill>
                <a:prstClr val="white"/>
              </a:solidFill>
            </a:endParaRPr>
          </a:p>
        </p:txBody>
      </p:sp>
      <p:sp>
        <p:nvSpPr>
          <p:cNvPr id="47" name="文本框 46">
            <a:extLst>
              <a:ext uri="{FF2B5EF4-FFF2-40B4-BE49-F238E27FC236}">
                <a16:creationId xmlns:a16="http://schemas.microsoft.com/office/drawing/2014/main" id="{F075576B-F5E8-40FC-A27F-58467651876A}"/>
              </a:ext>
            </a:extLst>
          </p:cNvPr>
          <p:cNvSpPr txBox="1"/>
          <p:nvPr/>
        </p:nvSpPr>
        <p:spPr>
          <a:xfrm>
            <a:off x="2911028" y="3621441"/>
            <a:ext cx="1025990" cy="248209"/>
          </a:xfrm>
          <a:prstGeom prst="rect">
            <a:avLst/>
          </a:prstGeom>
          <a:noFill/>
        </p:spPr>
        <p:txBody>
          <a:bodyPr wrap="square">
            <a:spAutoFit/>
          </a:bodyPr>
          <a:lstStyle/>
          <a:p>
            <a:pPr algn="ctr" defTabSz="685800">
              <a:defRPr/>
            </a:pPr>
            <a:r>
              <a:rPr lang="en" altLang="zh-CN" sz="1013" dirty="0">
                <a:solidFill>
                  <a:prstClr val="white"/>
                </a:solidFill>
                <a:latin typeface="思源宋体 CN Heavy"/>
                <a:ea typeface="思源宋体 CN Heavy"/>
              </a:rPr>
              <a:t>Semantic </a:t>
            </a:r>
            <a:endParaRPr lang="zh-CN" altLang="en-US" sz="1013" dirty="0">
              <a:solidFill>
                <a:prstClr val="white"/>
              </a:solidFill>
              <a:latin typeface="思源宋体 CN Heavy"/>
              <a:ea typeface="思源宋体 CN Heavy"/>
            </a:endParaRPr>
          </a:p>
        </p:txBody>
      </p:sp>
      <p:sp>
        <p:nvSpPr>
          <p:cNvPr id="73" name="Shape 3484">
            <a:extLst>
              <a:ext uri="{FF2B5EF4-FFF2-40B4-BE49-F238E27FC236}">
                <a16:creationId xmlns:a16="http://schemas.microsoft.com/office/drawing/2014/main" id="{66807BB4-7681-48D3-AC40-C2FA279E38F5}"/>
              </a:ext>
            </a:extLst>
          </p:cNvPr>
          <p:cNvSpPr/>
          <p:nvPr/>
        </p:nvSpPr>
        <p:spPr>
          <a:xfrm>
            <a:off x="2696840" y="3092515"/>
            <a:ext cx="1401915" cy="1401912"/>
          </a:xfrm>
          <a:prstGeom prst="ellipse">
            <a:avLst/>
          </a:prstGeom>
          <a:noFill/>
          <a:ln>
            <a:gradFill flip="none" rotWithShape="1">
              <a:gsLst>
                <a:gs pos="9000">
                  <a:schemeClr val="accent3">
                    <a:lumMod val="60000"/>
                    <a:lumOff val="40000"/>
                  </a:schemeClr>
                </a:gs>
                <a:gs pos="50000">
                  <a:schemeClr val="accent3">
                    <a:lumMod val="40000"/>
                    <a:lumOff val="60000"/>
                  </a:schemeClr>
                </a:gs>
                <a:gs pos="100000">
                  <a:schemeClr val="accent3">
                    <a:lumMod val="20000"/>
                    <a:lumOff val="80000"/>
                    <a:alpha val="0"/>
                  </a:schemeClr>
                </a:gs>
              </a:gsLst>
              <a:lin ang="18900000" scaled="1"/>
              <a:tileRect/>
            </a:gradFill>
          </a:ln>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nSpc>
                <a:spcPct val="100000"/>
              </a:lnSpc>
              <a:defRPr sz="3000" spc="0">
                <a:solidFill>
                  <a:schemeClr val="accent6">
                    <a:hueOff val="-2214564"/>
                    <a:satOff val="-18455"/>
                    <a:lumOff val="-82930"/>
                  </a:schemeClr>
                </a:solidFill>
                <a:latin typeface="Titillium WebSemiBold"/>
                <a:ea typeface="Titillium WebSemiBold"/>
                <a:cs typeface="Titillium WebSemiBold"/>
                <a:sym typeface="Titillium WebSemiBold"/>
              </a:defRPr>
            </a:lvl1pPr>
          </a:lstStyle>
          <a:p>
            <a:pPr defTabSz="685800">
              <a:defRPr/>
            </a:pPr>
            <a:endParaRPr sz="2250" dirty="0">
              <a:solidFill>
                <a:prstClr val="white"/>
              </a:solidFill>
            </a:endParaRPr>
          </a:p>
        </p:txBody>
      </p:sp>
      <p:sp>
        <p:nvSpPr>
          <p:cNvPr id="76" name="矩形: 圆角 75">
            <a:extLst>
              <a:ext uri="{FF2B5EF4-FFF2-40B4-BE49-F238E27FC236}">
                <a16:creationId xmlns:a16="http://schemas.microsoft.com/office/drawing/2014/main" id="{CDF354A0-2162-4D0B-83E0-96988994253E}"/>
              </a:ext>
            </a:extLst>
          </p:cNvPr>
          <p:cNvSpPr/>
          <p:nvPr/>
        </p:nvSpPr>
        <p:spPr>
          <a:xfrm>
            <a:off x="912348" y="3440725"/>
            <a:ext cx="1712996" cy="267407"/>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sz="1200" dirty="0">
                <a:solidFill>
                  <a:srgbClr val="B9A799">
                    <a:lumMod val="75000"/>
                  </a:srgbClr>
                </a:solidFill>
                <a:latin typeface="Roboto"/>
                <a:ea typeface="思源黑体 CN Regular"/>
              </a:rPr>
              <a:t>Translation</a:t>
            </a:r>
            <a:r>
              <a:rPr lang="zh-CN" altLang="en-US" sz="1200" dirty="0">
                <a:solidFill>
                  <a:srgbClr val="B9A799">
                    <a:lumMod val="75000"/>
                  </a:srgbClr>
                </a:solidFill>
                <a:latin typeface="Roboto"/>
                <a:ea typeface="思源黑体 CN Regular"/>
              </a:rPr>
              <a:t> </a:t>
            </a:r>
            <a:r>
              <a:rPr lang="en-US" altLang="zh-CN" sz="1200" dirty="0" err="1">
                <a:solidFill>
                  <a:srgbClr val="B9A799">
                    <a:lumMod val="75000"/>
                  </a:srgbClr>
                </a:solidFill>
                <a:latin typeface="Roboto"/>
                <a:ea typeface="思源黑体 CN Regular"/>
              </a:rPr>
              <a:t>en</a:t>
            </a:r>
            <a:r>
              <a:rPr lang="en-US" altLang="zh-CN" sz="1200" dirty="0">
                <a:solidFill>
                  <a:srgbClr val="B9A799">
                    <a:lumMod val="75000"/>
                  </a:srgbClr>
                </a:solidFill>
                <a:latin typeface="Roboto"/>
                <a:ea typeface="思源黑体 CN Regular"/>
              </a:rPr>
              <a:t> -&gt; </a:t>
            </a:r>
            <a:r>
              <a:rPr lang="en-US" altLang="zh-CN" sz="1200" dirty="0" err="1">
                <a:solidFill>
                  <a:srgbClr val="B9A799">
                    <a:lumMod val="75000"/>
                  </a:srgbClr>
                </a:solidFill>
                <a:latin typeface="Roboto"/>
                <a:ea typeface="思源黑体 CN Regular"/>
              </a:rPr>
              <a:t>zh</a:t>
            </a:r>
            <a:r>
              <a:rPr lang="en-US" altLang="zh-CN" sz="1200" dirty="0">
                <a:solidFill>
                  <a:srgbClr val="B9A799">
                    <a:lumMod val="75000"/>
                  </a:srgbClr>
                </a:solidFill>
                <a:latin typeface="Roboto"/>
                <a:ea typeface="思源黑体 CN Regular"/>
              </a:rPr>
              <a:t> </a:t>
            </a:r>
            <a:endParaRPr lang="zh-CN" altLang="en-US" sz="1200" dirty="0">
              <a:solidFill>
                <a:srgbClr val="B9A799">
                  <a:lumMod val="75000"/>
                </a:srgbClr>
              </a:solidFill>
              <a:latin typeface="Roboto"/>
              <a:ea typeface="思源黑体 CN Regular"/>
            </a:endParaRPr>
          </a:p>
        </p:txBody>
      </p:sp>
      <p:sp>
        <p:nvSpPr>
          <p:cNvPr id="77" name="矩形: 圆角 76">
            <a:extLst>
              <a:ext uri="{FF2B5EF4-FFF2-40B4-BE49-F238E27FC236}">
                <a16:creationId xmlns:a16="http://schemas.microsoft.com/office/drawing/2014/main" id="{57A83C97-700F-4D08-99FF-671E56086F90}"/>
              </a:ext>
            </a:extLst>
          </p:cNvPr>
          <p:cNvSpPr/>
          <p:nvPr/>
        </p:nvSpPr>
        <p:spPr>
          <a:xfrm>
            <a:off x="1386524" y="3878811"/>
            <a:ext cx="1238820" cy="267407"/>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 altLang="zh-CN" sz="1200" dirty="0">
                <a:solidFill>
                  <a:srgbClr val="B9A799">
                    <a:lumMod val="75000"/>
                  </a:srgbClr>
                </a:solidFill>
                <a:latin typeface="Roboto"/>
                <a:ea typeface="思源黑体 CN Regular"/>
              </a:rPr>
              <a:t>meaning </a:t>
            </a:r>
            <a:endParaRPr lang="zh-CN" altLang="en-US" sz="1200" dirty="0">
              <a:solidFill>
                <a:srgbClr val="B9A799">
                  <a:lumMod val="75000"/>
                </a:srgbClr>
              </a:solidFill>
              <a:latin typeface="Roboto"/>
              <a:ea typeface="思源黑体 CN Regular"/>
            </a:endParaRPr>
          </a:p>
        </p:txBody>
      </p:sp>
      <p:sp>
        <p:nvSpPr>
          <p:cNvPr id="78" name="椭圆 77">
            <a:extLst>
              <a:ext uri="{FF2B5EF4-FFF2-40B4-BE49-F238E27FC236}">
                <a16:creationId xmlns:a16="http://schemas.microsoft.com/office/drawing/2014/main" id="{01FF038F-16AA-4774-A0C5-096E4BBF5438}"/>
              </a:ext>
            </a:extLst>
          </p:cNvPr>
          <p:cNvSpPr/>
          <p:nvPr/>
        </p:nvSpPr>
        <p:spPr>
          <a:xfrm>
            <a:off x="2671315" y="3515579"/>
            <a:ext cx="117699" cy="117699"/>
          </a:xfrm>
          <a:prstGeom prst="ellipse">
            <a:avLst/>
          </a:prstGeom>
          <a:gradFill flip="none" rotWithShape="1">
            <a:gsLst>
              <a:gs pos="37000">
                <a:srgbClr val="B9A799">
                  <a:alpha val="0"/>
                </a:srgbClr>
              </a:gs>
              <a:gs pos="100000">
                <a:srgbClr val="B9A7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79" name="椭圆 78">
            <a:extLst>
              <a:ext uri="{FF2B5EF4-FFF2-40B4-BE49-F238E27FC236}">
                <a16:creationId xmlns:a16="http://schemas.microsoft.com/office/drawing/2014/main" id="{507BA493-551B-4358-BFA8-9E6B58182338}"/>
              </a:ext>
            </a:extLst>
          </p:cNvPr>
          <p:cNvSpPr/>
          <p:nvPr/>
        </p:nvSpPr>
        <p:spPr>
          <a:xfrm>
            <a:off x="2671315" y="3953665"/>
            <a:ext cx="117699" cy="117699"/>
          </a:xfrm>
          <a:prstGeom prst="ellipse">
            <a:avLst/>
          </a:prstGeom>
          <a:gradFill flip="none" rotWithShape="1">
            <a:gsLst>
              <a:gs pos="37000">
                <a:srgbClr val="B9A799">
                  <a:alpha val="0"/>
                </a:srgbClr>
              </a:gs>
              <a:gs pos="100000">
                <a:srgbClr val="B9A7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80" name="椭圆 79">
            <a:extLst>
              <a:ext uri="{FF2B5EF4-FFF2-40B4-BE49-F238E27FC236}">
                <a16:creationId xmlns:a16="http://schemas.microsoft.com/office/drawing/2014/main" id="{A9ECACDE-4A9F-42DA-98F4-F236E2672B56}"/>
              </a:ext>
            </a:extLst>
          </p:cNvPr>
          <p:cNvSpPr/>
          <p:nvPr/>
        </p:nvSpPr>
        <p:spPr>
          <a:xfrm>
            <a:off x="2704980" y="3549244"/>
            <a:ext cx="50369" cy="50369"/>
          </a:xfrm>
          <a:prstGeom prst="ellipse">
            <a:avLst/>
          </a:prstGeom>
          <a:gradFill flip="none" rotWithShape="1">
            <a:gsLst>
              <a:gs pos="0">
                <a:srgbClr val="E3DCD6"/>
              </a:gs>
              <a:gs pos="69000">
                <a:srgbClr val="B9A799"/>
              </a:gs>
            </a:gsLst>
            <a:path path="circle">
              <a:fillToRect r="100000" b="100000"/>
            </a:path>
            <a:tileRect l="-100000" t="-100000"/>
          </a:gradFill>
          <a:ln>
            <a:noFill/>
          </a:ln>
          <a:effectLst>
            <a:outerShdw blurRad="330200" dist="3175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2250">
              <a:solidFill>
                <a:prstClr val="white"/>
              </a:solidFill>
              <a:latin typeface="Titillium WebSemiBold"/>
              <a:ea typeface="思源黑体 CN Regular"/>
            </a:endParaRPr>
          </a:p>
        </p:txBody>
      </p:sp>
      <p:sp>
        <p:nvSpPr>
          <p:cNvPr id="81" name="椭圆 80">
            <a:extLst>
              <a:ext uri="{FF2B5EF4-FFF2-40B4-BE49-F238E27FC236}">
                <a16:creationId xmlns:a16="http://schemas.microsoft.com/office/drawing/2014/main" id="{4FF56D59-F3A8-4AF9-B5F3-A7AC91068F51}"/>
              </a:ext>
            </a:extLst>
          </p:cNvPr>
          <p:cNvSpPr/>
          <p:nvPr/>
        </p:nvSpPr>
        <p:spPr>
          <a:xfrm>
            <a:off x="2704980" y="3987330"/>
            <a:ext cx="50369" cy="50369"/>
          </a:xfrm>
          <a:prstGeom prst="ellipse">
            <a:avLst/>
          </a:prstGeom>
          <a:gradFill flip="none" rotWithShape="1">
            <a:gsLst>
              <a:gs pos="0">
                <a:srgbClr val="E3DCD6"/>
              </a:gs>
              <a:gs pos="69000">
                <a:srgbClr val="B9A799"/>
              </a:gs>
            </a:gsLst>
            <a:path path="circle">
              <a:fillToRect r="100000" b="100000"/>
            </a:path>
            <a:tileRect l="-100000" t="-100000"/>
          </a:gradFill>
          <a:ln>
            <a:noFill/>
          </a:ln>
          <a:effectLst>
            <a:outerShdw blurRad="330200" dist="3175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2250">
              <a:solidFill>
                <a:prstClr val="white"/>
              </a:solidFill>
              <a:latin typeface="Titillium WebSemiBold"/>
              <a:ea typeface="思源黑体 CN Regular"/>
            </a:endParaRPr>
          </a:p>
        </p:txBody>
      </p:sp>
      <p:sp>
        <p:nvSpPr>
          <p:cNvPr id="82" name="Shape 3484">
            <a:extLst>
              <a:ext uri="{FF2B5EF4-FFF2-40B4-BE49-F238E27FC236}">
                <a16:creationId xmlns:a16="http://schemas.microsoft.com/office/drawing/2014/main" id="{F7D03C55-2E19-4823-B58E-F527E3AF0CC3}"/>
              </a:ext>
            </a:extLst>
          </p:cNvPr>
          <p:cNvSpPr/>
          <p:nvPr/>
        </p:nvSpPr>
        <p:spPr>
          <a:xfrm flipH="1">
            <a:off x="5718618" y="890006"/>
            <a:ext cx="1401915" cy="1401912"/>
          </a:xfrm>
          <a:prstGeom prst="ellipse">
            <a:avLst/>
          </a:prstGeom>
          <a:noFill/>
          <a:ln>
            <a:gradFill flip="none" rotWithShape="1">
              <a:gsLst>
                <a:gs pos="9000">
                  <a:schemeClr val="accent4">
                    <a:lumMod val="40000"/>
                    <a:lumOff val="60000"/>
                  </a:schemeClr>
                </a:gs>
                <a:gs pos="100000">
                  <a:schemeClr val="accent4">
                    <a:lumMod val="20000"/>
                    <a:lumOff val="80000"/>
                    <a:alpha val="0"/>
                  </a:schemeClr>
                </a:gs>
              </a:gsLst>
              <a:lin ang="2700000" scaled="1"/>
              <a:tileRect/>
            </a:gradFill>
          </a:ln>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nSpc>
                <a:spcPct val="100000"/>
              </a:lnSpc>
              <a:defRPr sz="3000" spc="0">
                <a:solidFill>
                  <a:schemeClr val="accent6">
                    <a:hueOff val="-2214564"/>
                    <a:satOff val="-18455"/>
                    <a:lumOff val="-82930"/>
                  </a:schemeClr>
                </a:solidFill>
                <a:latin typeface="Titillium WebSemiBold"/>
                <a:ea typeface="Titillium WebSemiBold"/>
                <a:cs typeface="Titillium WebSemiBold"/>
                <a:sym typeface="Titillium WebSemiBold"/>
              </a:defRPr>
            </a:lvl1pPr>
          </a:lstStyle>
          <a:p>
            <a:pPr defTabSz="685800">
              <a:defRPr/>
            </a:pPr>
            <a:endParaRPr sz="2250" dirty="0">
              <a:solidFill>
                <a:prstClr val="white"/>
              </a:solidFill>
            </a:endParaRPr>
          </a:p>
        </p:txBody>
      </p:sp>
      <p:sp>
        <p:nvSpPr>
          <p:cNvPr id="84" name="矩形: 圆角 83">
            <a:extLst>
              <a:ext uri="{FF2B5EF4-FFF2-40B4-BE49-F238E27FC236}">
                <a16:creationId xmlns:a16="http://schemas.microsoft.com/office/drawing/2014/main" id="{9DA5928B-D99C-4107-9213-DEBCACC10709}"/>
              </a:ext>
            </a:extLst>
          </p:cNvPr>
          <p:cNvSpPr/>
          <p:nvPr/>
        </p:nvSpPr>
        <p:spPr>
          <a:xfrm flipH="1">
            <a:off x="7191333" y="1238215"/>
            <a:ext cx="1618048" cy="267407"/>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 altLang="zh-CN" sz="1200" dirty="0">
                <a:solidFill>
                  <a:srgbClr val="CA865F"/>
                </a:solidFill>
                <a:latin typeface="Roboto"/>
                <a:ea typeface="思源黑体 CN Regular"/>
              </a:rPr>
              <a:t>Graphic elements</a:t>
            </a:r>
            <a:endParaRPr lang="zh-CN" altLang="en-US" sz="1200" dirty="0">
              <a:solidFill>
                <a:srgbClr val="CA865F"/>
              </a:solidFill>
              <a:latin typeface="Roboto"/>
              <a:ea typeface="思源黑体 CN Regular"/>
            </a:endParaRPr>
          </a:p>
        </p:txBody>
      </p:sp>
      <p:sp>
        <p:nvSpPr>
          <p:cNvPr id="85" name="矩形: 圆角 84">
            <a:extLst>
              <a:ext uri="{FF2B5EF4-FFF2-40B4-BE49-F238E27FC236}">
                <a16:creationId xmlns:a16="http://schemas.microsoft.com/office/drawing/2014/main" id="{135EE728-D8FB-40A9-AE8B-7CC6F1E3F3B7}"/>
              </a:ext>
            </a:extLst>
          </p:cNvPr>
          <p:cNvSpPr/>
          <p:nvPr/>
        </p:nvSpPr>
        <p:spPr>
          <a:xfrm flipH="1">
            <a:off x="7191332" y="1676302"/>
            <a:ext cx="1515332" cy="267407"/>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 altLang="zh-CN" sz="1200" dirty="0">
                <a:solidFill>
                  <a:srgbClr val="CA865F"/>
                </a:solidFill>
                <a:latin typeface="Roboto"/>
                <a:ea typeface="思源黑体 CN Regular"/>
              </a:rPr>
              <a:t>transformation</a:t>
            </a:r>
            <a:endParaRPr lang="zh-CN" altLang="en-US" sz="1200" dirty="0">
              <a:solidFill>
                <a:srgbClr val="CA865F"/>
              </a:solidFill>
              <a:latin typeface="Roboto"/>
              <a:ea typeface="思源黑体 CN Regular"/>
            </a:endParaRPr>
          </a:p>
        </p:txBody>
      </p:sp>
      <p:sp>
        <p:nvSpPr>
          <p:cNvPr id="86" name="椭圆 85">
            <a:extLst>
              <a:ext uri="{FF2B5EF4-FFF2-40B4-BE49-F238E27FC236}">
                <a16:creationId xmlns:a16="http://schemas.microsoft.com/office/drawing/2014/main" id="{0979A11D-92DB-4A57-A081-CFD473254C46}"/>
              </a:ext>
            </a:extLst>
          </p:cNvPr>
          <p:cNvSpPr/>
          <p:nvPr/>
        </p:nvSpPr>
        <p:spPr>
          <a:xfrm flipH="1">
            <a:off x="7027664" y="1313069"/>
            <a:ext cx="117699" cy="117699"/>
          </a:xfrm>
          <a:prstGeom prst="ellipse">
            <a:avLst/>
          </a:prstGeom>
          <a:gradFill flip="none" rotWithShape="1">
            <a:gsLst>
              <a:gs pos="37000">
                <a:schemeClr val="accent4">
                  <a:alpha val="0"/>
                </a:schemeClr>
              </a:gs>
              <a:gs pos="100000">
                <a:schemeClr val="accent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87" name="椭圆 86">
            <a:extLst>
              <a:ext uri="{FF2B5EF4-FFF2-40B4-BE49-F238E27FC236}">
                <a16:creationId xmlns:a16="http://schemas.microsoft.com/office/drawing/2014/main" id="{53922676-5311-479A-8FE7-887B505A4B75}"/>
              </a:ext>
            </a:extLst>
          </p:cNvPr>
          <p:cNvSpPr/>
          <p:nvPr/>
        </p:nvSpPr>
        <p:spPr>
          <a:xfrm flipH="1">
            <a:off x="7027664" y="1751156"/>
            <a:ext cx="117699" cy="117699"/>
          </a:xfrm>
          <a:prstGeom prst="ellipse">
            <a:avLst/>
          </a:prstGeom>
          <a:gradFill flip="none" rotWithShape="1">
            <a:gsLst>
              <a:gs pos="37000">
                <a:schemeClr val="accent4">
                  <a:alpha val="0"/>
                </a:schemeClr>
              </a:gs>
              <a:gs pos="100000">
                <a:schemeClr val="accent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88" name="椭圆 87">
            <a:extLst>
              <a:ext uri="{FF2B5EF4-FFF2-40B4-BE49-F238E27FC236}">
                <a16:creationId xmlns:a16="http://schemas.microsoft.com/office/drawing/2014/main" id="{BE70E2D0-94C9-4BCE-A262-6DE26B673115}"/>
              </a:ext>
            </a:extLst>
          </p:cNvPr>
          <p:cNvSpPr/>
          <p:nvPr/>
        </p:nvSpPr>
        <p:spPr>
          <a:xfrm flipH="1">
            <a:off x="7061329" y="1346734"/>
            <a:ext cx="50369" cy="50369"/>
          </a:xfrm>
          <a:prstGeom prst="ellipse">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70000"/>
              </a:lnSpc>
              <a:defRPr/>
            </a:pPr>
            <a:endParaRPr lang="zh-CN" altLang="en-US" sz="2250">
              <a:solidFill>
                <a:prstClr val="white"/>
              </a:solidFill>
              <a:latin typeface="Titillium WebSemiBold"/>
              <a:ea typeface="思源黑体 CN Regular"/>
            </a:endParaRPr>
          </a:p>
        </p:txBody>
      </p:sp>
      <p:sp>
        <p:nvSpPr>
          <p:cNvPr id="89" name="椭圆 88">
            <a:extLst>
              <a:ext uri="{FF2B5EF4-FFF2-40B4-BE49-F238E27FC236}">
                <a16:creationId xmlns:a16="http://schemas.microsoft.com/office/drawing/2014/main" id="{00398AAE-6F5B-46A3-A503-D023F6FDE504}"/>
              </a:ext>
            </a:extLst>
          </p:cNvPr>
          <p:cNvSpPr/>
          <p:nvPr/>
        </p:nvSpPr>
        <p:spPr>
          <a:xfrm flipH="1">
            <a:off x="7061329" y="1784821"/>
            <a:ext cx="50369" cy="50369"/>
          </a:xfrm>
          <a:prstGeom prst="ellipse">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70000"/>
              </a:lnSpc>
              <a:defRPr/>
            </a:pPr>
            <a:endParaRPr lang="zh-CN" altLang="en-US" sz="2250">
              <a:solidFill>
                <a:prstClr val="white"/>
              </a:solidFill>
              <a:latin typeface="Titillium WebSemiBold"/>
              <a:ea typeface="思源黑体 CN Regular"/>
            </a:endParaRPr>
          </a:p>
        </p:txBody>
      </p:sp>
      <p:sp>
        <p:nvSpPr>
          <p:cNvPr id="93" name="Shape 3486">
            <a:extLst>
              <a:ext uri="{FF2B5EF4-FFF2-40B4-BE49-F238E27FC236}">
                <a16:creationId xmlns:a16="http://schemas.microsoft.com/office/drawing/2014/main" id="{012AAF3E-B4B7-4979-A882-F18DE59F740F}"/>
              </a:ext>
            </a:extLst>
          </p:cNvPr>
          <p:cNvSpPr/>
          <p:nvPr/>
        </p:nvSpPr>
        <p:spPr>
          <a:xfrm flipH="1">
            <a:off x="6091402" y="3486016"/>
            <a:ext cx="983276" cy="984608"/>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330200" dist="317500" dir="5400000" algn="t" rotWithShape="0">
              <a:schemeClr val="accent1">
                <a:alpha val="4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nSpc>
                <a:spcPct val="100000"/>
              </a:lnSpc>
              <a:defRPr sz="3000" spc="0">
                <a:solidFill>
                  <a:schemeClr val="accent6">
                    <a:hueOff val="-2214564"/>
                    <a:satOff val="-18455"/>
                    <a:lumOff val="-82930"/>
                  </a:schemeClr>
                </a:solidFill>
                <a:latin typeface="Titillium WebSemiBold"/>
                <a:ea typeface="Titillium WebSemiBold"/>
                <a:cs typeface="Titillium WebSemiBold"/>
                <a:sym typeface="Titillium WebSemiBold"/>
              </a:defRPr>
            </a:lvl1pPr>
          </a:lstStyle>
          <a:p>
            <a:pPr defTabSz="685800">
              <a:defRPr/>
            </a:pPr>
            <a:endParaRPr sz="1800" dirty="0">
              <a:solidFill>
                <a:prstClr val="white"/>
              </a:solidFill>
            </a:endParaRPr>
          </a:p>
        </p:txBody>
      </p:sp>
      <p:sp>
        <p:nvSpPr>
          <p:cNvPr id="94" name="文本框 93">
            <a:extLst>
              <a:ext uri="{FF2B5EF4-FFF2-40B4-BE49-F238E27FC236}">
                <a16:creationId xmlns:a16="http://schemas.microsoft.com/office/drawing/2014/main" id="{2C7F4209-5A47-48A5-AB00-6FDEB4CAF368}"/>
              </a:ext>
            </a:extLst>
          </p:cNvPr>
          <p:cNvSpPr txBox="1"/>
          <p:nvPr/>
        </p:nvSpPr>
        <p:spPr>
          <a:xfrm flipH="1">
            <a:off x="6022822" y="3780201"/>
            <a:ext cx="1118254" cy="404085"/>
          </a:xfrm>
          <a:prstGeom prst="rect">
            <a:avLst/>
          </a:prstGeom>
          <a:noFill/>
        </p:spPr>
        <p:txBody>
          <a:bodyPr wrap="square">
            <a:spAutoFit/>
          </a:bodyPr>
          <a:lstStyle/>
          <a:p>
            <a:pPr algn="ctr" defTabSz="685800">
              <a:defRPr/>
            </a:pPr>
            <a:r>
              <a:rPr lang="en-US" altLang="zh-CN" sz="1013" dirty="0">
                <a:solidFill>
                  <a:prstClr val="white"/>
                </a:solidFill>
                <a:latin typeface="思源宋体 CN Heavy"/>
                <a:ea typeface="思源宋体 CN Heavy"/>
              </a:rPr>
              <a:t>Pronunciation</a:t>
            </a:r>
            <a:endParaRPr lang="zh-CN" altLang="en-US" sz="1013" dirty="0">
              <a:solidFill>
                <a:prstClr val="white"/>
              </a:solidFill>
              <a:latin typeface="思源宋体 CN Heavy"/>
              <a:ea typeface="思源宋体 CN Heavy"/>
            </a:endParaRPr>
          </a:p>
        </p:txBody>
      </p:sp>
      <p:sp>
        <p:nvSpPr>
          <p:cNvPr id="95" name="Shape 3484">
            <a:extLst>
              <a:ext uri="{FF2B5EF4-FFF2-40B4-BE49-F238E27FC236}">
                <a16:creationId xmlns:a16="http://schemas.microsoft.com/office/drawing/2014/main" id="{5660EEAF-32A6-47C7-91DD-4C169750CB81}"/>
              </a:ext>
            </a:extLst>
          </p:cNvPr>
          <p:cNvSpPr/>
          <p:nvPr/>
        </p:nvSpPr>
        <p:spPr>
          <a:xfrm flipH="1">
            <a:off x="5815985" y="3220411"/>
            <a:ext cx="1401915" cy="1401912"/>
          </a:xfrm>
          <a:prstGeom prst="ellipse">
            <a:avLst/>
          </a:prstGeom>
          <a:noFill/>
          <a:ln>
            <a:gradFill flip="none" rotWithShape="1">
              <a:gsLst>
                <a:gs pos="0">
                  <a:schemeClr val="accent2">
                    <a:lumMod val="40000"/>
                    <a:lumOff val="60000"/>
                  </a:schemeClr>
                </a:gs>
                <a:gs pos="100000">
                  <a:schemeClr val="accent2">
                    <a:lumMod val="20000"/>
                    <a:lumOff val="80000"/>
                    <a:alpha val="0"/>
                  </a:schemeClr>
                </a:gs>
              </a:gsLst>
              <a:lin ang="18900000" scaled="1"/>
              <a:tileRect/>
            </a:gradFill>
          </a:ln>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nSpc>
                <a:spcPct val="100000"/>
              </a:lnSpc>
              <a:defRPr sz="3000" spc="0">
                <a:solidFill>
                  <a:schemeClr val="accent6">
                    <a:hueOff val="-2214564"/>
                    <a:satOff val="-18455"/>
                    <a:lumOff val="-82930"/>
                  </a:schemeClr>
                </a:solidFill>
                <a:latin typeface="Titillium WebSemiBold"/>
                <a:ea typeface="Titillium WebSemiBold"/>
                <a:cs typeface="Titillium WebSemiBold"/>
                <a:sym typeface="Titillium WebSemiBold"/>
              </a:defRPr>
            </a:lvl1pPr>
          </a:lstStyle>
          <a:p>
            <a:pPr defTabSz="685800">
              <a:defRPr/>
            </a:pPr>
            <a:endParaRPr sz="2250" dirty="0">
              <a:solidFill>
                <a:prstClr val="white"/>
              </a:solidFill>
            </a:endParaRPr>
          </a:p>
        </p:txBody>
      </p:sp>
      <p:sp>
        <p:nvSpPr>
          <p:cNvPr id="96" name="矩形: 圆角 95">
            <a:extLst>
              <a:ext uri="{FF2B5EF4-FFF2-40B4-BE49-F238E27FC236}">
                <a16:creationId xmlns:a16="http://schemas.microsoft.com/office/drawing/2014/main" id="{9C61C7C7-EE2F-4FA6-8D19-14D0C3BEC9C7}"/>
              </a:ext>
            </a:extLst>
          </p:cNvPr>
          <p:cNvSpPr/>
          <p:nvPr/>
        </p:nvSpPr>
        <p:spPr>
          <a:xfrm flipH="1">
            <a:off x="7330204" y="3738197"/>
            <a:ext cx="1340033" cy="267407"/>
          </a:xfrm>
          <a:prstGeom prst="roundRect">
            <a:avLst>
              <a:gd name="adj" fmla="val 5000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 altLang="zh-CN" sz="1200" dirty="0">
                <a:solidFill>
                  <a:schemeClr val="accent1"/>
                </a:solidFill>
                <a:latin typeface="Roboto"/>
                <a:ea typeface="思源黑体 CN Regular"/>
              </a:rPr>
              <a:t>Polyphony</a:t>
            </a:r>
            <a:endParaRPr lang="zh-CN" altLang="en-US" sz="1200" dirty="0">
              <a:solidFill>
                <a:schemeClr val="accent1"/>
              </a:solidFill>
              <a:latin typeface="Roboto"/>
              <a:ea typeface="思源黑体 CN Regular"/>
            </a:endParaRPr>
          </a:p>
        </p:txBody>
      </p:sp>
      <p:sp>
        <p:nvSpPr>
          <p:cNvPr id="98" name="椭圆 97">
            <a:extLst>
              <a:ext uri="{FF2B5EF4-FFF2-40B4-BE49-F238E27FC236}">
                <a16:creationId xmlns:a16="http://schemas.microsoft.com/office/drawing/2014/main" id="{296A69F0-3428-4CE5-B508-3CB55129BF2D}"/>
              </a:ext>
            </a:extLst>
          </p:cNvPr>
          <p:cNvSpPr/>
          <p:nvPr/>
        </p:nvSpPr>
        <p:spPr>
          <a:xfrm flipH="1">
            <a:off x="7166534" y="3813051"/>
            <a:ext cx="117699" cy="117699"/>
          </a:xfrm>
          <a:prstGeom prst="ellipse">
            <a:avLst/>
          </a:prstGeom>
          <a:gradFill flip="none" rotWithShape="1">
            <a:gsLst>
              <a:gs pos="37000">
                <a:schemeClr val="accent2">
                  <a:lumMod val="20000"/>
                  <a:lumOff val="80000"/>
                  <a:alpha val="0"/>
                </a:schemeClr>
              </a:gs>
              <a:gs pos="100000">
                <a:schemeClr val="accent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100" name="椭圆 99">
            <a:extLst>
              <a:ext uri="{FF2B5EF4-FFF2-40B4-BE49-F238E27FC236}">
                <a16:creationId xmlns:a16="http://schemas.microsoft.com/office/drawing/2014/main" id="{E36E697E-BEC6-4CB5-B51F-8A3944B58B18}"/>
              </a:ext>
            </a:extLst>
          </p:cNvPr>
          <p:cNvSpPr/>
          <p:nvPr/>
        </p:nvSpPr>
        <p:spPr>
          <a:xfrm flipH="1">
            <a:off x="7200199" y="3846716"/>
            <a:ext cx="50369" cy="50369"/>
          </a:xfrm>
          <a:prstGeom prst="ellipse">
            <a:avLst/>
          </a:prstGeom>
          <a:gradFill flip="none" rotWithShape="1">
            <a:gsLst>
              <a:gs pos="0">
                <a:schemeClr val="accent1"/>
              </a:gs>
              <a:gs pos="69000">
                <a:schemeClr val="accent1">
                  <a:lumMod val="50000"/>
                </a:schemeClr>
              </a:gs>
            </a:gsLst>
            <a:path path="circle">
              <a:fillToRect r="100000" b="100000"/>
            </a:path>
            <a:tileRect l="-100000" t="-100000"/>
          </a:gradFill>
          <a:ln>
            <a:noFill/>
          </a:ln>
          <a:effectLst>
            <a:outerShdw blurRad="330200" dist="317500" dir="5400000" algn="t" rotWithShape="0">
              <a:srgbClr val="3853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70000"/>
              </a:lnSpc>
              <a:defRPr/>
            </a:pPr>
            <a:endParaRPr lang="zh-CN" altLang="en-US" sz="2250">
              <a:solidFill>
                <a:srgbClr val="7B2E40"/>
              </a:solidFill>
              <a:latin typeface="Titillium WebSemiBold"/>
              <a:ea typeface="思源黑体 CN Regular"/>
            </a:endParaRPr>
          </a:p>
        </p:txBody>
      </p:sp>
      <p:sp>
        <p:nvSpPr>
          <p:cNvPr id="104" name="矩形: 圆角 103">
            <a:extLst>
              <a:ext uri="{FF2B5EF4-FFF2-40B4-BE49-F238E27FC236}">
                <a16:creationId xmlns:a16="http://schemas.microsoft.com/office/drawing/2014/main" id="{EFF690FD-04D3-4C5E-BB15-94602DDF711B}"/>
              </a:ext>
            </a:extLst>
          </p:cNvPr>
          <p:cNvSpPr/>
          <p:nvPr/>
        </p:nvSpPr>
        <p:spPr>
          <a:xfrm flipH="1">
            <a:off x="7170184" y="4225750"/>
            <a:ext cx="874896" cy="267407"/>
          </a:xfrm>
          <a:prstGeom prst="roundRect">
            <a:avLst>
              <a:gd name="adj" fmla="val 5000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 altLang="zh-CN" sz="1200" dirty="0">
                <a:solidFill>
                  <a:schemeClr val="accent1"/>
                </a:solidFill>
                <a:latin typeface="Roboto"/>
                <a:ea typeface="思源黑体 CN Regular"/>
              </a:rPr>
              <a:t>Tone</a:t>
            </a:r>
            <a:endParaRPr lang="zh-CN" altLang="en-US" sz="1200" dirty="0">
              <a:solidFill>
                <a:schemeClr val="accent1"/>
              </a:solidFill>
              <a:latin typeface="Roboto"/>
              <a:ea typeface="思源黑体 CN Regular"/>
            </a:endParaRPr>
          </a:p>
        </p:txBody>
      </p:sp>
      <p:sp>
        <p:nvSpPr>
          <p:cNvPr id="105" name="椭圆 104">
            <a:extLst>
              <a:ext uri="{FF2B5EF4-FFF2-40B4-BE49-F238E27FC236}">
                <a16:creationId xmlns:a16="http://schemas.microsoft.com/office/drawing/2014/main" id="{926DC008-A951-4E55-999A-829B9920FA42}"/>
              </a:ext>
            </a:extLst>
          </p:cNvPr>
          <p:cNvSpPr/>
          <p:nvPr/>
        </p:nvSpPr>
        <p:spPr>
          <a:xfrm flipH="1">
            <a:off x="7006514" y="4300604"/>
            <a:ext cx="117699" cy="117699"/>
          </a:xfrm>
          <a:prstGeom prst="ellipse">
            <a:avLst/>
          </a:prstGeom>
          <a:gradFill flip="none" rotWithShape="1">
            <a:gsLst>
              <a:gs pos="37000">
                <a:schemeClr val="accent2">
                  <a:lumMod val="20000"/>
                  <a:lumOff val="80000"/>
                  <a:alpha val="0"/>
                </a:schemeClr>
              </a:gs>
              <a:gs pos="100000">
                <a:schemeClr val="accent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06" name="椭圆 105">
            <a:extLst>
              <a:ext uri="{FF2B5EF4-FFF2-40B4-BE49-F238E27FC236}">
                <a16:creationId xmlns:a16="http://schemas.microsoft.com/office/drawing/2014/main" id="{E76C698D-8942-48EF-A002-25557C2755DF}"/>
              </a:ext>
            </a:extLst>
          </p:cNvPr>
          <p:cNvSpPr/>
          <p:nvPr/>
        </p:nvSpPr>
        <p:spPr>
          <a:xfrm flipH="1">
            <a:off x="7040179" y="4334269"/>
            <a:ext cx="50369" cy="50369"/>
          </a:xfrm>
          <a:prstGeom prst="ellipse">
            <a:avLst/>
          </a:prstGeom>
          <a:gradFill flip="none" rotWithShape="1">
            <a:gsLst>
              <a:gs pos="0">
                <a:schemeClr val="accent1"/>
              </a:gs>
              <a:gs pos="69000">
                <a:schemeClr val="accent1">
                  <a:lumMod val="50000"/>
                </a:schemeClr>
              </a:gs>
            </a:gsLst>
            <a:path path="circle">
              <a:fillToRect r="100000" b="100000"/>
            </a:path>
            <a:tileRect l="-100000" t="-100000"/>
          </a:gradFill>
          <a:ln>
            <a:noFill/>
          </a:ln>
          <a:effectLst>
            <a:outerShdw blurRad="330200" dist="317500" dir="5400000" algn="t" rotWithShape="0">
              <a:srgbClr val="3853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70000"/>
              </a:lnSpc>
              <a:defRPr/>
            </a:pPr>
            <a:endParaRPr lang="zh-CN" altLang="en-US" sz="2250">
              <a:solidFill>
                <a:srgbClr val="7B2E40"/>
              </a:solidFill>
              <a:latin typeface="Titillium WebSemiBold"/>
              <a:ea typeface="思源黑体 CN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表格 5">
            <a:extLst>
              <a:ext uri="{FF2B5EF4-FFF2-40B4-BE49-F238E27FC236}">
                <a16:creationId xmlns:a16="http://schemas.microsoft.com/office/drawing/2014/main" id="{14FEE198-74B5-BF4E-0D97-BD21C8EAC6C3}"/>
              </a:ext>
            </a:extLst>
          </p:cNvPr>
          <p:cNvGraphicFramePr>
            <a:graphicFrameLocks noGrp="1"/>
          </p:cNvGraphicFramePr>
          <p:nvPr>
            <p:custDataLst>
              <p:tags r:id="rId1"/>
            </p:custDataLst>
          </p:nvPr>
        </p:nvGraphicFramePr>
        <p:xfrm>
          <a:off x="656038" y="1004035"/>
          <a:ext cx="7831931" cy="1550214"/>
        </p:xfrm>
        <a:graphic>
          <a:graphicData uri="http://schemas.openxmlformats.org/drawingml/2006/table">
            <a:tbl>
              <a:tblPr firstRow="1" bandRow="1"/>
              <a:tblGrid>
                <a:gridCol w="1440403">
                  <a:extLst>
                    <a:ext uri="{9D8B030D-6E8A-4147-A177-3AD203B41FA5}">
                      <a16:colId xmlns:a16="http://schemas.microsoft.com/office/drawing/2014/main" val="20000"/>
                    </a:ext>
                  </a:extLst>
                </a:gridCol>
                <a:gridCol w="491656">
                  <a:extLst>
                    <a:ext uri="{9D8B030D-6E8A-4147-A177-3AD203B41FA5}">
                      <a16:colId xmlns:a16="http://schemas.microsoft.com/office/drawing/2014/main" val="20001"/>
                    </a:ext>
                  </a:extLst>
                </a:gridCol>
                <a:gridCol w="491656">
                  <a:extLst>
                    <a:ext uri="{9D8B030D-6E8A-4147-A177-3AD203B41FA5}">
                      <a16:colId xmlns:a16="http://schemas.microsoft.com/office/drawing/2014/main" val="20002"/>
                    </a:ext>
                  </a:extLst>
                </a:gridCol>
                <a:gridCol w="491656">
                  <a:extLst>
                    <a:ext uri="{9D8B030D-6E8A-4147-A177-3AD203B41FA5}">
                      <a16:colId xmlns:a16="http://schemas.microsoft.com/office/drawing/2014/main" val="20003"/>
                    </a:ext>
                  </a:extLst>
                </a:gridCol>
                <a:gridCol w="491656">
                  <a:extLst>
                    <a:ext uri="{9D8B030D-6E8A-4147-A177-3AD203B41FA5}">
                      <a16:colId xmlns:a16="http://schemas.microsoft.com/office/drawing/2014/main" val="20004"/>
                    </a:ext>
                  </a:extLst>
                </a:gridCol>
                <a:gridCol w="491656">
                  <a:extLst>
                    <a:ext uri="{9D8B030D-6E8A-4147-A177-3AD203B41FA5}">
                      <a16:colId xmlns:a16="http://schemas.microsoft.com/office/drawing/2014/main" val="20005"/>
                    </a:ext>
                  </a:extLst>
                </a:gridCol>
                <a:gridCol w="491656">
                  <a:extLst>
                    <a:ext uri="{9D8B030D-6E8A-4147-A177-3AD203B41FA5}">
                      <a16:colId xmlns:a16="http://schemas.microsoft.com/office/drawing/2014/main" val="20006"/>
                    </a:ext>
                  </a:extLst>
                </a:gridCol>
                <a:gridCol w="491656">
                  <a:extLst>
                    <a:ext uri="{9D8B030D-6E8A-4147-A177-3AD203B41FA5}">
                      <a16:colId xmlns:a16="http://schemas.microsoft.com/office/drawing/2014/main" val="20007"/>
                    </a:ext>
                  </a:extLst>
                </a:gridCol>
                <a:gridCol w="491656">
                  <a:extLst>
                    <a:ext uri="{9D8B030D-6E8A-4147-A177-3AD203B41FA5}">
                      <a16:colId xmlns:a16="http://schemas.microsoft.com/office/drawing/2014/main" val="20008"/>
                    </a:ext>
                  </a:extLst>
                </a:gridCol>
                <a:gridCol w="491656">
                  <a:extLst>
                    <a:ext uri="{9D8B030D-6E8A-4147-A177-3AD203B41FA5}">
                      <a16:colId xmlns:a16="http://schemas.microsoft.com/office/drawing/2014/main" val="20009"/>
                    </a:ext>
                  </a:extLst>
                </a:gridCol>
                <a:gridCol w="491656">
                  <a:extLst>
                    <a:ext uri="{9D8B030D-6E8A-4147-A177-3AD203B41FA5}">
                      <a16:colId xmlns:a16="http://schemas.microsoft.com/office/drawing/2014/main" val="20010"/>
                    </a:ext>
                  </a:extLst>
                </a:gridCol>
                <a:gridCol w="491656">
                  <a:extLst>
                    <a:ext uri="{9D8B030D-6E8A-4147-A177-3AD203B41FA5}">
                      <a16:colId xmlns:a16="http://schemas.microsoft.com/office/drawing/2014/main" val="20011"/>
                    </a:ext>
                  </a:extLst>
                </a:gridCol>
                <a:gridCol w="491656">
                  <a:extLst>
                    <a:ext uri="{9D8B030D-6E8A-4147-A177-3AD203B41FA5}">
                      <a16:colId xmlns:a16="http://schemas.microsoft.com/office/drawing/2014/main" val="20012"/>
                    </a:ext>
                  </a:extLst>
                </a:gridCol>
                <a:gridCol w="491656">
                  <a:extLst>
                    <a:ext uri="{9D8B030D-6E8A-4147-A177-3AD203B41FA5}">
                      <a16:colId xmlns:a16="http://schemas.microsoft.com/office/drawing/2014/main" val="20013"/>
                    </a:ext>
                  </a:extLst>
                </a:gridCol>
              </a:tblGrid>
              <a:tr h="19232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12700" cmpd="sng">
                      <a:noFill/>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0</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1</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2 </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3</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lumMod val="75000"/>
                              <a:lumOff val="25000"/>
                            </a:schemeClr>
                          </a:solidFill>
                        </a:rPr>
                        <a:t>Month 4 </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5 </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6</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7</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8</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9</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10</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11 </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altLang="zh-CN" sz="800" dirty="0">
                          <a:solidFill>
                            <a:schemeClr val="tx1">
                              <a:lumMod val="75000"/>
                              <a:lumOff val="25000"/>
                            </a:schemeClr>
                          </a:solidFill>
                        </a:rPr>
                        <a:t>Month 12</a:t>
                      </a:r>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12700" cmpd="sng">
                      <a:noFill/>
                    </a:lnR>
                    <a:lnT w="12700" cmpd="sng">
                      <a:noFill/>
                    </a:lnT>
                    <a:lnB w="28575" cap="flat" cmpd="sng" algn="ctr">
                      <a:solidFill>
                        <a:srgbClr val="4248A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9232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800" b="0" dirty="0">
                          <a:solidFill>
                            <a:schemeClr val="tx1">
                              <a:lumMod val="75000"/>
                              <a:lumOff val="25000"/>
                            </a:schemeClr>
                          </a:solidFill>
                        </a:rPr>
                        <a:t>Application and Pro Forma</a:t>
                      </a:r>
                      <a:endParaRPr lang="zh-CN" altLang="en-US" sz="800" b="0" dirty="0">
                        <a:solidFill>
                          <a:schemeClr val="tx1">
                            <a:lumMod val="75000"/>
                            <a:lumOff val="25000"/>
                          </a:schemeClr>
                        </a:solidFill>
                      </a:endParaRPr>
                    </a:p>
                  </a:txBody>
                  <a:tcPr marL="34290" marR="34290" marT="34290" marB="34290" anchor="ctr">
                    <a:lnL w="12700" cmpd="sng">
                      <a:noFill/>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12700" cmpd="sng">
                      <a:noFill/>
                    </a:lnR>
                    <a:lnT w="28575" cap="flat" cmpd="sng" algn="ctr">
                      <a:solidFill>
                        <a:srgbClr val="4248A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232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800" b="0" kern="1200" dirty="0">
                          <a:solidFill>
                            <a:schemeClr val="tx1">
                              <a:lumMod val="75000"/>
                              <a:lumOff val="25000"/>
                            </a:schemeClr>
                          </a:solidFill>
                          <a:latin typeface="Calibri"/>
                          <a:ea typeface="+mn-ea"/>
                          <a:cs typeface="+mn-cs"/>
                        </a:rPr>
                        <a:t>Substantive Review </a:t>
                      </a:r>
                    </a:p>
                  </a:txBody>
                  <a:tcPr marL="34290" marR="34290" marT="34290" marB="34290" anchor="ctr">
                    <a:lnL w="12700" cmpd="sng">
                      <a:noFill/>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19232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1200" dirty="0">
                          <a:solidFill>
                            <a:schemeClr val="tx1">
                              <a:lumMod val="75000"/>
                              <a:lumOff val="25000"/>
                            </a:schemeClr>
                          </a:solidFill>
                          <a:latin typeface="Calibri"/>
                          <a:ea typeface="+mn-ea"/>
                          <a:cs typeface="+mn-cs"/>
                        </a:rPr>
                        <a:t>Preliminary Announcement</a:t>
                      </a:r>
                    </a:p>
                  </a:txBody>
                  <a:tcPr marL="34290" marR="34290" marT="34290" marB="34290" anchor="ctr">
                    <a:lnL w="12700" cmpd="sng">
                      <a:noFill/>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9232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1200" dirty="0">
                          <a:solidFill>
                            <a:schemeClr val="tx1">
                              <a:lumMod val="75000"/>
                              <a:lumOff val="25000"/>
                            </a:schemeClr>
                          </a:solidFill>
                          <a:latin typeface="Calibri"/>
                          <a:ea typeface="+mn-ea"/>
                          <a:cs typeface="+mn-cs"/>
                        </a:rPr>
                        <a:t>Register</a:t>
                      </a:r>
                      <a:endParaRPr lang="zh-CN" altLang="en-US" sz="800" b="0" kern="1200" dirty="0">
                        <a:solidFill>
                          <a:schemeClr val="tx1">
                            <a:lumMod val="75000"/>
                            <a:lumOff val="25000"/>
                          </a:schemeClr>
                        </a:solidFill>
                        <a:latin typeface="Calibri"/>
                        <a:ea typeface="+mn-ea"/>
                        <a:cs typeface="+mn-cs"/>
                      </a:endParaRPr>
                    </a:p>
                  </a:txBody>
                  <a:tcPr marL="34290" marR="34290" marT="34290" marB="34290" anchor="ctr">
                    <a:lnL w="12700" cmpd="sng">
                      <a:noFill/>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2057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altLang="zh-CN" sz="900" b="1" dirty="0">
                          <a:solidFill>
                            <a:schemeClr val="accent1"/>
                          </a:solidFill>
                        </a:rPr>
                        <a:t>Rejected Appeal </a:t>
                      </a:r>
                      <a:endParaRPr lang="zh-CN" altLang="en-US" sz="900" b="1" dirty="0">
                        <a:solidFill>
                          <a:schemeClr val="accent1"/>
                        </a:solidFill>
                      </a:endParaRPr>
                    </a:p>
                  </a:txBody>
                  <a:tcPr marL="34290" marR="34290" marT="34290" marB="34290" anchor="ctr">
                    <a:lnL w="12700" cmpd="sng">
                      <a:noFill/>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9232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1200" dirty="0">
                          <a:solidFill>
                            <a:schemeClr val="tx1">
                              <a:lumMod val="75000"/>
                              <a:lumOff val="25000"/>
                            </a:schemeClr>
                          </a:solidFill>
                          <a:latin typeface="Calibri"/>
                          <a:ea typeface="+mn-ea"/>
                          <a:cs typeface="+mn-cs"/>
                        </a:rPr>
                        <a:t>Preliminary Announcement</a:t>
                      </a:r>
                    </a:p>
                  </a:txBody>
                  <a:tcPr marL="34290" marR="34290" marT="34290" marB="34290" anchor="ctr">
                    <a:lnL w="12700" cmpd="sng">
                      <a:noFill/>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6"/>
                  </a:ext>
                </a:extLst>
              </a:tr>
              <a:tr h="18288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1200" dirty="0">
                          <a:solidFill>
                            <a:schemeClr val="tx1">
                              <a:lumMod val="75000"/>
                              <a:lumOff val="25000"/>
                            </a:schemeClr>
                          </a:solidFill>
                          <a:latin typeface="Calibri"/>
                          <a:ea typeface="+mn-ea"/>
                          <a:cs typeface="+mn-cs"/>
                        </a:rPr>
                        <a:t>Register</a:t>
                      </a:r>
                      <a:endParaRPr lang="zh-CN" altLang="en-US" sz="800" b="0" kern="1200" dirty="0">
                        <a:solidFill>
                          <a:schemeClr val="tx1">
                            <a:lumMod val="75000"/>
                            <a:lumOff val="25000"/>
                          </a:schemeClr>
                        </a:solidFill>
                        <a:latin typeface="Calibri"/>
                        <a:ea typeface="+mn-ea"/>
                        <a:cs typeface="+mn-cs"/>
                      </a:endParaRPr>
                    </a:p>
                  </a:txBody>
                  <a:tcPr marL="34290" marR="34290" marT="34290" marB="34290" anchor="ctr">
                    <a:lnL w="12700" cmpd="sng">
                      <a:noFill/>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6350" cap="flat" cmpd="sng" algn="ctr">
                      <a:solidFill>
                        <a:srgbClr val="FFFFFF">
                          <a:lumMod val="75000"/>
                        </a:srgb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zh-CN" altLang="en-US" sz="800" dirty="0">
                        <a:solidFill>
                          <a:schemeClr val="tx1">
                            <a:lumMod val="75000"/>
                            <a:lumOff val="25000"/>
                          </a:schemeClr>
                        </a:solidFill>
                      </a:endParaRPr>
                    </a:p>
                  </a:txBody>
                  <a:tcPr marL="34290" marR="34290" marT="34290" marB="34290" anchor="ctr">
                    <a:lnL w="6350" cap="flat" cmpd="sng" algn="ctr">
                      <a:solidFill>
                        <a:srgbClr val="FFFFFF">
                          <a:lumMod val="75000"/>
                        </a:srgbClr>
                      </a:solidFill>
                      <a:prstDash val="sysDash"/>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128" name="组合 127">
            <a:extLst>
              <a:ext uri="{FF2B5EF4-FFF2-40B4-BE49-F238E27FC236}">
                <a16:creationId xmlns:a16="http://schemas.microsoft.com/office/drawing/2014/main" id="{855E0DBD-6D13-7566-5DB5-08578E98DADC}"/>
              </a:ext>
            </a:extLst>
          </p:cNvPr>
          <p:cNvGrpSpPr/>
          <p:nvPr/>
        </p:nvGrpSpPr>
        <p:grpSpPr>
          <a:xfrm>
            <a:off x="696002" y="1213273"/>
            <a:ext cx="7831932" cy="1188740"/>
            <a:chOff x="928003" y="1617697"/>
            <a:chExt cx="10442576" cy="1584987"/>
          </a:xfrm>
        </p:grpSpPr>
        <p:sp>
          <p:nvSpPr>
            <p:cNvPr id="43" name="矩形 42">
              <a:extLst>
                <a:ext uri="{FF2B5EF4-FFF2-40B4-BE49-F238E27FC236}">
                  <a16:creationId xmlns:a16="http://schemas.microsoft.com/office/drawing/2014/main" id="{B33231DA-DA88-AFF3-D388-645BCA4C650F}"/>
                </a:ext>
              </a:extLst>
            </p:cNvPr>
            <p:cNvSpPr/>
            <p:nvPr>
              <p:custDataLst>
                <p:tags r:id="rId10"/>
              </p:custDataLst>
            </p:nvPr>
          </p:nvSpPr>
          <p:spPr>
            <a:xfrm>
              <a:off x="928003" y="1617697"/>
              <a:ext cx="10442576" cy="91547"/>
            </a:xfrm>
            <a:prstGeom prst="rect">
              <a:avLst/>
            </a:prstGeom>
            <a:solidFill>
              <a:schemeClr val="bg1">
                <a:alpha val="10000"/>
              </a:schemeClr>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44" name="矩形 43">
              <a:extLst>
                <a:ext uri="{FF2B5EF4-FFF2-40B4-BE49-F238E27FC236}">
                  <a16:creationId xmlns:a16="http://schemas.microsoft.com/office/drawing/2014/main" id="{F567FBE9-5A8E-557D-CE92-6F8B27A56D1B}"/>
                </a:ext>
              </a:extLst>
            </p:cNvPr>
            <p:cNvSpPr/>
            <p:nvPr>
              <p:custDataLst>
                <p:tags r:id="rId11"/>
              </p:custDataLst>
            </p:nvPr>
          </p:nvSpPr>
          <p:spPr>
            <a:xfrm>
              <a:off x="928003" y="1804377"/>
              <a:ext cx="10442576" cy="91547"/>
            </a:xfrm>
            <a:prstGeom prst="rect">
              <a:avLst/>
            </a:prstGeom>
            <a:solidFill>
              <a:schemeClr val="bg1">
                <a:alpha val="10000"/>
              </a:schemeClr>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45" name="矩形 44">
              <a:extLst>
                <a:ext uri="{FF2B5EF4-FFF2-40B4-BE49-F238E27FC236}">
                  <a16:creationId xmlns:a16="http://schemas.microsoft.com/office/drawing/2014/main" id="{331A3C66-6BDB-C87D-2945-05EB44E0CDDF}"/>
                </a:ext>
              </a:extLst>
            </p:cNvPr>
            <p:cNvSpPr/>
            <p:nvPr>
              <p:custDataLst>
                <p:tags r:id="rId12"/>
              </p:custDataLst>
            </p:nvPr>
          </p:nvSpPr>
          <p:spPr>
            <a:xfrm>
              <a:off x="928003" y="1991057"/>
              <a:ext cx="10442576" cy="91547"/>
            </a:xfrm>
            <a:prstGeom prst="rect">
              <a:avLst/>
            </a:prstGeom>
            <a:solidFill>
              <a:schemeClr val="bg1">
                <a:alpha val="10000"/>
              </a:schemeClr>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46" name="矩形 45">
              <a:extLst>
                <a:ext uri="{FF2B5EF4-FFF2-40B4-BE49-F238E27FC236}">
                  <a16:creationId xmlns:a16="http://schemas.microsoft.com/office/drawing/2014/main" id="{5A75F41A-4CAF-FA44-BB20-D279B7A5A3BE}"/>
                </a:ext>
              </a:extLst>
            </p:cNvPr>
            <p:cNvSpPr/>
            <p:nvPr>
              <p:custDataLst>
                <p:tags r:id="rId13"/>
              </p:custDataLst>
            </p:nvPr>
          </p:nvSpPr>
          <p:spPr>
            <a:xfrm>
              <a:off x="928003" y="2177737"/>
              <a:ext cx="10442576" cy="91547"/>
            </a:xfrm>
            <a:prstGeom prst="rect">
              <a:avLst/>
            </a:prstGeom>
            <a:solidFill>
              <a:schemeClr val="bg1">
                <a:alpha val="10000"/>
              </a:schemeClr>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47" name="矩形 46">
              <a:extLst>
                <a:ext uri="{FF2B5EF4-FFF2-40B4-BE49-F238E27FC236}">
                  <a16:creationId xmlns:a16="http://schemas.microsoft.com/office/drawing/2014/main" id="{CB97F7A0-5CE7-57C3-390D-D209FC88DF08}"/>
                </a:ext>
              </a:extLst>
            </p:cNvPr>
            <p:cNvSpPr/>
            <p:nvPr>
              <p:custDataLst>
                <p:tags r:id="rId14"/>
              </p:custDataLst>
            </p:nvPr>
          </p:nvSpPr>
          <p:spPr>
            <a:xfrm>
              <a:off x="928003" y="2364417"/>
              <a:ext cx="10442576" cy="91547"/>
            </a:xfrm>
            <a:prstGeom prst="rect">
              <a:avLst/>
            </a:prstGeom>
            <a:solidFill>
              <a:schemeClr val="bg1">
                <a:alpha val="10000"/>
              </a:schemeClr>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48" name="矩形 47">
              <a:extLst>
                <a:ext uri="{FF2B5EF4-FFF2-40B4-BE49-F238E27FC236}">
                  <a16:creationId xmlns:a16="http://schemas.microsoft.com/office/drawing/2014/main" id="{076D1854-B346-BC9A-8EDE-F7BC206A7713}"/>
                </a:ext>
              </a:extLst>
            </p:cNvPr>
            <p:cNvSpPr/>
            <p:nvPr>
              <p:custDataLst>
                <p:tags r:id="rId15"/>
              </p:custDataLst>
            </p:nvPr>
          </p:nvSpPr>
          <p:spPr>
            <a:xfrm>
              <a:off x="928003" y="2551098"/>
              <a:ext cx="10442576" cy="91547"/>
            </a:xfrm>
            <a:prstGeom prst="rect">
              <a:avLst/>
            </a:prstGeom>
            <a:solidFill>
              <a:schemeClr val="bg1">
                <a:alpha val="10000"/>
              </a:schemeClr>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49" name="矩形 48">
              <a:extLst>
                <a:ext uri="{FF2B5EF4-FFF2-40B4-BE49-F238E27FC236}">
                  <a16:creationId xmlns:a16="http://schemas.microsoft.com/office/drawing/2014/main" id="{B6D27460-5B75-7BF2-ADB6-20070A4B2577}"/>
                </a:ext>
              </a:extLst>
            </p:cNvPr>
            <p:cNvSpPr/>
            <p:nvPr>
              <p:custDataLst>
                <p:tags r:id="rId16"/>
              </p:custDataLst>
            </p:nvPr>
          </p:nvSpPr>
          <p:spPr>
            <a:xfrm>
              <a:off x="928003" y="2737778"/>
              <a:ext cx="10442576" cy="91547"/>
            </a:xfrm>
            <a:prstGeom prst="rect">
              <a:avLst/>
            </a:prstGeom>
            <a:solidFill>
              <a:schemeClr val="bg1">
                <a:alpha val="10000"/>
              </a:schemeClr>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50" name="矩形 49">
              <a:extLst>
                <a:ext uri="{FF2B5EF4-FFF2-40B4-BE49-F238E27FC236}">
                  <a16:creationId xmlns:a16="http://schemas.microsoft.com/office/drawing/2014/main" id="{9223D595-B6F4-938E-4D0C-229E94CE9BB1}"/>
                </a:ext>
              </a:extLst>
            </p:cNvPr>
            <p:cNvSpPr/>
            <p:nvPr>
              <p:custDataLst>
                <p:tags r:id="rId17"/>
              </p:custDataLst>
            </p:nvPr>
          </p:nvSpPr>
          <p:spPr>
            <a:xfrm>
              <a:off x="928003" y="2924458"/>
              <a:ext cx="10442576" cy="91547"/>
            </a:xfrm>
            <a:prstGeom prst="rect">
              <a:avLst/>
            </a:prstGeom>
            <a:solidFill>
              <a:schemeClr val="bg1">
                <a:alpha val="10000"/>
              </a:schemeClr>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51" name="矩形 50">
              <a:extLst>
                <a:ext uri="{FF2B5EF4-FFF2-40B4-BE49-F238E27FC236}">
                  <a16:creationId xmlns:a16="http://schemas.microsoft.com/office/drawing/2014/main" id="{F148A7A2-4530-B379-4840-C43FF82C5411}"/>
                </a:ext>
              </a:extLst>
            </p:cNvPr>
            <p:cNvSpPr/>
            <p:nvPr>
              <p:custDataLst>
                <p:tags r:id="rId18"/>
              </p:custDataLst>
            </p:nvPr>
          </p:nvSpPr>
          <p:spPr>
            <a:xfrm>
              <a:off x="928003" y="3111137"/>
              <a:ext cx="10442576" cy="91547"/>
            </a:xfrm>
            <a:prstGeom prst="rect">
              <a:avLst/>
            </a:prstGeom>
            <a:solidFill>
              <a:schemeClr val="bg1">
                <a:alpha val="10000"/>
              </a:schemeClr>
            </a:soli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grpSp>
      <p:sp>
        <p:nvSpPr>
          <p:cNvPr id="53" name="矩形: 圆角 16">
            <a:extLst>
              <a:ext uri="{FF2B5EF4-FFF2-40B4-BE49-F238E27FC236}">
                <a16:creationId xmlns:a16="http://schemas.microsoft.com/office/drawing/2014/main" id="{98F4123C-ECBB-7C83-1287-D096A04923E7}"/>
              </a:ext>
            </a:extLst>
          </p:cNvPr>
          <p:cNvSpPr/>
          <p:nvPr>
            <p:custDataLst>
              <p:tags r:id="rId2"/>
            </p:custDataLst>
          </p:nvPr>
        </p:nvSpPr>
        <p:spPr>
          <a:xfrm>
            <a:off x="2117347" y="1240217"/>
            <a:ext cx="502266" cy="118551"/>
          </a:xfrm>
          <a:prstGeom prst="roundRect">
            <a:avLst>
              <a:gd name="adj" fmla="val 50000"/>
            </a:avLst>
          </a:prstGeom>
          <a:gradFill flip="none" rotWithShape="1">
            <a:gsLst>
              <a:gs pos="0">
                <a:schemeClr val="accent4">
                  <a:lumMod val="60000"/>
                  <a:lumOff val="40000"/>
                </a:schemeClr>
              </a:gs>
              <a:gs pos="100000">
                <a:schemeClr val="accent2"/>
              </a:gs>
            </a:gsLst>
            <a:lin ang="0" scaled="1"/>
            <a:tileRect/>
          </a:gra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56" name="矩形: 圆角 19">
            <a:extLst>
              <a:ext uri="{FF2B5EF4-FFF2-40B4-BE49-F238E27FC236}">
                <a16:creationId xmlns:a16="http://schemas.microsoft.com/office/drawing/2014/main" id="{E7CA9763-A826-E94F-F23C-B81487EF21CE}"/>
              </a:ext>
            </a:extLst>
          </p:cNvPr>
          <p:cNvSpPr/>
          <p:nvPr>
            <p:custDataLst>
              <p:tags r:id="rId3"/>
            </p:custDataLst>
          </p:nvPr>
        </p:nvSpPr>
        <p:spPr>
          <a:xfrm>
            <a:off x="4577195" y="1602605"/>
            <a:ext cx="1465530" cy="121500"/>
          </a:xfrm>
          <a:prstGeom prst="roundRect">
            <a:avLst>
              <a:gd name="adj" fmla="val 50000"/>
            </a:avLst>
          </a:prstGeom>
          <a:gradFill flip="none" rotWithShape="1">
            <a:gsLst>
              <a:gs pos="0">
                <a:schemeClr val="accent4">
                  <a:lumMod val="60000"/>
                  <a:lumOff val="40000"/>
                </a:schemeClr>
              </a:gs>
              <a:gs pos="100000">
                <a:schemeClr val="accent2"/>
              </a:gs>
            </a:gsLst>
            <a:lin ang="0" scaled="1"/>
            <a:tileRect/>
          </a:gra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65" name="矩形: 圆角 18">
            <a:extLst>
              <a:ext uri="{FF2B5EF4-FFF2-40B4-BE49-F238E27FC236}">
                <a16:creationId xmlns:a16="http://schemas.microsoft.com/office/drawing/2014/main" id="{4E45412C-DE7C-0C26-B46E-C84E4EB10226}"/>
              </a:ext>
            </a:extLst>
          </p:cNvPr>
          <p:cNvSpPr/>
          <p:nvPr>
            <p:custDataLst>
              <p:tags r:id="rId4"/>
            </p:custDataLst>
          </p:nvPr>
        </p:nvSpPr>
        <p:spPr>
          <a:xfrm>
            <a:off x="4572000" y="1988768"/>
            <a:ext cx="2496416" cy="167400"/>
          </a:xfrm>
          <a:prstGeom prst="roundRect">
            <a:avLst>
              <a:gd name="adj" fmla="val 50000"/>
            </a:avLst>
          </a:prstGeom>
          <a:gradFill flip="none" rotWithShape="1">
            <a:gsLst>
              <a:gs pos="0">
                <a:schemeClr val="accent1"/>
              </a:gs>
              <a:gs pos="100000">
                <a:schemeClr val="accent1">
                  <a:lumMod val="75000"/>
                </a:schemeClr>
              </a:gs>
            </a:gsLst>
            <a:lin ang="0" scaled="1"/>
            <a:tileRect/>
          </a:gra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57" name="矩形: 圆角 20">
            <a:extLst>
              <a:ext uri="{FF2B5EF4-FFF2-40B4-BE49-F238E27FC236}">
                <a16:creationId xmlns:a16="http://schemas.microsoft.com/office/drawing/2014/main" id="{BE237C44-DA52-313B-EDDA-0B1FEF862A7C}"/>
              </a:ext>
            </a:extLst>
          </p:cNvPr>
          <p:cNvSpPr>
            <a:spLocks noChangeAspect="1"/>
          </p:cNvSpPr>
          <p:nvPr>
            <p:custDataLst>
              <p:tags r:id="rId5"/>
            </p:custDataLst>
          </p:nvPr>
        </p:nvSpPr>
        <p:spPr>
          <a:xfrm>
            <a:off x="8378845" y="2327136"/>
            <a:ext cx="250816" cy="270000"/>
          </a:xfrm>
          <a:prstGeom prst="sun">
            <a:avLst/>
          </a:prstGeom>
          <a:gradFill flip="none" rotWithShape="1">
            <a:gsLst>
              <a:gs pos="0">
                <a:schemeClr val="accent1"/>
              </a:gs>
              <a:gs pos="100000">
                <a:schemeClr val="accent1">
                  <a:lumMod val="75000"/>
                </a:schemeClr>
              </a:gs>
            </a:gsLst>
            <a:lin ang="0" scaled="1"/>
            <a:tileRect/>
          </a:gra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58" name="矩形: 圆角 21">
            <a:extLst>
              <a:ext uri="{FF2B5EF4-FFF2-40B4-BE49-F238E27FC236}">
                <a16:creationId xmlns:a16="http://schemas.microsoft.com/office/drawing/2014/main" id="{064BCC87-2D40-B4FE-9357-C44E6737F7BD}"/>
              </a:ext>
            </a:extLst>
          </p:cNvPr>
          <p:cNvSpPr/>
          <p:nvPr>
            <p:custDataLst>
              <p:tags r:id="rId6"/>
            </p:custDataLst>
          </p:nvPr>
        </p:nvSpPr>
        <p:spPr>
          <a:xfrm>
            <a:off x="7022436" y="2172205"/>
            <a:ext cx="1465530" cy="142982"/>
          </a:xfrm>
          <a:prstGeom prst="roundRect">
            <a:avLst>
              <a:gd name="adj" fmla="val 50000"/>
            </a:avLst>
          </a:prstGeom>
          <a:gradFill flip="none" rotWithShape="1">
            <a:gsLst>
              <a:gs pos="0">
                <a:schemeClr val="accent1"/>
              </a:gs>
              <a:gs pos="100000">
                <a:schemeClr val="accent1">
                  <a:lumMod val="75000"/>
                </a:schemeClr>
              </a:gs>
            </a:gsLst>
            <a:lin ang="0" scaled="1"/>
            <a:tileRect/>
          </a:gra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66" name="矩形: 圆角 19">
            <a:extLst>
              <a:ext uri="{FF2B5EF4-FFF2-40B4-BE49-F238E27FC236}">
                <a16:creationId xmlns:a16="http://schemas.microsoft.com/office/drawing/2014/main" id="{A7493FDF-9AF1-E33B-E2F6-410E209B5225}"/>
              </a:ext>
            </a:extLst>
          </p:cNvPr>
          <p:cNvSpPr>
            <a:spLocks noChangeAspect="1"/>
          </p:cNvSpPr>
          <p:nvPr>
            <p:custDataLst>
              <p:tags r:id="rId7"/>
            </p:custDataLst>
          </p:nvPr>
        </p:nvSpPr>
        <p:spPr>
          <a:xfrm>
            <a:off x="5954365" y="1711046"/>
            <a:ext cx="187286" cy="270000"/>
          </a:xfrm>
          <a:prstGeom prst="star4">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sp>
        <p:nvSpPr>
          <p:cNvPr id="60" name="矩形: 圆角 16">
            <a:extLst>
              <a:ext uri="{FF2B5EF4-FFF2-40B4-BE49-F238E27FC236}">
                <a16:creationId xmlns:a16="http://schemas.microsoft.com/office/drawing/2014/main" id="{93E8DB1C-2C37-9765-D1C3-DF8A4670593A}"/>
              </a:ext>
            </a:extLst>
          </p:cNvPr>
          <p:cNvSpPr/>
          <p:nvPr>
            <p:custDataLst>
              <p:tags r:id="rId8"/>
            </p:custDataLst>
          </p:nvPr>
        </p:nvSpPr>
        <p:spPr>
          <a:xfrm>
            <a:off x="2611799" y="1416343"/>
            <a:ext cx="1965396" cy="120913"/>
          </a:xfrm>
          <a:prstGeom prst="roundRect">
            <a:avLst>
              <a:gd name="adj" fmla="val 50000"/>
            </a:avLst>
          </a:prstGeom>
          <a:gradFill flip="none" rotWithShape="1">
            <a:gsLst>
              <a:gs pos="0">
                <a:schemeClr val="accent4">
                  <a:lumMod val="60000"/>
                  <a:lumOff val="40000"/>
                </a:schemeClr>
              </a:gs>
              <a:gs pos="100000">
                <a:schemeClr val="accent2"/>
              </a:gs>
            </a:gsLst>
            <a:lin ang="0" scaled="1"/>
            <a:tileRect/>
          </a:gradFill>
          <a:ln w="12700" cap="flat" cmpd="sng" algn="ctr">
            <a:noFill/>
            <a:prstDash val="solid"/>
            <a:miter lim="800000"/>
          </a:ln>
          <a:effectLst/>
        </p:spPr>
        <p:txBody>
          <a:bodyPr rtlCol="0" anchor="ctr"/>
          <a:lstStyle/>
          <a:p>
            <a:pPr algn="ctr" defTabSz="685800"/>
            <a:endParaRPr lang="zh-CN" altLang="en-US" sz="1013" kern="0">
              <a:solidFill>
                <a:srgbClr val="5D3AAE"/>
              </a:solidFill>
              <a:latin typeface="Roboto Regular" panose="02000000000000000000"/>
              <a:ea typeface="思源黑体 CN Regular" panose="020B0500000000000000" charset="-122"/>
            </a:endParaRPr>
          </a:p>
        </p:txBody>
      </p:sp>
      <p:grpSp>
        <p:nvGrpSpPr>
          <p:cNvPr id="126" name="组合 125">
            <a:extLst>
              <a:ext uri="{FF2B5EF4-FFF2-40B4-BE49-F238E27FC236}">
                <a16:creationId xmlns:a16="http://schemas.microsoft.com/office/drawing/2014/main" id="{0506FED7-AEDB-7308-9C19-79E60DE945CD}"/>
              </a:ext>
            </a:extLst>
          </p:cNvPr>
          <p:cNvGrpSpPr/>
          <p:nvPr/>
        </p:nvGrpSpPr>
        <p:grpSpPr>
          <a:xfrm>
            <a:off x="437631" y="2809485"/>
            <a:ext cx="8407954" cy="1794095"/>
            <a:chOff x="583507" y="3745978"/>
            <a:chExt cx="11210605" cy="2392126"/>
          </a:xfrm>
        </p:grpSpPr>
        <p:sp>
          <p:nvSpPr>
            <p:cNvPr id="100" name="矩形: 圆角 22">
              <a:extLst>
                <a:ext uri="{FF2B5EF4-FFF2-40B4-BE49-F238E27FC236}">
                  <a16:creationId xmlns:a16="http://schemas.microsoft.com/office/drawing/2014/main" id="{EC4EF353-6387-53C3-47C4-589ADC7866D3}"/>
                </a:ext>
              </a:extLst>
            </p:cNvPr>
            <p:cNvSpPr/>
            <p:nvPr/>
          </p:nvSpPr>
          <p:spPr>
            <a:xfrm>
              <a:off x="4265813" y="3750066"/>
              <a:ext cx="1475103" cy="1098000"/>
            </a:xfrm>
            <a:prstGeom prst="roundRect">
              <a:avLst>
                <a:gd name="adj" fmla="val 11144"/>
              </a:avLst>
            </a:prstGeom>
            <a:solidFill>
              <a:schemeClr val="accent4">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矩形: 圆角 22">
              <a:extLst>
                <a:ext uri="{FF2B5EF4-FFF2-40B4-BE49-F238E27FC236}">
                  <a16:creationId xmlns:a16="http://schemas.microsoft.com/office/drawing/2014/main" id="{34C8C598-DAD7-9E7B-54D7-25C15E4A8D8F}"/>
                </a:ext>
              </a:extLst>
            </p:cNvPr>
            <p:cNvSpPr/>
            <p:nvPr/>
          </p:nvSpPr>
          <p:spPr>
            <a:xfrm>
              <a:off x="2315921" y="3750066"/>
              <a:ext cx="1465049" cy="2379272"/>
            </a:xfrm>
            <a:prstGeom prst="roundRect">
              <a:avLst>
                <a:gd name="adj" fmla="val 11144"/>
              </a:avLst>
            </a:prstGeom>
            <a:solidFill>
              <a:schemeClr val="accent4">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9" name="矩形: 圆角 23">
              <a:extLst>
                <a:ext uri="{FF2B5EF4-FFF2-40B4-BE49-F238E27FC236}">
                  <a16:creationId xmlns:a16="http://schemas.microsoft.com/office/drawing/2014/main" id="{A32F2BB5-C718-3963-14D1-5A26D6BE8CF4}"/>
                </a:ext>
              </a:extLst>
            </p:cNvPr>
            <p:cNvSpPr/>
            <p:nvPr/>
          </p:nvSpPr>
          <p:spPr>
            <a:xfrm>
              <a:off x="9897260" y="3750065"/>
              <a:ext cx="1681097" cy="1092618"/>
            </a:xfrm>
            <a:prstGeom prst="roundRect">
              <a:avLst>
                <a:gd name="adj" fmla="val 11144"/>
              </a:avLst>
            </a:prstGeom>
            <a:solidFill>
              <a:schemeClr val="accent4">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0" name="矩形: 圆角 1">
              <a:extLst>
                <a:ext uri="{FF2B5EF4-FFF2-40B4-BE49-F238E27FC236}">
                  <a16:creationId xmlns:a16="http://schemas.microsoft.com/office/drawing/2014/main" id="{72F54CAC-1385-9BC4-650D-AD8AD4935D96}"/>
                </a:ext>
              </a:extLst>
            </p:cNvPr>
            <p:cNvSpPr/>
            <p:nvPr/>
          </p:nvSpPr>
          <p:spPr>
            <a:xfrm>
              <a:off x="6133116" y="3750066"/>
              <a:ext cx="3413940" cy="1092618"/>
            </a:xfrm>
            <a:prstGeom prst="roundRect">
              <a:avLst>
                <a:gd name="adj" fmla="val 11144"/>
              </a:avLst>
            </a:prstGeom>
            <a:solidFill>
              <a:schemeClr val="accent4">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22" name="圆角矩形 121">
              <a:extLst>
                <a:ext uri="{FF2B5EF4-FFF2-40B4-BE49-F238E27FC236}">
                  <a16:creationId xmlns:a16="http://schemas.microsoft.com/office/drawing/2014/main" id="{9B10D3AF-B1EA-0D7E-E639-189BAADFFFC3}"/>
                </a:ext>
              </a:extLst>
            </p:cNvPr>
            <p:cNvSpPr/>
            <p:nvPr/>
          </p:nvSpPr>
          <p:spPr>
            <a:xfrm>
              <a:off x="4701719" y="5156548"/>
              <a:ext cx="2651788" cy="972790"/>
            </a:xfrm>
            <a:prstGeom prst="roundRect">
              <a:avLst/>
            </a:prstGeom>
            <a:solidFill>
              <a:schemeClr val="accent6">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03" name="文本框 102">
              <a:extLst>
                <a:ext uri="{FF2B5EF4-FFF2-40B4-BE49-F238E27FC236}">
                  <a16:creationId xmlns:a16="http://schemas.microsoft.com/office/drawing/2014/main" id="{E686BB66-E41F-EE91-FA57-BAFD51D805A3}"/>
                </a:ext>
              </a:extLst>
            </p:cNvPr>
            <p:cNvSpPr txBox="1"/>
            <p:nvPr/>
          </p:nvSpPr>
          <p:spPr>
            <a:xfrm>
              <a:off x="7965667" y="5075946"/>
              <a:ext cx="1368345" cy="369332"/>
            </a:xfrm>
            <a:prstGeom prst="rect">
              <a:avLst/>
            </a:prstGeom>
            <a:noFill/>
          </p:spPr>
          <p:txBody>
            <a:bodyPr wrap="square">
              <a:spAutoFit/>
            </a:bodyPr>
            <a:lstStyle/>
            <a:p>
              <a:r>
                <a:rPr lang="en-US" altLang="zh-CN" sz="1200" dirty="0">
                  <a:solidFill>
                    <a:schemeClr val="accent3"/>
                  </a:solidFill>
                  <a:cs typeface="+mn-ea"/>
                  <a:sym typeface="+mn-lt"/>
                </a:rPr>
                <a:t>Opposition</a:t>
              </a:r>
              <a:endParaRPr lang="zh-CN" altLang="en-US" sz="1200" dirty="0"/>
            </a:p>
          </p:txBody>
        </p:sp>
        <p:cxnSp>
          <p:nvCxnSpPr>
            <p:cNvPr id="105" name="直接箭头连接符 20">
              <a:extLst>
                <a:ext uri="{FF2B5EF4-FFF2-40B4-BE49-F238E27FC236}">
                  <a16:creationId xmlns:a16="http://schemas.microsoft.com/office/drawing/2014/main" id="{A09894F3-7D18-8D2E-A273-D897BAEA3DCC}"/>
                </a:ext>
              </a:extLst>
            </p:cNvPr>
            <p:cNvCxnSpPr>
              <a:cxnSpLocks/>
            </p:cNvCxnSpPr>
            <p:nvPr/>
          </p:nvCxnSpPr>
          <p:spPr>
            <a:xfrm>
              <a:off x="9515936" y="5231180"/>
              <a:ext cx="3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C1443D0D-9249-3C05-61B4-F9BB736B8763}"/>
                </a:ext>
              </a:extLst>
            </p:cNvPr>
            <p:cNvSpPr txBox="1"/>
            <p:nvPr/>
          </p:nvSpPr>
          <p:spPr>
            <a:xfrm>
              <a:off x="9844005" y="4912117"/>
              <a:ext cx="1856675" cy="615553"/>
            </a:xfrm>
            <a:prstGeom prst="rect">
              <a:avLst/>
            </a:prstGeom>
            <a:noFill/>
          </p:spPr>
          <p:txBody>
            <a:bodyPr wrap="square" rtlCol="0">
              <a:spAutoFit/>
            </a:bodyPr>
            <a:lstStyle/>
            <a:p>
              <a:r>
                <a:rPr lang="en-US" altLang="zh-CN" sz="1200" dirty="0">
                  <a:solidFill>
                    <a:schemeClr val="accent3"/>
                  </a:solidFill>
                  <a:cs typeface="+mn-ea"/>
                  <a:sym typeface="+mn-lt"/>
                </a:rPr>
                <a:t>Non-registration Adjudication</a:t>
              </a:r>
              <a:endParaRPr lang="zh-CN" altLang="en-US" sz="1200" dirty="0">
                <a:solidFill>
                  <a:schemeClr val="accent3"/>
                </a:solidFill>
                <a:cs typeface="+mn-ea"/>
                <a:sym typeface="+mn-lt"/>
              </a:endParaRPr>
            </a:p>
          </p:txBody>
        </p:sp>
        <p:cxnSp>
          <p:nvCxnSpPr>
            <p:cNvPr id="114" name="直接箭头连接符 18">
              <a:extLst>
                <a:ext uri="{FF2B5EF4-FFF2-40B4-BE49-F238E27FC236}">
                  <a16:creationId xmlns:a16="http://schemas.microsoft.com/office/drawing/2014/main" id="{5151F714-87A0-D800-09F4-85CF5A64EFC9}"/>
                </a:ext>
              </a:extLst>
            </p:cNvPr>
            <p:cNvCxnSpPr>
              <a:cxnSpLocks/>
            </p:cNvCxnSpPr>
            <p:nvPr/>
          </p:nvCxnSpPr>
          <p:spPr>
            <a:xfrm flipV="1">
              <a:off x="3972804" y="4848573"/>
              <a:ext cx="180975" cy="30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8">
              <a:extLst>
                <a:ext uri="{FF2B5EF4-FFF2-40B4-BE49-F238E27FC236}">
                  <a16:creationId xmlns:a16="http://schemas.microsoft.com/office/drawing/2014/main" id="{C035669E-A239-896F-B246-FEDC6E0FF9AF}"/>
                </a:ext>
              </a:extLst>
            </p:cNvPr>
            <p:cNvCxnSpPr>
              <a:cxnSpLocks/>
            </p:cNvCxnSpPr>
            <p:nvPr/>
          </p:nvCxnSpPr>
          <p:spPr>
            <a:xfrm>
              <a:off x="7653650" y="4848573"/>
              <a:ext cx="180975" cy="30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6" name="直接箭头连接符 18">
              <a:extLst>
                <a:ext uri="{FF2B5EF4-FFF2-40B4-BE49-F238E27FC236}">
                  <a16:creationId xmlns:a16="http://schemas.microsoft.com/office/drawing/2014/main" id="{12D72AF8-B2F7-7781-BFF5-C77BA37B6F32}"/>
                </a:ext>
              </a:extLst>
            </p:cNvPr>
            <p:cNvCxnSpPr>
              <a:cxnSpLocks/>
            </p:cNvCxnSpPr>
            <p:nvPr/>
          </p:nvCxnSpPr>
          <p:spPr>
            <a:xfrm flipV="1">
              <a:off x="9500530" y="4848573"/>
              <a:ext cx="180975" cy="3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0" name="直接箭头连接符 18">
              <a:extLst>
                <a:ext uri="{FF2B5EF4-FFF2-40B4-BE49-F238E27FC236}">
                  <a16:creationId xmlns:a16="http://schemas.microsoft.com/office/drawing/2014/main" id="{456E1E1B-F1C3-C165-2210-6B99F8031AEC}"/>
                </a:ext>
              </a:extLst>
            </p:cNvPr>
            <p:cNvCxnSpPr>
              <a:cxnSpLocks/>
            </p:cNvCxnSpPr>
            <p:nvPr/>
          </p:nvCxnSpPr>
          <p:spPr>
            <a:xfrm>
              <a:off x="5354736" y="4848573"/>
              <a:ext cx="180975" cy="30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E9682C6D-42FE-A3FA-49D3-99983EE24AE8}"/>
                </a:ext>
              </a:extLst>
            </p:cNvPr>
            <p:cNvSpPr txBox="1"/>
            <p:nvPr/>
          </p:nvSpPr>
          <p:spPr>
            <a:xfrm>
              <a:off x="4711246" y="5122441"/>
              <a:ext cx="2988480" cy="1015663"/>
            </a:xfrm>
            <a:prstGeom prst="rect">
              <a:avLst/>
            </a:prstGeom>
            <a:noFill/>
          </p:spPr>
          <p:txBody>
            <a:bodyPr wrap="square" rtlCol="0">
              <a:spAutoFit/>
            </a:bodyPr>
            <a:lstStyle/>
            <a:p>
              <a:r>
                <a:rPr lang="zh-CN" altLang="en-US" sz="1200" dirty="0">
                  <a:solidFill>
                    <a:schemeClr val="accent3"/>
                  </a:solidFill>
                  <a:cs typeface="+mn-ea"/>
                  <a:sym typeface="+mn-lt"/>
                </a:rPr>
                <a:t>     </a:t>
              </a:r>
              <a:r>
                <a:rPr lang="en-US" altLang="zh-CN" sz="1200" dirty="0">
                  <a:solidFill>
                    <a:schemeClr val="accent1"/>
                  </a:solidFill>
                  <a:cs typeface="+mn-ea"/>
                  <a:sym typeface="+mn-lt"/>
                </a:rPr>
                <a:t>Rejected Appeal</a:t>
              </a:r>
              <a:endParaRPr lang="zh-CN" altLang="en-US" sz="1200" dirty="0">
                <a:solidFill>
                  <a:schemeClr val="accent1"/>
                </a:solidFill>
                <a:cs typeface="+mn-ea"/>
                <a:sym typeface="+mn-lt"/>
              </a:endParaRPr>
            </a:p>
            <a:p>
              <a:pPr marL="214313" indent="-214313">
                <a:buFont typeface="Wingdings" panose="05000000000000000000" charset="0"/>
                <a:buChar char=""/>
              </a:pPr>
              <a:r>
                <a:rPr lang="en" altLang="zh-CN" sz="1050" dirty="0">
                  <a:cs typeface="+mn-ea"/>
                  <a:sym typeface="+mn-lt"/>
                </a:rPr>
                <a:t>Absolute Grounds for Refusal </a:t>
              </a:r>
            </a:p>
            <a:p>
              <a:pPr marL="214313" indent="-214313">
                <a:buFont typeface="Wingdings" panose="05000000000000000000" charset="0"/>
                <a:buChar char=""/>
              </a:pPr>
              <a:r>
                <a:rPr lang="en" altLang="zh-CN" sz="1050" dirty="0">
                  <a:cs typeface="+mn-ea"/>
                  <a:sym typeface="+mn-lt"/>
                </a:rPr>
                <a:t>Relative Grounds for Refusal</a:t>
              </a:r>
            </a:p>
            <a:p>
              <a:r>
                <a:rPr lang="zh-CN" altLang="en-US" sz="1050" dirty="0">
                  <a:cs typeface="+mn-ea"/>
                  <a:sym typeface="+mn-lt"/>
                </a:rPr>
                <a:t>    （</a:t>
              </a:r>
              <a:r>
                <a:rPr lang="en-US" altLang="zh-CN" sz="1050" dirty="0">
                  <a:cs typeface="+mn-ea"/>
                  <a:sym typeface="+mn-lt"/>
                </a:rPr>
                <a:t>similarity score)</a:t>
              </a:r>
              <a:endParaRPr lang="zh-CN" altLang="en-US" sz="1050" dirty="0">
                <a:cs typeface="+mn-ea"/>
                <a:sym typeface="+mn-lt"/>
              </a:endParaRPr>
            </a:p>
          </p:txBody>
        </p:sp>
        <p:sp>
          <p:nvSpPr>
            <p:cNvPr id="82" name="文本框 81">
              <a:extLst>
                <a:ext uri="{FF2B5EF4-FFF2-40B4-BE49-F238E27FC236}">
                  <a16:creationId xmlns:a16="http://schemas.microsoft.com/office/drawing/2014/main" id="{76F8F1A4-3445-57EB-D02E-6021ED02592D}"/>
                </a:ext>
              </a:extLst>
            </p:cNvPr>
            <p:cNvSpPr txBox="1"/>
            <p:nvPr/>
          </p:nvSpPr>
          <p:spPr>
            <a:xfrm>
              <a:off x="2377620" y="5018162"/>
              <a:ext cx="1364476" cy="584776"/>
            </a:xfrm>
            <a:prstGeom prst="rect">
              <a:avLst/>
            </a:prstGeom>
            <a:noFill/>
          </p:spPr>
          <p:txBody>
            <a:bodyPr wrap="none" rtlCol="0">
              <a:spAutoFit/>
            </a:bodyPr>
            <a:lstStyle/>
            <a:p>
              <a:r>
                <a:rPr lang="en-US" altLang="zh-CN" sz="1200" dirty="0">
                  <a:solidFill>
                    <a:schemeClr val="accent3"/>
                  </a:solidFill>
                  <a:cs typeface="+mn-ea"/>
                  <a:sym typeface="+mn-lt"/>
                </a:rPr>
                <a:t>Correction</a:t>
              </a:r>
              <a:endParaRPr lang="zh-CN" altLang="en-US" sz="1200" dirty="0">
                <a:solidFill>
                  <a:schemeClr val="accent3"/>
                </a:solidFill>
                <a:cs typeface="+mn-ea"/>
                <a:sym typeface="+mn-lt"/>
              </a:endParaRPr>
            </a:p>
            <a:p>
              <a:pPr marL="214313" indent="-214313">
                <a:buFont typeface="Wingdings" panose="05000000000000000000" charset="0"/>
                <a:buChar char=""/>
              </a:pPr>
              <a:r>
                <a:rPr lang="en-US" altLang="zh-CN" sz="1050" dirty="0">
                  <a:cs typeface="+mn-ea"/>
                  <a:sym typeface="+mn-lt"/>
                </a:rPr>
                <a:t>In</a:t>
              </a:r>
              <a:r>
                <a:rPr lang="zh-CN" altLang="en-US" sz="1050" dirty="0">
                  <a:cs typeface="+mn-ea"/>
                  <a:sym typeface="+mn-lt"/>
                </a:rPr>
                <a:t> </a:t>
              </a:r>
              <a:r>
                <a:rPr lang="en-US" altLang="zh-CN" sz="1050" dirty="0">
                  <a:cs typeface="+mn-ea"/>
                  <a:sym typeface="+mn-lt"/>
                </a:rPr>
                <a:t>15</a:t>
              </a:r>
              <a:r>
                <a:rPr lang="zh-CN" altLang="en-US" sz="1050" dirty="0">
                  <a:cs typeface="+mn-ea"/>
                  <a:sym typeface="+mn-lt"/>
                </a:rPr>
                <a:t> </a:t>
              </a:r>
              <a:r>
                <a:rPr lang="en-US" altLang="zh-CN" sz="1050" dirty="0">
                  <a:cs typeface="+mn-ea"/>
                  <a:sym typeface="+mn-lt"/>
                </a:rPr>
                <a:t>days</a:t>
              </a:r>
              <a:endParaRPr lang="zh-CN" altLang="en-US" sz="1050" dirty="0">
                <a:cs typeface="+mn-ea"/>
                <a:sym typeface="+mn-lt"/>
              </a:endParaRPr>
            </a:p>
          </p:txBody>
        </p:sp>
        <p:sp>
          <p:nvSpPr>
            <p:cNvPr id="84" name="文本框 83">
              <a:extLst>
                <a:ext uri="{FF2B5EF4-FFF2-40B4-BE49-F238E27FC236}">
                  <a16:creationId xmlns:a16="http://schemas.microsoft.com/office/drawing/2014/main" id="{915308B6-B174-9123-0FF5-671913D1E8A4}"/>
                </a:ext>
              </a:extLst>
            </p:cNvPr>
            <p:cNvSpPr txBox="1"/>
            <p:nvPr/>
          </p:nvSpPr>
          <p:spPr>
            <a:xfrm>
              <a:off x="2377620" y="3838966"/>
              <a:ext cx="1270433" cy="830997"/>
            </a:xfrm>
            <a:prstGeom prst="rect">
              <a:avLst/>
            </a:prstGeom>
            <a:noFill/>
          </p:spPr>
          <p:txBody>
            <a:bodyPr wrap="none" rtlCol="0">
              <a:spAutoFit/>
            </a:bodyPr>
            <a:lstStyle/>
            <a:p>
              <a:r>
                <a:rPr lang="en-US" altLang="zh-CN" sz="1200" dirty="0">
                  <a:solidFill>
                    <a:schemeClr val="accent1"/>
                  </a:solidFill>
                  <a:cs typeface="+mn-ea"/>
                  <a:sym typeface="+mn-lt"/>
                </a:rPr>
                <a:t>Pro Forma</a:t>
              </a:r>
            </a:p>
            <a:p>
              <a:r>
                <a:rPr lang="en-US" altLang="zh-CN" sz="1200" dirty="0">
                  <a:solidFill>
                    <a:schemeClr val="accent1"/>
                  </a:solidFill>
                  <a:cs typeface="+mn-ea"/>
                  <a:sym typeface="+mn-lt"/>
                </a:rPr>
                <a:t>Review</a:t>
              </a:r>
            </a:p>
            <a:p>
              <a:pPr marL="214313" indent="-214313">
                <a:buFont typeface="Wingdings" panose="05000000000000000000" charset="0"/>
                <a:buChar char=""/>
                <a:defRPr/>
              </a:pPr>
              <a:r>
                <a:rPr lang="en-US" altLang="zh-CN" sz="1050" dirty="0">
                  <a:solidFill>
                    <a:srgbClr val="000000"/>
                  </a:solidFill>
                  <a:latin typeface="Calibri" panose="020F0502020204030204"/>
                  <a:ea typeface="等线" panose="02010600030101010101" pitchFamily="2" charset="-122"/>
                  <a:cs typeface="+mn-ea"/>
                  <a:sym typeface="+mn-lt"/>
                </a:rPr>
                <a:t>In</a:t>
              </a:r>
              <a:r>
                <a:rPr lang="zh-CN" altLang="en-US" sz="1050" dirty="0">
                  <a:solidFill>
                    <a:srgbClr val="000000"/>
                  </a:solidFill>
                  <a:latin typeface="Calibri" panose="020F0502020204030204"/>
                  <a:ea typeface="等线" panose="02010600030101010101" pitchFamily="2" charset="-122"/>
                  <a:cs typeface="+mn-ea"/>
                  <a:sym typeface="+mn-lt"/>
                </a:rPr>
                <a:t> </a:t>
              </a:r>
              <a:r>
                <a:rPr lang="en-US" altLang="zh-CN" sz="1050" dirty="0">
                  <a:solidFill>
                    <a:srgbClr val="000000"/>
                  </a:solidFill>
                  <a:latin typeface="Calibri" panose="020F0502020204030204"/>
                  <a:ea typeface="等线" panose="02010600030101010101" pitchFamily="2" charset="-122"/>
                  <a:cs typeface="+mn-ea"/>
                  <a:sym typeface="+mn-lt"/>
                </a:rPr>
                <a:t>30</a:t>
              </a:r>
              <a:r>
                <a:rPr lang="zh-CN" altLang="en-US" sz="1050" dirty="0">
                  <a:solidFill>
                    <a:srgbClr val="000000"/>
                  </a:solidFill>
                  <a:latin typeface="Calibri" panose="020F0502020204030204"/>
                  <a:ea typeface="等线" panose="02010600030101010101" pitchFamily="2" charset="-122"/>
                  <a:cs typeface="+mn-ea"/>
                  <a:sym typeface="+mn-lt"/>
                </a:rPr>
                <a:t> </a:t>
              </a:r>
              <a:r>
                <a:rPr lang="en-US" altLang="zh-CN" sz="1050" dirty="0">
                  <a:solidFill>
                    <a:srgbClr val="000000"/>
                  </a:solidFill>
                  <a:latin typeface="Calibri" panose="020F0502020204030204"/>
                  <a:ea typeface="等线" panose="02010600030101010101" pitchFamily="2" charset="-122"/>
                  <a:cs typeface="+mn-ea"/>
                  <a:sym typeface="+mn-lt"/>
                </a:rPr>
                <a:t>days</a:t>
              </a:r>
              <a:endParaRPr lang="zh-CN" altLang="en-US" sz="1050" dirty="0">
                <a:solidFill>
                  <a:srgbClr val="000000"/>
                </a:solidFill>
                <a:latin typeface="Calibri" panose="020F0502020204030204"/>
                <a:ea typeface="等线" panose="02010600030101010101" pitchFamily="2" charset="-122"/>
                <a:cs typeface="+mn-ea"/>
                <a:sym typeface="+mn-lt"/>
              </a:endParaRPr>
            </a:p>
          </p:txBody>
        </p:sp>
        <p:sp>
          <p:nvSpPr>
            <p:cNvPr id="85" name="文本框 84">
              <a:extLst>
                <a:ext uri="{FF2B5EF4-FFF2-40B4-BE49-F238E27FC236}">
                  <a16:creationId xmlns:a16="http://schemas.microsoft.com/office/drawing/2014/main" id="{91FC2B60-D7A2-6D21-47CD-0877DD61C1D4}"/>
                </a:ext>
              </a:extLst>
            </p:cNvPr>
            <p:cNvSpPr txBox="1"/>
            <p:nvPr/>
          </p:nvSpPr>
          <p:spPr>
            <a:xfrm>
              <a:off x="4200070" y="3838966"/>
              <a:ext cx="1402521" cy="830997"/>
            </a:xfrm>
            <a:prstGeom prst="rect">
              <a:avLst/>
            </a:prstGeom>
            <a:noFill/>
          </p:spPr>
          <p:txBody>
            <a:bodyPr wrap="none" rtlCol="0">
              <a:spAutoFit/>
            </a:bodyPr>
            <a:lstStyle/>
            <a:p>
              <a:r>
                <a:rPr lang="zh-CN" altLang="en-US" sz="1200" dirty="0">
                  <a:solidFill>
                    <a:schemeClr val="accent1"/>
                  </a:solidFill>
                  <a:cs typeface="+mn-ea"/>
                  <a:sym typeface="+mn-lt"/>
                </a:rPr>
                <a:t> </a:t>
              </a:r>
              <a:r>
                <a:rPr lang="en-US" altLang="zh-CN" sz="1200" dirty="0">
                  <a:solidFill>
                    <a:schemeClr val="accent1"/>
                  </a:solidFill>
                  <a:cs typeface="+mn-ea"/>
                  <a:sym typeface="+mn-lt"/>
                </a:rPr>
                <a:t>Substantive</a:t>
              </a:r>
            </a:p>
            <a:p>
              <a:r>
                <a:rPr lang="zh-CN" altLang="en-US" sz="1200" dirty="0">
                  <a:solidFill>
                    <a:schemeClr val="accent1"/>
                  </a:solidFill>
                  <a:cs typeface="+mn-ea"/>
                  <a:sym typeface="+mn-lt"/>
                </a:rPr>
                <a:t> </a:t>
              </a:r>
              <a:r>
                <a:rPr lang="en-US" altLang="zh-CN" sz="1200" dirty="0">
                  <a:solidFill>
                    <a:schemeClr val="accent1"/>
                  </a:solidFill>
                  <a:cs typeface="+mn-ea"/>
                  <a:sym typeface="+mn-lt"/>
                </a:rPr>
                <a:t>Review</a:t>
              </a:r>
            </a:p>
            <a:p>
              <a:pPr marL="214313" indent="-214313">
                <a:buFont typeface="Wingdings" panose="05000000000000000000" charset="0"/>
                <a:buChar char=""/>
                <a:defRPr/>
              </a:pPr>
              <a:r>
                <a:rPr lang="en-US" altLang="zh-CN" sz="1050" dirty="0">
                  <a:solidFill>
                    <a:srgbClr val="000000"/>
                  </a:solidFill>
                  <a:latin typeface="Calibri" panose="020F0502020204030204"/>
                  <a:ea typeface="等线" panose="02010600030101010101" pitchFamily="2" charset="-122"/>
                  <a:cs typeface="+mn-ea"/>
                  <a:sym typeface="+mn-lt"/>
                </a:rPr>
                <a:t>4-7</a:t>
              </a:r>
              <a:r>
                <a:rPr lang="zh-CN" altLang="en-US" sz="1050" dirty="0">
                  <a:solidFill>
                    <a:srgbClr val="000000"/>
                  </a:solidFill>
                  <a:latin typeface="Calibri" panose="020F0502020204030204"/>
                  <a:ea typeface="等线" panose="02010600030101010101" pitchFamily="2" charset="-122"/>
                  <a:cs typeface="+mn-ea"/>
                  <a:sym typeface="+mn-lt"/>
                </a:rPr>
                <a:t> </a:t>
              </a:r>
              <a:r>
                <a:rPr lang="en-US" altLang="zh-CN" sz="1050" dirty="0">
                  <a:solidFill>
                    <a:srgbClr val="000000"/>
                  </a:solidFill>
                  <a:latin typeface="Calibri" panose="020F0502020204030204"/>
                  <a:ea typeface="等线" panose="02010600030101010101" pitchFamily="2" charset="-122"/>
                  <a:cs typeface="+mn-ea"/>
                  <a:sym typeface="+mn-lt"/>
                </a:rPr>
                <a:t>months</a:t>
              </a:r>
              <a:endParaRPr lang="zh-CN" altLang="en-US" sz="1050" dirty="0">
                <a:solidFill>
                  <a:srgbClr val="000000"/>
                </a:solidFill>
                <a:latin typeface="Calibri" panose="020F0502020204030204"/>
                <a:ea typeface="等线" panose="02010600030101010101" pitchFamily="2" charset="-122"/>
                <a:cs typeface="+mn-ea"/>
                <a:sym typeface="+mn-lt"/>
              </a:endParaRPr>
            </a:p>
          </p:txBody>
        </p:sp>
        <p:sp>
          <p:nvSpPr>
            <p:cNvPr id="86" name="文本框 85">
              <a:extLst>
                <a:ext uri="{FF2B5EF4-FFF2-40B4-BE49-F238E27FC236}">
                  <a16:creationId xmlns:a16="http://schemas.microsoft.com/office/drawing/2014/main" id="{6CB6CA6E-579F-0F84-A01F-DE24C29D9715}"/>
                </a:ext>
              </a:extLst>
            </p:cNvPr>
            <p:cNvSpPr txBox="1"/>
            <p:nvPr/>
          </p:nvSpPr>
          <p:spPr>
            <a:xfrm>
              <a:off x="6185080" y="3745978"/>
              <a:ext cx="1420204" cy="1077217"/>
            </a:xfrm>
            <a:prstGeom prst="rect">
              <a:avLst/>
            </a:prstGeom>
            <a:noFill/>
          </p:spPr>
          <p:txBody>
            <a:bodyPr wrap="square" rtlCol="0">
              <a:spAutoFit/>
            </a:bodyPr>
            <a:lstStyle/>
            <a:p>
              <a:r>
                <a:rPr lang="en-US" altLang="zh-CN" sz="1200" dirty="0">
                  <a:solidFill>
                    <a:schemeClr val="accent1"/>
                  </a:solidFill>
                  <a:cs typeface="+mn-ea"/>
                  <a:sym typeface="+mn-lt"/>
                </a:rPr>
                <a:t>Provisional Approval Publication</a:t>
              </a:r>
            </a:p>
            <a:p>
              <a:pPr marL="214313" indent="-214313">
                <a:buFont typeface="Wingdings" pitchFamily="2" charset="2"/>
                <a:buChar char="Ø"/>
              </a:pPr>
              <a:r>
                <a:rPr lang="en-US" altLang="zh-CN" sz="1050" dirty="0">
                  <a:solidFill>
                    <a:srgbClr val="000000"/>
                  </a:solidFill>
                  <a:latin typeface="Calibri" panose="020F0502020204030204"/>
                  <a:ea typeface="等线" panose="02010600030101010101" pitchFamily="2" charset="-122"/>
                  <a:cs typeface="+mn-ea"/>
                  <a:sym typeface="+mn-lt"/>
                </a:rPr>
                <a:t>3</a:t>
              </a:r>
              <a:r>
                <a:rPr lang="zh-CN" altLang="en-US" sz="1050" dirty="0">
                  <a:solidFill>
                    <a:srgbClr val="000000"/>
                  </a:solidFill>
                  <a:latin typeface="Calibri" panose="020F0502020204030204"/>
                  <a:ea typeface="等线" panose="02010600030101010101" pitchFamily="2" charset="-122"/>
                  <a:cs typeface="+mn-ea"/>
                  <a:sym typeface="+mn-lt"/>
                </a:rPr>
                <a:t> </a:t>
              </a:r>
              <a:r>
                <a:rPr lang="en-US" altLang="zh-CN" sz="1050" dirty="0">
                  <a:solidFill>
                    <a:srgbClr val="000000"/>
                  </a:solidFill>
                  <a:latin typeface="Calibri" panose="020F0502020204030204"/>
                  <a:ea typeface="等线" panose="02010600030101010101" pitchFamily="2" charset="-122"/>
                  <a:cs typeface="+mn-ea"/>
                  <a:sym typeface="+mn-lt"/>
                </a:rPr>
                <a:t>months</a:t>
              </a:r>
              <a:endParaRPr lang="zh-CN" altLang="en-US" sz="1050" dirty="0">
                <a:solidFill>
                  <a:srgbClr val="000000"/>
                </a:solidFill>
                <a:latin typeface="Calibri" panose="020F0502020204030204"/>
                <a:ea typeface="等线" panose="02010600030101010101" pitchFamily="2" charset="-122"/>
                <a:cs typeface="+mn-ea"/>
                <a:sym typeface="+mn-lt"/>
              </a:endParaRPr>
            </a:p>
          </p:txBody>
        </p:sp>
        <p:sp>
          <p:nvSpPr>
            <p:cNvPr id="87" name="文本框 86">
              <a:extLst>
                <a:ext uri="{FF2B5EF4-FFF2-40B4-BE49-F238E27FC236}">
                  <a16:creationId xmlns:a16="http://schemas.microsoft.com/office/drawing/2014/main" id="{7B87E85E-3016-C78B-9682-4C3FE08BADA6}"/>
                </a:ext>
              </a:extLst>
            </p:cNvPr>
            <p:cNvSpPr txBox="1"/>
            <p:nvPr/>
          </p:nvSpPr>
          <p:spPr>
            <a:xfrm>
              <a:off x="7804965" y="4008462"/>
              <a:ext cx="1633609" cy="615553"/>
            </a:xfrm>
            <a:prstGeom prst="rect">
              <a:avLst/>
            </a:prstGeom>
            <a:noFill/>
          </p:spPr>
          <p:txBody>
            <a:bodyPr wrap="none" rtlCol="0">
              <a:spAutoFit/>
            </a:bodyPr>
            <a:lstStyle/>
            <a:p>
              <a:r>
                <a:rPr lang="en-US" altLang="zh-CN" sz="1200" dirty="0">
                  <a:solidFill>
                    <a:schemeClr val="accent3"/>
                  </a:solidFill>
                  <a:cs typeface="+mn-ea"/>
                  <a:sym typeface="+mn-lt"/>
                </a:rPr>
                <a:t>No Opposition</a:t>
              </a:r>
            </a:p>
            <a:p>
              <a:pPr>
                <a:defRPr/>
              </a:pPr>
              <a:r>
                <a:rPr lang="en-US" altLang="zh-CN" sz="1200" dirty="0">
                  <a:solidFill>
                    <a:srgbClr val="000000"/>
                  </a:solidFill>
                  <a:latin typeface="Calibri" panose="020F0502020204030204"/>
                  <a:ea typeface="等线" panose="02010600030101010101" pitchFamily="2" charset="-122"/>
                  <a:cs typeface="+mn-ea"/>
                  <a:sym typeface="+mn-lt"/>
                </a:rPr>
                <a:t>During 3 months</a:t>
              </a:r>
            </a:p>
          </p:txBody>
        </p:sp>
        <p:sp>
          <p:nvSpPr>
            <p:cNvPr id="88" name="文本框 87">
              <a:extLst>
                <a:ext uri="{FF2B5EF4-FFF2-40B4-BE49-F238E27FC236}">
                  <a16:creationId xmlns:a16="http://schemas.microsoft.com/office/drawing/2014/main" id="{85DA4140-94A5-7343-0BFB-107B1FD1CE7E}"/>
                </a:ext>
              </a:extLst>
            </p:cNvPr>
            <p:cNvSpPr txBox="1"/>
            <p:nvPr/>
          </p:nvSpPr>
          <p:spPr>
            <a:xfrm>
              <a:off x="9937436" y="3809171"/>
              <a:ext cx="1856676" cy="861774"/>
            </a:xfrm>
            <a:prstGeom prst="rect">
              <a:avLst/>
            </a:prstGeom>
            <a:noFill/>
          </p:spPr>
          <p:txBody>
            <a:bodyPr wrap="square" rtlCol="0">
              <a:spAutoFit/>
            </a:bodyPr>
            <a:lstStyle/>
            <a:p>
              <a:r>
                <a:rPr lang="en-US" altLang="zh-CN" sz="1200" dirty="0">
                  <a:solidFill>
                    <a:schemeClr val="accent1"/>
                  </a:solidFill>
                  <a:cs typeface="+mn-ea"/>
                  <a:sym typeface="+mn-lt"/>
                </a:rPr>
                <a:t>Trademark Registration Announcement</a:t>
              </a:r>
            </a:p>
          </p:txBody>
        </p:sp>
        <p:sp>
          <p:nvSpPr>
            <p:cNvPr id="89" name="文本框 88">
              <a:extLst>
                <a:ext uri="{FF2B5EF4-FFF2-40B4-BE49-F238E27FC236}">
                  <a16:creationId xmlns:a16="http://schemas.microsoft.com/office/drawing/2014/main" id="{7036F8AA-7DE2-9390-03D1-4BBE59755C2D}"/>
                </a:ext>
              </a:extLst>
            </p:cNvPr>
            <p:cNvSpPr txBox="1"/>
            <p:nvPr/>
          </p:nvSpPr>
          <p:spPr>
            <a:xfrm>
              <a:off x="583507" y="3869446"/>
              <a:ext cx="1605568" cy="861774"/>
            </a:xfrm>
            <a:prstGeom prst="rect">
              <a:avLst/>
            </a:prstGeom>
            <a:noFill/>
          </p:spPr>
          <p:txBody>
            <a:bodyPr wrap="none" rtlCol="0">
              <a:spAutoFit/>
            </a:bodyPr>
            <a:lstStyle/>
            <a:p>
              <a:r>
                <a:rPr lang="en-US" altLang="zh-CN" sz="1200" dirty="0">
                  <a:solidFill>
                    <a:schemeClr val="accent1"/>
                  </a:solidFill>
                  <a:cs typeface="+mn-ea"/>
                  <a:sym typeface="+mn-lt"/>
                </a:rPr>
                <a:t>Application</a:t>
              </a:r>
            </a:p>
            <a:p>
              <a:r>
                <a:rPr lang="en-US" altLang="zh-CN" sz="1200" dirty="0">
                  <a:solidFill>
                    <a:schemeClr val="accent1"/>
                  </a:solidFill>
                  <a:cs typeface="+mn-ea"/>
                  <a:sym typeface="+mn-lt"/>
                </a:rPr>
                <a:t>For trademark </a:t>
              </a:r>
            </a:p>
            <a:p>
              <a:r>
                <a:rPr lang="en-US" altLang="zh-CN" sz="1200" dirty="0">
                  <a:solidFill>
                    <a:schemeClr val="accent1"/>
                  </a:solidFill>
                  <a:cs typeface="+mn-ea"/>
                  <a:sym typeface="+mn-lt"/>
                </a:rPr>
                <a:t>Registration</a:t>
              </a:r>
            </a:p>
          </p:txBody>
        </p:sp>
        <p:cxnSp>
          <p:nvCxnSpPr>
            <p:cNvPr id="90" name="直接箭头连接符 11">
              <a:extLst>
                <a:ext uri="{FF2B5EF4-FFF2-40B4-BE49-F238E27FC236}">
                  <a16:creationId xmlns:a16="http://schemas.microsoft.com/office/drawing/2014/main" id="{860B4DED-3225-81F3-C85B-F86530E27B7A}"/>
                </a:ext>
              </a:extLst>
            </p:cNvPr>
            <p:cNvCxnSpPr>
              <a:cxnSpLocks/>
            </p:cNvCxnSpPr>
            <p:nvPr/>
          </p:nvCxnSpPr>
          <p:spPr>
            <a:xfrm>
              <a:off x="1966537" y="4330456"/>
              <a:ext cx="3530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12">
              <a:extLst>
                <a:ext uri="{FF2B5EF4-FFF2-40B4-BE49-F238E27FC236}">
                  <a16:creationId xmlns:a16="http://schemas.microsoft.com/office/drawing/2014/main" id="{E88738D4-1873-A8D6-F075-0CCC6EF66C15}"/>
                </a:ext>
              </a:extLst>
            </p:cNvPr>
            <p:cNvCxnSpPr>
              <a:cxnSpLocks/>
            </p:cNvCxnSpPr>
            <p:nvPr/>
          </p:nvCxnSpPr>
          <p:spPr>
            <a:xfrm>
              <a:off x="3069135" y="4737491"/>
              <a:ext cx="0"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14">
              <a:extLst>
                <a:ext uri="{FF2B5EF4-FFF2-40B4-BE49-F238E27FC236}">
                  <a16:creationId xmlns:a16="http://schemas.microsoft.com/office/drawing/2014/main" id="{C289438B-3147-1D12-4BAB-0F8FF8ECEF4A}"/>
                </a:ext>
              </a:extLst>
            </p:cNvPr>
            <p:cNvCxnSpPr>
              <a:cxnSpLocks/>
            </p:cNvCxnSpPr>
            <p:nvPr/>
          </p:nvCxnSpPr>
          <p:spPr>
            <a:xfrm>
              <a:off x="3855900" y="4300611"/>
              <a:ext cx="377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17">
              <a:extLst>
                <a:ext uri="{FF2B5EF4-FFF2-40B4-BE49-F238E27FC236}">
                  <a16:creationId xmlns:a16="http://schemas.microsoft.com/office/drawing/2014/main" id="{11430A0E-6E34-25F6-E2D8-1039D5666270}"/>
                </a:ext>
              </a:extLst>
            </p:cNvPr>
            <p:cNvCxnSpPr>
              <a:cxnSpLocks/>
            </p:cNvCxnSpPr>
            <p:nvPr/>
          </p:nvCxnSpPr>
          <p:spPr>
            <a:xfrm>
              <a:off x="5698035" y="4300611"/>
              <a:ext cx="3917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18">
              <a:extLst>
                <a:ext uri="{FF2B5EF4-FFF2-40B4-BE49-F238E27FC236}">
                  <a16:creationId xmlns:a16="http://schemas.microsoft.com/office/drawing/2014/main" id="{54CD5F59-7B1C-AC0E-3E0C-3AE97B24F5AF}"/>
                </a:ext>
              </a:extLst>
            </p:cNvPr>
            <p:cNvCxnSpPr>
              <a:cxnSpLocks/>
            </p:cNvCxnSpPr>
            <p:nvPr/>
          </p:nvCxnSpPr>
          <p:spPr>
            <a:xfrm flipV="1">
              <a:off x="6736668" y="4851156"/>
              <a:ext cx="180975" cy="30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20">
              <a:extLst>
                <a:ext uri="{FF2B5EF4-FFF2-40B4-BE49-F238E27FC236}">
                  <a16:creationId xmlns:a16="http://schemas.microsoft.com/office/drawing/2014/main" id="{BA727110-7F78-F759-6F65-3A974E910465}"/>
                </a:ext>
              </a:extLst>
            </p:cNvPr>
            <p:cNvCxnSpPr>
              <a:cxnSpLocks/>
            </p:cNvCxnSpPr>
            <p:nvPr/>
          </p:nvCxnSpPr>
          <p:spPr>
            <a:xfrm>
              <a:off x="7699725" y="4300611"/>
              <a:ext cx="21810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070E8773-C728-56C3-1640-077488488D8A}"/>
              </a:ext>
            </a:extLst>
          </p:cNvPr>
          <p:cNvSpPr/>
          <p:nvPr>
            <p:custDataLst>
              <p:tags r:id="rId9"/>
            </p:custDataLst>
          </p:nvPr>
        </p:nvSpPr>
        <p:spPr>
          <a:xfrm>
            <a:off x="657516" y="343321"/>
            <a:ext cx="6806965" cy="461665"/>
          </a:xfrm>
          <a:prstGeom prst="rect">
            <a:avLst/>
          </a:prstGeom>
        </p:spPr>
        <p:txBody>
          <a:bodyPr wrap="square">
            <a:spAutoFit/>
          </a:bodyPr>
          <a:lstStyle/>
          <a:p>
            <a:r>
              <a:rPr lang="en-US" altLang="zh-CN" sz="2400" dirty="0">
                <a:solidFill>
                  <a:prstClr val="black">
                    <a:lumMod val="75000"/>
                    <a:lumOff val="25000"/>
                  </a:prstClr>
                </a:solidFill>
                <a:latin typeface="Roboto Bold" panose="02000000000000000000"/>
                <a:ea typeface="思源黑体 CN Bold"/>
                <a:sym typeface="+mn-lt"/>
              </a:rPr>
              <a:t>Trademark</a:t>
            </a:r>
            <a:r>
              <a:rPr lang="zh-CN" altLang="en-US" sz="2400" dirty="0">
                <a:solidFill>
                  <a:prstClr val="black">
                    <a:lumMod val="75000"/>
                    <a:lumOff val="25000"/>
                  </a:prstClr>
                </a:solidFill>
                <a:latin typeface="Roboto Bold" panose="02000000000000000000"/>
                <a:ea typeface="思源黑体 CN Bold"/>
                <a:sym typeface="+mn-lt"/>
              </a:rPr>
              <a:t> </a:t>
            </a:r>
            <a:r>
              <a:rPr lang="en-US" altLang="zh-CN" sz="2400" dirty="0">
                <a:solidFill>
                  <a:prstClr val="black">
                    <a:lumMod val="75000"/>
                    <a:lumOff val="25000"/>
                  </a:prstClr>
                </a:solidFill>
                <a:latin typeface="Roboto Bold" panose="02000000000000000000"/>
                <a:ea typeface="思源黑体 CN Bold"/>
                <a:sym typeface="+mn-lt"/>
              </a:rPr>
              <a:t>Rejected Appeal</a:t>
            </a:r>
            <a:r>
              <a:rPr lang="zh-CN" altLang="en-US" sz="2400" dirty="0">
                <a:solidFill>
                  <a:prstClr val="black">
                    <a:lumMod val="75000"/>
                    <a:lumOff val="25000"/>
                  </a:prstClr>
                </a:solidFill>
                <a:latin typeface="Roboto Bold" panose="02000000000000000000"/>
                <a:ea typeface="思源黑体 CN Bold"/>
                <a:sym typeface="+mn-lt"/>
              </a:rPr>
              <a:t> </a:t>
            </a:r>
            <a:r>
              <a:rPr lang="en" altLang="zh-CN" sz="2400" dirty="0">
                <a:solidFill>
                  <a:prstClr val="black">
                    <a:lumMod val="75000"/>
                    <a:lumOff val="25000"/>
                  </a:prstClr>
                </a:solidFill>
                <a:latin typeface="Roboto Bold" panose="02000000000000000000"/>
                <a:ea typeface="思源黑体 CN Bold"/>
                <a:sym typeface="+mn-lt"/>
              </a:rPr>
              <a:t>Process Timeline</a:t>
            </a:r>
            <a:r>
              <a:rPr lang="en-US" altLang="zh-CN" sz="2400" dirty="0">
                <a:solidFill>
                  <a:prstClr val="black">
                    <a:lumMod val="75000"/>
                    <a:lumOff val="25000"/>
                  </a:prstClr>
                </a:solidFill>
                <a:latin typeface="Roboto Bold" panose="02000000000000000000"/>
                <a:ea typeface="思源黑体 CN Bold"/>
                <a:sym typeface="+mn-lt"/>
              </a:rPr>
              <a:t> </a:t>
            </a:r>
            <a:endParaRPr lang="zh-CN" altLang="en-US" sz="2400" dirty="0">
              <a:solidFill>
                <a:schemeClr val="accent1"/>
              </a:solidFill>
              <a:cs typeface="+mn-ea"/>
              <a:sym typeface="+mn-lt"/>
            </a:endParaRPr>
          </a:p>
        </p:txBody>
      </p:sp>
    </p:spTree>
    <p:extLst>
      <p:ext uri="{BB962C8B-B14F-4D97-AF65-F5344CB8AC3E}">
        <p14:creationId xmlns:p14="http://schemas.microsoft.com/office/powerpoint/2010/main" val="2472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par>
                                <p:cTn id="8" presetID="22" presetClass="entr" presetSubtype="8" fill="hold" grpId="0" nodeType="withEffect">
                                  <p:stCondLst>
                                    <p:cond delay="150"/>
                                  </p:stCondLst>
                                  <p:childTnLst>
                                    <p:set>
                                      <p:cBhvr>
                                        <p:cTn id="9" dur="1" fill="hold">
                                          <p:stCondLst>
                                            <p:cond delay="0"/>
                                          </p:stCondLst>
                                        </p:cTn>
                                        <p:tgtEl>
                                          <p:spTgt spid="56"/>
                                        </p:tgtEl>
                                        <p:attrNameLst>
                                          <p:attrName>style.visibility</p:attrName>
                                        </p:attrNameLst>
                                      </p:cBhvr>
                                      <p:to>
                                        <p:strVal val="visible"/>
                                      </p:to>
                                    </p:set>
                                    <p:animEffect transition="in" filter="wipe(left)">
                                      <p:cBhvr>
                                        <p:cTn id="10" dur="500"/>
                                        <p:tgtEl>
                                          <p:spTgt spid="56"/>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57"/>
                                        </p:tgtEl>
                                        <p:attrNameLst>
                                          <p:attrName>style.visibility</p:attrName>
                                        </p:attrNameLst>
                                      </p:cBhvr>
                                      <p:to>
                                        <p:strVal val="visible"/>
                                      </p:to>
                                    </p:set>
                                    <p:animEffect transition="in" filter="wipe(left)">
                                      <p:cBhvr>
                                        <p:cTn id="13" dur="500"/>
                                        <p:tgtEl>
                                          <p:spTgt spid="57"/>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par>
                                <p:cTn id="23" presetID="22" presetClass="entr" presetSubtype="8" fill="hold" grpId="0" nodeType="withEffect">
                                  <p:stCondLst>
                                    <p:cond delay="150"/>
                                  </p:stCondLst>
                                  <p:childTnLst>
                                    <p:set>
                                      <p:cBhvr>
                                        <p:cTn id="24" dur="1" fill="hold">
                                          <p:stCondLst>
                                            <p:cond delay="0"/>
                                          </p:stCondLst>
                                        </p:cTn>
                                        <p:tgtEl>
                                          <p:spTgt spid="66"/>
                                        </p:tgtEl>
                                        <p:attrNameLst>
                                          <p:attrName>style.visibility</p:attrName>
                                        </p:attrNameLst>
                                      </p:cBhvr>
                                      <p:to>
                                        <p:strVal val="visible"/>
                                      </p:to>
                                    </p:set>
                                    <p:animEffect transition="in" filter="wipe(left)">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animBg="1"/>
      <p:bldP spid="65" grpId="0" animBg="1"/>
      <p:bldP spid="57" grpId="0" animBg="1"/>
      <p:bldP spid="58" grpId="0" animBg="1"/>
      <p:bldP spid="66"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F525244-23D8-4D77-85A4-D8FD5C5A0E38}"/>
              </a:ext>
            </a:extLst>
          </p:cNvPr>
          <p:cNvSpPr txBox="1"/>
          <p:nvPr/>
        </p:nvSpPr>
        <p:spPr>
          <a:xfrm>
            <a:off x="-530581" y="387504"/>
            <a:ext cx="9240263" cy="5609228"/>
          </a:xfrm>
          <a:prstGeom prst="rect">
            <a:avLst/>
          </a:prstGeom>
          <a:noFill/>
        </p:spPr>
        <p:txBody>
          <a:bodyPr wrap="square" rtlCol="0">
            <a:spAutoFit/>
          </a:bodyPr>
          <a:lstStyle/>
          <a:p>
            <a:pPr algn="ctr" defTabSz="685800">
              <a:defRPr/>
            </a:pPr>
            <a:r>
              <a:rPr lang="en-US" altLang="zh-CN" sz="17925" dirty="0">
                <a:solidFill>
                  <a:schemeClr val="accent1">
                    <a:alpha val="7000"/>
                  </a:schemeClr>
                </a:solidFill>
                <a:latin typeface="Hanson" pitchFamily="2" charset="0"/>
                <a:ea typeface="思源黑体 CN Regular"/>
              </a:rPr>
              <a:t>NESSITY</a:t>
            </a:r>
            <a:endParaRPr lang="zh-CN" altLang="en-US" sz="17925" dirty="0">
              <a:solidFill>
                <a:schemeClr val="accent1">
                  <a:alpha val="7000"/>
                </a:schemeClr>
              </a:solidFill>
              <a:latin typeface="Hanson" pitchFamily="2" charset="0"/>
              <a:ea typeface="思源黑体 CN Regular"/>
            </a:endParaRPr>
          </a:p>
        </p:txBody>
      </p:sp>
      <p:sp>
        <p:nvSpPr>
          <p:cNvPr id="2" name="矩形 1">
            <a:extLst>
              <a:ext uri="{FF2B5EF4-FFF2-40B4-BE49-F238E27FC236}">
                <a16:creationId xmlns:a16="http://schemas.microsoft.com/office/drawing/2014/main" id="{D5160A82-6BFD-4952-AA57-CF083302B380}"/>
              </a:ext>
            </a:extLst>
          </p:cNvPr>
          <p:cNvSpPr/>
          <p:nvPr/>
        </p:nvSpPr>
        <p:spPr>
          <a:xfrm>
            <a:off x="656689" y="335840"/>
            <a:ext cx="5743880" cy="461665"/>
          </a:xfrm>
          <a:prstGeom prst="rect">
            <a:avLst/>
          </a:prstGeom>
        </p:spPr>
        <p:txBody>
          <a:bodyPr wrap="none">
            <a:spAutoFit/>
          </a:bodyPr>
          <a:lstStyle/>
          <a:p>
            <a:r>
              <a:rPr lang="en-US" altLang="zh-CN" sz="2400" dirty="0">
                <a:solidFill>
                  <a:prstClr val="black">
                    <a:lumMod val="75000"/>
                    <a:lumOff val="25000"/>
                  </a:prstClr>
                </a:solidFill>
                <a:latin typeface="Roboto Bold" panose="02000000000000000000"/>
                <a:ea typeface="思源黑体 CN Bold"/>
              </a:rPr>
              <a:t>Actual Needs Call for a Predictive Model</a:t>
            </a:r>
            <a:endParaRPr lang="zh-CN" altLang="en-US" sz="2400" dirty="0">
              <a:solidFill>
                <a:prstClr val="black">
                  <a:lumMod val="75000"/>
                  <a:lumOff val="25000"/>
                </a:prstClr>
              </a:solidFill>
              <a:latin typeface="Roboto Bold" panose="02000000000000000000"/>
              <a:ea typeface="思源黑体 CN Bold"/>
            </a:endParaRPr>
          </a:p>
        </p:txBody>
      </p:sp>
      <p:sp>
        <p:nvSpPr>
          <p:cNvPr id="13" name="椭圆 12">
            <a:extLst>
              <a:ext uri="{FF2B5EF4-FFF2-40B4-BE49-F238E27FC236}">
                <a16:creationId xmlns:a16="http://schemas.microsoft.com/office/drawing/2014/main" id="{C26E7B46-70DF-48FD-BC11-57075BDADEEE}"/>
              </a:ext>
            </a:extLst>
          </p:cNvPr>
          <p:cNvSpPr/>
          <p:nvPr/>
        </p:nvSpPr>
        <p:spPr>
          <a:xfrm>
            <a:off x="71094" y="853800"/>
            <a:ext cx="3499028" cy="3499028"/>
          </a:xfrm>
          <a:prstGeom prst="ellipse">
            <a:avLst/>
          </a:prstGeom>
          <a:gradFill flip="none" rotWithShape="1">
            <a:gsLst>
              <a:gs pos="18000">
                <a:schemeClr val="accent6"/>
              </a:gs>
              <a:gs pos="100000">
                <a:schemeClr val="accent6">
                  <a:lumMod val="20000"/>
                  <a:lumOff val="80000"/>
                  <a:alpha val="7000"/>
                </a:schemeClr>
              </a:gs>
            </a:gsLst>
            <a:path path="shape">
              <a:fillToRect l="50000" t="50000" r="50000" b="50000"/>
            </a:path>
            <a:tileRect/>
          </a:gradFill>
          <a:ln>
            <a:noFill/>
          </a:ln>
          <a:effectLst>
            <a:reflection blurRad="25400" stA="36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3" name="椭圆 2">
            <a:extLst>
              <a:ext uri="{FF2B5EF4-FFF2-40B4-BE49-F238E27FC236}">
                <a16:creationId xmlns:a16="http://schemas.microsoft.com/office/drawing/2014/main" id="{F9D4253C-180C-48A4-B6AE-618299F2FE43}"/>
              </a:ext>
            </a:extLst>
          </p:cNvPr>
          <p:cNvSpPr/>
          <p:nvPr/>
        </p:nvSpPr>
        <p:spPr>
          <a:xfrm>
            <a:off x="546372" y="1414245"/>
            <a:ext cx="2355936" cy="2355936"/>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12" name="文本框 11">
            <a:extLst>
              <a:ext uri="{FF2B5EF4-FFF2-40B4-BE49-F238E27FC236}">
                <a16:creationId xmlns:a16="http://schemas.microsoft.com/office/drawing/2014/main" id="{733FD075-22D3-4F9D-90D8-0801315CA9F3}"/>
              </a:ext>
            </a:extLst>
          </p:cNvPr>
          <p:cNvSpPr txBox="1"/>
          <p:nvPr/>
        </p:nvSpPr>
        <p:spPr>
          <a:xfrm>
            <a:off x="1148784" y="1889601"/>
            <a:ext cx="1151112" cy="646331"/>
          </a:xfrm>
          <a:prstGeom prst="rect">
            <a:avLst/>
          </a:prstGeom>
          <a:noFill/>
        </p:spPr>
        <p:txBody>
          <a:bodyPr wrap="square" rtlCol="0">
            <a:spAutoFit/>
          </a:bodyPr>
          <a:lstStyle/>
          <a:p>
            <a:pPr algn="ctr" defTabSz="685800">
              <a:defRPr/>
            </a:pPr>
            <a:r>
              <a:rPr lang="en" altLang="zh-CN" sz="1800" dirty="0">
                <a:solidFill>
                  <a:prstClr val="white"/>
                </a:solidFill>
                <a:latin typeface="+mj-lt"/>
                <a:ea typeface="思源宋体 CN Heavy"/>
              </a:rPr>
              <a:t>Applicant</a:t>
            </a:r>
            <a:endParaRPr lang="zh-CN" altLang="en-US" sz="1800" dirty="0">
              <a:solidFill>
                <a:prstClr val="white"/>
              </a:solidFill>
              <a:latin typeface="+mj-lt"/>
              <a:ea typeface="思源宋体 CN Heavy"/>
            </a:endParaRPr>
          </a:p>
        </p:txBody>
      </p:sp>
      <p:sp>
        <p:nvSpPr>
          <p:cNvPr id="16" name="文本框 15">
            <a:extLst>
              <a:ext uri="{FF2B5EF4-FFF2-40B4-BE49-F238E27FC236}">
                <a16:creationId xmlns:a16="http://schemas.microsoft.com/office/drawing/2014/main" id="{19B6B56F-8F0B-4475-AFA2-8FB6B802517C}"/>
              </a:ext>
            </a:extLst>
          </p:cNvPr>
          <p:cNvSpPr txBox="1"/>
          <p:nvPr/>
        </p:nvSpPr>
        <p:spPr>
          <a:xfrm>
            <a:off x="913774" y="2388174"/>
            <a:ext cx="1621133" cy="830997"/>
          </a:xfrm>
          <a:prstGeom prst="rect">
            <a:avLst/>
          </a:prstGeom>
          <a:noFill/>
        </p:spPr>
        <p:txBody>
          <a:bodyPr wrap="square" rtlCol="0">
            <a:spAutoFit/>
          </a:bodyPr>
          <a:lstStyle/>
          <a:p>
            <a:pPr algn="ctr"/>
            <a:r>
              <a:rPr lang="en-US" altLang="zh-CN" sz="1200" dirty="0">
                <a:solidFill>
                  <a:schemeClr val="bg1"/>
                </a:solidFill>
                <a:cs typeface="+mn-ea"/>
                <a:sym typeface="+mn-lt"/>
              </a:rPr>
              <a:t>Trademark</a:t>
            </a:r>
            <a:r>
              <a:rPr lang="zh-CN" altLang="en-US" sz="1200" dirty="0">
                <a:solidFill>
                  <a:schemeClr val="bg1"/>
                </a:solidFill>
                <a:cs typeface="+mn-ea"/>
                <a:sym typeface="+mn-lt"/>
              </a:rPr>
              <a:t> </a:t>
            </a:r>
            <a:r>
              <a:rPr lang="en-US" altLang="zh-CN" sz="1200" dirty="0">
                <a:solidFill>
                  <a:schemeClr val="bg1"/>
                </a:solidFill>
                <a:cs typeface="+mn-ea"/>
                <a:sym typeface="+mn-lt"/>
              </a:rPr>
              <a:t>is faster than market</a:t>
            </a:r>
          </a:p>
          <a:p>
            <a:pPr algn="ctr"/>
            <a:r>
              <a:rPr lang="en-US" altLang="zh-CN" sz="1200" dirty="0">
                <a:solidFill>
                  <a:schemeClr val="bg1"/>
                </a:solidFill>
                <a:cs typeface="+mn-ea"/>
                <a:sym typeface="+mn-lt"/>
              </a:rPr>
              <a:t>save time </a:t>
            </a:r>
          </a:p>
          <a:p>
            <a:pPr algn="ctr"/>
            <a:r>
              <a:rPr lang="en-US" altLang="zh-CN" sz="1200" dirty="0">
                <a:solidFill>
                  <a:schemeClr val="bg1"/>
                </a:solidFill>
                <a:cs typeface="+mn-ea"/>
                <a:sym typeface="+mn-lt"/>
              </a:rPr>
              <a:t>-&gt; earn money </a:t>
            </a:r>
          </a:p>
        </p:txBody>
      </p:sp>
      <p:sp>
        <p:nvSpPr>
          <p:cNvPr id="36" name="椭圆 35">
            <a:extLst>
              <a:ext uri="{FF2B5EF4-FFF2-40B4-BE49-F238E27FC236}">
                <a16:creationId xmlns:a16="http://schemas.microsoft.com/office/drawing/2014/main" id="{977925EA-141E-4434-9EDA-332A22F84810}"/>
              </a:ext>
            </a:extLst>
          </p:cNvPr>
          <p:cNvSpPr/>
          <p:nvPr/>
        </p:nvSpPr>
        <p:spPr>
          <a:xfrm>
            <a:off x="2902308" y="1174833"/>
            <a:ext cx="3499028" cy="3499028"/>
          </a:xfrm>
          <a:prstGeom prst="ellipse">
            <a:avLst/>
          </a:prstGeom>
          <a:gradFill flip="none" rotWithShape="1">
            <a:gsLst>
              <a:gs pos="18000">
                <a:schemeClr val="accent1">
                  <a:alpha val="69000"/>
                </a:schemeClr>
              </a:gs>
              <a:gs pos="100000">
                <a:schemeClr val="accent1">
                  <a:lumMod val="20000"/>
                  <a:lumOff val="80000"/>
                  <a:alpha val="0"/>
                </a:schemeClr>
              </a:gs>
            </a:gsLst>
            <a:path path="shape">
              <a:fillToRect l="50000" t="50000" r="50000" b="50000"/>
            </a:path>
            <a:tileRect/>
          </a:gradFill>
          <a:ln>
            <a:noFill/>
          </a:ln>
          <a:effectLst>
            <a:reflection blurRad="25400" stA="36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37" name="椭圆 36">
            <a:extLst>
              <a:ext uri="{FF2B5EF4-FFF2-40B4-BE49-F238E27FC236}">
                <a16:creationId xmlns:a16="http://schemas.microsoft.com/office/drawing/2014/main" id="{CDF70751-8A5E-4279-80CB-A2AB310C0389}"/>
              </a:ext>
            </a:extLst>
          </p:cNvPr>
          <p:cNvSpPr/>
          <p:nvPr/>
        </p:nvSpPr>
        <p:spPr>
          <a:xfrm>
            <a:off x="3399995" y="1414245"/>
            <a:ext cx="2355936" cy="2355936"/>
          </a:xfrm>
          <a:prstGeom prst="ellipse">
            <a:avLst/>
          </a:prstGeom>
          <a:gradFill>
            <a:gsLst>
              <a:gs pos="17000">
                <a:schemeClr val="accent1">
                  <a:lumMod val="60000"/>
                  <a:lumOff val="40000"/>
                </a:schemeClr>
              </a:gs>
              <a:gs pos="100000">
                <a:schemeClr val="accent1">
                  <a:lumMod val="50000"/>
                </a:schemeClr>
              </a:gs>
              <a:gs pos="73000">
                <a:schemeClr val="accent1"/>
              </a:gs>
            </a:gsLst>
            <a:path path="circle">
              <a:fillToRect r="100000" b="100000"/>
            </a:path>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38" name="文本框 37">
            <a:extLst>
              <a:ext uri="{FF2B5EF4-FFF2-40B4-BE49-F238E27FC236}">
                <a16:creationId xmlns:a16="http://schemas.microsoft.com/office/drawing/2014/main" id="{F2B06855-1955-497F-9A1C-A0D73B77AD40}"/>
              </a:ext>
            </a:extLst>
          </p:cNvPr>
          <p:cNvSpPr txBox="1"/>
          <p:nvPr/>
        </p:nvSpPr>
        <p:spPr>
          <a:xfrm>
            <a:off x="4002407" y="1889601"/>
            <a:ext cx="1151112" cy="369332"/>
          </a:xfrm>
          <a:prstGeom prst="rect">
            <a:avLst/>
          </a:prstGeom>
          <a:noFill/>
        </p:spPr>
        <p:txBody>
          <a:bodyPr wrap="square" rtlCol="0">
            <a:spAutoFit/>
          </a:bodyPr>
          <a:lstStyle/>
          <a:p>
            <a:pPr algn="ctr"/>
            <a:r>
              <a:rPr lang="en-US" altLang="zh-CN" sz="1800" dirty="0">
                <a:solidFill>
                  <a:schemeClr val="bg1"/>
                </a:solidFill>
                <a:latin typeface="+mj-lt"/>
                <a:cs typeface="+mn-ea"/>
                <a:sym typeface="+mn-lt"/>
              </a:rPr>
              <a:t>Attorney</a:t>
            </a:r>
          </a:p>
        </p:txBody>
      </p:sp>
      <p:sp>
        <p:nvSpPr>
          <p:cNvPr id="39" name="文本框 38">
            <a:extLst>
              <a:ext uri="{FF2B5EF4-FFF2-40B4-BE49-F238E27FC236}">
                <a16:creationId xmlns:a16="http://schemas.microsoft.com/office/drawing/2014/main" id="{07C446D3-BB1C-4773-8DD2-CDC3C533F408}"/>
              </a:ext>
            </a:extLst>
          </p:cNvPr>
          <p:cNvSpPr txBox="1"/>
          <p:nvPr/>
        </p:nvSpPr>
        <p:spPr>
          <a:xfrm>
            <a:off x="3666730" y="2388174"/>
            <a:ext cx="1822466" cy="646331"/>
          </a:xfrm>
          <a:prstGeom prst="rect">
            <a:avLst/>
          </a:prstGeom>
          <a:noFill/>
        </p:spPr>
        <p:txBody>
          <a:bodyPr wrap="square" rtlCol="0">
            <a:spAutoFit/>
          </a:bodyPr>
          <a:lstStyle/>
          <a:p>
            <a:pPr algn="ctr"/>
            <a:r>
              <a:rPr lang="en-US" altLang="zh-CN" sz="1200" dirty="0">
                <a:solidFill>
                  <a:schemeClr val="bg1"/>
                </a:solidFill>
                <a:cs typeface="+mn-ea"/>
                <a:sym typeface="+mn-lt"/>
              </a:rPr>
              <a:t>Applicant</a:t>
            </a:r>
            <a:r>
              <a:rPr lang="zh-CN" altLang="en-US" sz="1200" dirty="0">
                <a:solidFill>
                  <a:schemeClr val="bg1"/>
                </a:solidFill>
                <a:cs typeface="+mn-ea"/>
                <a:sym typeface="+mn-lt"/>
              </a:rPr>
              <a:t> </a:t>
            </a:r>
            <a:r>
              <a:rPr lang="en-US" altLang="zh-CN" sz="1200" dirty="0">
                <a:solidFill>
                  <a:schemeClr val="bg1"/>
                </a:solidFill>
                <a:cs typeface="+mn-ea"/>
                <a:sym typeface="+mn-lt"/>
              </a:rPr>
              <a:t>needs the attorney</a:t>
            </a:r>
            <a:r>
              <a:rPr lang="zh-CN" altLang="en-US" sz="1200" dirty="0">
                <a:solidFill>
                  <a:schemeClr val="bg1"/>
                </a:solidFill>
                <a:cs typeface="+mn-ea"/>
                <a:sym typeface="+mn-lt"/>
              </a:rPr>
              <a:t> </a:t>
            </a:r>
            <a:r>
              <a:rPr lang="en-US" altLang="zh-CN" sz="1200" dirty="0">
                <a:solidFill>
                  <a:schemeClr val="bg1"/>
                </a:solidFill>
                <a:cs typeface="+mn-ea"/>
                <a:sym typeface="+mn-lt"/>
              </a:rPr>
              <a:t>to tell the success rate  </a:t>
            </a:r>
          </a:p>
        </p:txBody>
      </p:sp>
      <p:sp>
        <p:nvSpPr>
          <p:cNvPr id="41" name="椭圆 40">
            <a:extLst>
              <a:ext uri="{FF2B5EF4-FFF2-40B4-BE49-F238E27FC236}">
                <a16:creationId xmlns:a16="http://schemas.microsoft.com/office/drawing/2014/main" id="{424DF04D-1F18-4C4B-9910-97E889A65C21}"/>
              </a:ext>
            </a:extLst>
          </p:cNvPr>
          <p:cNvSpPr/>
          <p:nvPr/>
        </p:nvSpPr>
        <p:spPr>
          <a:xfrm>
            <a:off x="5778340" y="1092559"/>
            <a:ext cx="3499028" cy="3499028"/>
          </a:xfrm>
          <a:prstGeom prst="ellipse">
            <a:avLst/>
          </a:prstGeom>
          <a:gradFill flip="none" rotWithShape="1">
            <a:gsLst>
              <a:gs pos="18000">
                <a:schemeClr val="accent2"/>
              </a:gs>
              <a:gs pos="100000">
                <a:schemeClr val="accent2">
                  <a:lumMod val="20000"/>
                  <a:lumOff val="80000"/>
                  <a:alpha val="2000"/>
                </a:schemeClr>
              </a:gs>
            </a:gsLst>
            <a:path path="shape">
              <a:fillToRect l="50000" t="50000" r="50000" b="50000"/>
            </a:path>
            <a:tileRect/>
          </a:gradFill>
          <a:ln>
            <a:noFill/>
          </a:ln>
          <a:effectLst>
            <a:reflection blurRad="25400" stA="36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42" name="椭圆 41">
            <a:extLst>
              <a:ext uri="{FF2B5EF4-FFF2-40B4-BE49-F238E27FC236}">
                <a16:creationId xmlns:a16="http://schemas.microsoft.com/office/drawing/2014/main" id="{12ED90A6-BF40-4120-9932-2D2DEB8F1CBF}"/>
              </a:ext>
            </a:extLst>
          </p:cNvPr>
          <p:cNvSpPr/>
          <p:nvPr/>
        </p:nvSpPr>
        <p:spPr>
          <a:xfrm>
            <a:off x="6253619" y="1414245"/>
            <a:ext cx="2355936" cy="2355936"/>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effectLst>
            <a:outerShdw blurRad="381000" dist="4445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sp>
        <p:nvSpPr>
          <p:cNvPr id="43" name="文本框 42">
            <a:extLst>
              <a:ext uri="{FF2B5EF4-FFF2-40B4-BE49-F238E27FC236}">
                <a16:creationId xmlns:a16="http://schemas.microsoft.com/office/drawing/2014/main" id="{4C3A5FF7-697C-4C68-A33D-B57C935BF6E3}"/>
              </a:ext>
            </a:extLst>
          </p:cNvPr>
          <p:cNvSpPr txBox="1"/>
          <p:nvPr/>
        </p:nvSpPr>
        <p:spPr>
          <a:xfrm>
            <a:off x="6867956" y="1889601"/>
            <a:ext cx="1127261" cy="369332"/>
          </a:xfrm>
          <a:prstGeom prst="rect">
            <a:avLst/>
          </a:prstGeom>
          <a:noFill/>
        </p:spPr>
        <p:txBody>
          <a:bodyPr wrap="square" rtlCol="0">
            <a:spAutoFit/>
          </a:bodyPr>
          <a:lstStyle/>
          <a:p>
            <a:pPr algn="ctr" defTabSz="685800">
              <a:defRPr/>
            </a:pPr>
            <a:r>
              <a:rPr lang="en-US" altLang="zh-CN" sz="1800" dirty="0">
                <a:solidFill>
                  <a:prstClr val="white"/>
                </a:solidFill>
                <a:latin typeface="思源宋体 CN Heavy"/>
                <a:ea typeface="思源宋体 CN Heavy"/>
              </a:rPr>
              <a:t>Judges</a:t>
            </a:r>
            <a:r>
              <a:rPr lang="zh-CN" altLang="en-US" sz="1800" dirty="0">
                <a:solidFill>
                  <a:prstClr val="white"/>
                </a:solidFill>
                <a:latin typeface="思源宋体 CN Heavy"/>
                <a:ea typeface="思源宋体 CN Heavy"/>
              </a:rPr>
              <a:t> </a:t>
            </a:r>
          </a:p>
        </p:txBody>
      </p:sp>
      <p:sp>
        <p:nvSpPr>
          <p:cNvPr id="44" name="文本框 43">
            <a:extLst>
              <a:ext uri="{FF2B5EF4-FFF2-40B4-BE49-F238E27FC236}">
                <a16:creationId xmlns:a16="http://schemas.microsoft.com/office/drawing/2014/main" id="{429E39D2-01D0-4040-8041-F7B2123487E3}"/>
              </a:ext>
            </a:extLst>
          </p:cNvPr>
          <p:cNvSpPr txBox="1"/>
          <p:nvPr/>
        </p:nvSpPr>
        <p:spPr>
          <a:xfrm>
            <a:off x="6543601" y="2295185"/>
            <a:ext cx="1822466" cy="1200329"/>
          </a:xfrm>
          <a:prstGeom prst="rect">
            <a:avLst/>
          </a:prstGeom>
          <a:noFill/>
        </p:spPr>
        <p:txBody>
          <a:bodyPr wrap="square" rtlCol="0">
            <a:spAutoFit/>
          </a:bodyPr>
          <a:lstStyle/>
          <a:p>
            <a:pPr algn="ctr"/>
            <a:r>
              <a:rPr lang="en-US" altLang="zh-CN" sz="1200" dirty="0">
                <a:solidFill>
                  <a:schemeClr val="accent4">
                    <a:lumMod val="50000"/>
                  </a:schemeClr>
                </a:solidFill>
                <a:cs typeface="+mn-ea"/>
                <a:sym typeface="+mn-lt"/>
              </a:rPr>
              <a:t>Case too many </a:t>
            </a:r>
          </a:p>
          <a:p>
            <a:pPr algn="ctr"/>
            <a:r>
              <a:rPr lang="en-US" altLang="zh-CN" sz="1200" dirty="0">
                <a:solidFill>
                  <a:schemeClr val="accent4">
                    <a:lumMod val="50000"/>
                  </a:schemeClr>
                </a:solidFill>
                <a:cs typeface="+mn-ea"/>
                <a:sym typeface="+mn-lt"/>
              </a:rPr>
              <a:t>But the judges are too less than the cases     </a:t>
            </a:r>
          </a:p>
          <a:p>
            <a:pPr algn="ctr"/>
            <a:r>
              <a:rPr lang="en-US" altLang="zh-CN" sz="1200" dirty="0">
                <a:solidFill>
                  <a:schemeClr val="accent4">
                    <a:lumMod val="50000"/>
                  </a:schemeClr>
                </a:solidFill>
                <a:cs typeface="+mn-ea"/>
                <a:sym typeface="+mn-lt"/>
              </a:rPr>
              <a:t> -&gt;   High-quality trademark applications.   -&gt;  improve efficiency </a:t>
            </a:r>
          </a:p>
        </p:txBody>
      </p:sp>
      <p:sp>
        <p:nvSpPr>
          <p:cNvPr id="17" name="矩形 16">
            <a:extLst>
              <a:ext uri="{FF2B5EF4-FFF2-40B4-BE49-F238E27FC236}">
                <a16:creationId xmlns:a16="http://schemas.microsoft.com/office/drawing/2014/main" id="{F2F512FF-AD8F-4BDD-9C4E-4507BCE0F2BE}"/>
              </a:ext>
            </a:extLst>
          </p:cNvPr>
          <p:cNvSpPr/>
          <p:nvPr/>
        </p:nvSpPr>
        <p:spPr>
          <a:xfrm>
            <a:off x="1384300" y="4369759"/>
            <a:ext cx="6388100" cy="553998"/>
          </a:xfrm>
          <a:prstGeom prst="rect">
            <a:avLst/>
          </a:prstGeom>
        </p:spPr>
        <p:txBody>
          <a:bodyPr wrap="square">
            <a:spAutoFit/>
          </a:bodyPr>
          <a:lstStyle/>
          <a:p>
            <a:pPr algn="ctr">
              <a:defRPr/>
            </a:pPr>
            <a:r>
              <a:rPr lang="en-US" altLang="zh-CN" sz="3000" b="1" dirty="0">
                <a:solidFill>
                  <a:schemeClr val="accent1"/>
                </a:solidFill>
                <a:latin typeface="HarmonyOS Sans SC Black" panose="00000A00000000000000" pitchFamily="2" charset="-122"/>
                <a:ea typeface="HarmonyOS Sans SC Black" panose="00000A00000000000000" pitchFamily="2" charset="-122"/>
              </a:rPr>
              <a:t>benefits applicants &amp;</a:t>
            </a:r>
            <a:r>
              <a:rPr lang="zh-CN" altLang="en-US" sz="3000" b="1" dirty="0">
                <a:solidFill>
                  <a:schemeClr val="accent1"/>
                </a:solidFill>
                <a:latin typeface="HarmonyOS Sans SC Black" panose="00000A00000000000000" pitchFamily="2" charset="-122"/>
                <a:ea typeface="HarmonyOS Sans SC Black" panose="00000A00000000000000" pitchFamily="2" charset="-122"/>
              </a:rPr>
              <a:t> </a:t>
            </a:r>
            <a:r>
              <a:rPr lang="en-US" altLang="zh-CN" sz="3000" b="1" dirty="0">
                <a:solidFill>
                  <a:schemeClr val="accent1"/>
                </a:solidFill>
                <a:latin typeface="HarmonyOS Sans SC Black" panose="00000A00000000000000" pitchFamily="2" charset="-122"/>
                <a:ea typeface="HarmonyOS Sans SC Black" panose="00000A00000000000000" pitchFamily="2" charset="-122"/>
              </a:rPr>
              <a:t>judges</a:t>
            </a:r>
            <a:endParaRPr lang="zh-CN" altLang="en-US" sz="3000" b="1" dirty="0">
              <a:solidFill>
                <a:schemeClr val="accent1"/>
              </a:solidFill>
              <a:latin typeface="HarmonyOS Sans SC Black" panose="00000A00000000000000" pitchFamily="2" charset="-122"/>
              <a:ea typeface="HarmonyOS Sans SC Black" panose="00000A00000000000000" pitchFamily="2" charset="-122"/>
            </a:endParaRPr>
          </a:p>
        </p:txBody>
      </p:sp>
    </p:spTree>
    <p:extLst>
      <p:ext uri="{BB962C8B-B14F-4D97-AF65-F5344CB8AC3E}">
        <p14:creationId xmlns:p14="http://schemas.microsoft.com/office/powerpoint/2010/main" val="1170671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096459-1371-8909-6DE7-C1F1B2E3614E}"/>
              </a:ext>
            </a:extLst>
          </p:cNvPr>
          <p:cNvSpPr/>
          <p:nvPr/>
        </p:nvSpPr>
        <p:spPr>
          <a:xfrm>
            <a:off x="4599712" y="0"/>
            <a:ext cx="4544287" cy="51435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p>
        </p:txBody>
      </p:sp>
      <p:sp>
        <p:nvSpPr>
          <p:cNvPr id="34" name="圆角矩形 33">
            <a:extLst>
              <a:ext uri="{FF2B5EF4-FFF2-40B4-BE49-F238E27FC236}">
                <a16:creationId xmlns:a16="http://schemas.microsoft.com/office/drawing/2014/main" id="{D7DA0AB0-F9BB-DE92-7B64-CF37E4A8D5E9}"/>
              </a:ext>
            </a:extLst>
          </p:cNvPr>
          <p:cNvSpPr/>
          <p:nvPr/>
        </p:nvSpPr>
        <p:spPr>
          <a:xfrm>
            <a:off x="4610742" y="4360618"/>
            <a:ext cx="4533259" cy="507659"/>
          </a:xfrm>
          <a:prstGeom prst="roundRect">
            <a:avLst>
              <a:gd name="adj" fmla="val 50000"/>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1013"/>
          </a:p>
        </p:txBody>
      </p:sp>
      <p:grpSp>
        <p:nvGrpSpPr>
          <p:cNvPr id="15" name="组合 14">
            <a:extLst>
              <a:ext uri="{FF2B5EF4-FFF2-40B4-BE49-F238E27FC236}">
                <a16:creationId xmlns:a16="http://schemas.microsoft.com/office/drawing/2014/main" id="{8F76D0FB-7DBC-F548-C0D9-F4A9E412E6B0}"/>
              </a:ext>
            </a:extLst>
          </p:cNvPr>
          <p:cNvGrpSpPr/>
          <p:nvPr/>
        </p:nvGrpSpPr>
        <p:grpSpPr>
          <a:xfrm>
            <a:off x="2615348" y="1020512"/>
            <a:ext cx="1784258" cy="1416694"/>
            <a:chOff x="622577" y="4571571"/>
            <a:chExt cx="2379011" cy="1888925"/>
          </a:xfrm>
        </p:grpSpPr>
        <p:sp>
          <p:nvSpPr>
            <p:cNvPr id="3" name="矩形: 圆角 5">
              <a:extLst>
                <a:ext uri="{FF2B5EF4-FFF2-40B4-BE49-F238E27FC236}">
                  <a16:creationId xmlns:a16="http://schemas.microsoft.com/office/drawing/2014/main" id="{DC7D3FA6-C89C-5C6E-C9F4-58BC344B202E}"/>
                </a:ext>
              </a:extLst>
            </p:cNvPr>
            <p:cNvSpPr/>
            <p:nvPr/>
          </p:nvSpPr>
          <p:spPr>
            <a:xfrm rot="2700000">
              <a:off x="899672" y="4571571"/>
              <a:ext cx="1841473" cy="1841473"/>
            </a:xfrm>
            <a:prstGeom prst="roundRect">
              <a:avLst>
                <a:gd name="adj" fmla="val 6351"/>
              </a:avLst>
            </a:prstGeom>
            <a:gradFill flip="none" rotWithShape="1">
              <a:gsLst>
                <a:gs pos="0">
                  <a:srgbClr val="EFC49C"/>
                </a:gs>
                <a:gs pos="69000">
                  <a:srgbClr val="CA865F"/>
                </a:gs>
              </a:gsLst>
              <a:path path="circle">
                <a:fillToRect r="100000" b="100000"/>
              </a:path>
              <a:tileRect l="-100000" t="-100000"/>
            </a:gradFill>
            <a:ln>
              <a:noFill/>
            </a:ln>
            <a:effectLst>
              <a:outerShdw blurRad="330200" dist="3175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Roboto"/>
                <a:ea typeface="思源黑体 CN Regular"/>
              </a:endParaRPr>
            </a:p>
          </p:txBody>
        </p:sp>
        <p:pic>
          <p:nvPicPr>
            <p:cNvPr id="4" name="图片 3">
              <a:extLst>
                <a:ext uri="{FF2B5EF4-FFF2-40B4-BE49-F238E27FC236}">
                  <a16:creationId xmlns:a16="http://schemas.microsoft.com/office/drawing/2014/main" id="{67F84C19-2CA4-6335-A370-F453829DEB75}"/>
                </a:ext>
              </a:extLst>
            </p:cNvPr>
            <p:cNvPicPr>
              <a:picLocks noChangeAspect="1"/>
            </p:cNvPicPr>
            <p:nvPr/>
          </p:nvPicPr>
          <p:blipFill>
            <a:blip r:embed="rId2">
              <a:alphaModFix amt="20000"/>
              <a:duotone>
                <a:schemeClr val="accent4">
                  <a:shade val="45000"/>
                  <a:satMod val="135000"/>
                </a:schemeClr>
                <a:prstClr val="white"/>
              </a:duotone>
              <a:extLst>
                <a:ext uri="{BEBA8EAE-BF5A-486C-A8C5-ECC9F3942E4B}">
                  <a14:imgProps xmlns:a14="http://schemas.microsoft.com/office/drawing/2010/main">
                    <a14:imgLayer r:embed="rId3">
                      <a14:imgEffect>
                        <a14:artisticCement/>
                      </a14:imgEffect>
                    </a14:imgLayer>
                  </a14:imgProps>
                </a:ext>
              </a:extLst>
            </a:blip>
            <a:srcRect l="8460" t="5771" b="6356"/>
            <a:stretch>
              <a:fillRect/>
            </a:stretch>
          </p:blipFill>
          <p:spPr>
            <a:xfrm rot="2675617">
              <a:off x="880370" y="4607661"/>
              <a:ext cx="1841589" cy="1852835"/>
            </a:xfrm>
            <a:custGeom>
              <a:avLst/>
              <a:gdLst>
                <a:gd name="connsiteX0" fmla="*/ 46246 w 1841589"/>
                <a:gd name="connsiteY0" fmla="*/ 33671 h 1852835"/>
                <a:gd name="connsiteX1" fmla="*/ 129185 w 1841589"/>
                <a:gd name="connsiteY1" fmla="*/ 4 h 1852835"/>
                <a:gd name="connsiteX2" fmla="*/ 1736713 w 1841589"/>
                <a:gd name="connsiteY2" fmla="*/ 11406 h 1852835"/>
                <a:gd name="connsiteX3" fmla="*/ 1779553 w 1841589"/>
                <a:gd name="connsiteY3" fmla="*/ 20372 h 1852835"/>
                <a:gd name="connsiteX4" fmla="*/ 1784324 w 1841589"/>
                <a:gd name="connsiteY4" fmla="*/ 26155 h 1852835"/>
                <a:gd name="connsiteX5" fmla="*/ 1841589 w 1841589"/>
                <a:gd name="connsiteY5" fmla="*/ 213626 h 1852835"/>
                <a:gd name="connsiteX6" fmla="*/ 1841589 w 1841589"/>
                <a:gd name="connsiteY6" fmla="*/ 1651549 h 1852835"/>
                <a:gd name="connsiteX7" fmla="*/ 1815239 w 1841589"/>
                <a:gd name="connsiteY7" fmla="*/ 1782064 h 1852835"/>
                <a:gd name="connsiteX8" fmla="*/ 1788628 w 1841589"/>
                <a:gd name="connsiteY8" fmla="*/ 1831092 h 1852835"/>
                <a:gd name="connsiteX9" fmla="*/ 1769240 w 1841589"/>
                <a:gd name="connsiteY9" fmla="*/ 1843965 h 1852835"/>
                <a:gd name="connsiteX10" fmla="*/ 1723653 w 1841589"/>
                <a:gd name="connsiteY10" fmla="*/ 1852832 h 1852835"/>
                <a:gd name="connsiteX11" fmla="*/ 116124 w 1841589"/>
                <a:gd name="connsiteY11" fmla="*/ 1841430 h 1852835"/>
                <a:gd name="connsiteX12" fmla="*/ 4 w 1841589"/>
                <a:gd name="connsiteY12" fmla="*/ 1723652 h 1852835"/>
                <a:gd name="connsiteX13" fmla="*/ 11406 w 1841589"/>
                <a:gd name="connsiteY13" fmla="*/ 116123 h 1852835"/>
                <a:gd name="connsiteX14" fmla="*/ 46246 w 1841589"/>
                <a:gd name="connsiteY14" fmla="*/ 33671 h 185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1589" h="1852835">
                  <a:moveTo>
                    <a:pt x="46246" y="33671"/>
                  </a:moveTo>
                  <a:cubicBezTo>
                    <a:pt x="67560" y="12657"/>
                    <a:pt x="96890" y="-225"/>
                    <a:pt x="129185" y="4"/>
                  </a:cubicBezTo>
                  <a:lnTo>
                    <a:pt x="1736713" y="11406"/>
                  </a:lnTo>
                  <a:lnTo>
                    <a:pt x="1779553" y="20372"/>
                  </a:lnTo>
                  <a:lnTo>
                    <a:pt x="1784324" y="26155"/>
                  </a:lnTo>
                  <a:cubicBezTo>
                    <a:pt x="1820479" y="79669"/>
                    <a:pt x="1841589" y="144182"/>
                    <a:pt x="1841589" y="213626"/>
                  </a:cubicBezTo>
                  <a:lnTo>
                    <a:pt x="1841589" y="1651549"/>
                  </a:lnTo>
                  <a:cubicBezTo>
                    <a:pt x="1841589" y="1697845"/>
                    <a:pt x="1832207" y="1741949"/>
                    <a:pt x="1815239" y="1782064"/>
                  </a:cubicBezTo>
                  <a:lnTo>
                    <a:pt x="1788628" y="1831092"/>
                  </a:lnTo>
                  <a:lnTo>
                    <a:pt x="1769240" y="1843965"/>
                  </a:lnTo>
                  <a:cubicBezTo>
                    <a:pt x="1755206" y="1849784"/>
                    <a:pt x="1739800" y="1852947"/>
                    <a:pt x="1723653" y="1852832"/>
                  </a:cubicBezTo>
                  <a:lnTo>
                    <a:pt x="116124" y="1841430"/>
                  </a:lnTo>
                  <a:cubicBezTo>
                    <a:pt x="51535" y="1840972"/>
                    <a:pt x="-454" y="1788241"/>
                    <a:pt x="4" y="1723652"/>
                  </a:cubicBezTo>
                  <a:lnTo>
                    <a:pt x="11406" y="116123"/>
                  </a:lnTo>
                  <a:cubicBezTo>
                    <a:pt x="11636" y="83829"/>
                    <a:pt x="24933" y="54684"/>
                    <a:pt x="46246" y="33671"/>
                  </a:cubicBezTo>
                  <a:close/>
                </a:path>
              </a:pathLst>
            </a:custGeom>
          </p:spPr>
        </p:pic>
        <p:sp>
          <p:nvSpPr>
            <p:cNvPr id="5" name="文本框 4">
              <a:extLst>
                <a:ext uri="{FF2B5EF4-FFF2-40B4-BE49-F238E27FC236}">
                  <a16:creationId xmlns:a16="http://schemas.microsoft.com/office/drawing/2014/main" id="{3BA447BB-9166-4D28-A4B3-CD9D2B3FA7EF}"/>
                </a:ext>
              </a:extLst>
            </p:cNvPr>
            <p:cNvSpPr txBox="1"/>
            <p:nvPr/>
          </p:nvSpPr>
          <p:spPr>
            <a:xfrm>
              <a:off x="622577" y="5041938"/>
              <a:ext cx="2379011" cy="954449"/>
            </a:xfrm>
            <a:prstGeom prst="rect">
              <a:avLst/>
            </a:prstGeom>
            <a:noFill/>
          </p:spPr>
          <p:txBody>
            <a:bodyPr wrap="square">
              <a:spAutoFit/>
            </a:bodyPr>
            <a:lstStyle/>
            <a:p>
              <a:pPr algn="ctr" defTabSz="685800">
                <a:defRPr/>
              </a:pPr>
              <a:r>
                <a:rPr lang="en" altLang="zh-CN" sz="1013" dirty="0">
                  <a:solidFill>
                    <a:prstClr val="white"/>
                  </a:solidFill>
                  <a:latin typeface="思源宋体 CN Heavy"/>
                  <a:ea typeface="思源宋体 CN Heavy"/>
                </a:rPr>
                <a:t>natural scene recognition of trademarks</a:t>
              </a:r>
            </a:p>
            <a:p>
              <a:pPr algn="ctr" defTabSz="685800">
                <a:defRPr/>
              </a:pPr>
              <a:r>
                <a:rPr lang="en" altLang="zh-CN" sz="1013" dirty="0">
                  <a:solidFill>
                    <a:prstClr val="white"/>
                  </a:solidFill>
                  <a:latin typeface="思源宋体 CN Heavy"/>
                  <a:ea typeface="思源宋体 CN Heavy"/>
                </a:rPr>
                <a:t>10+</a:t>
              </a:r>
              <a:endParaRPr lang="zh-CN" altLang="en-US" sz="1013" dirty="0">
                <a:solidFill>
                  <a:prstClr val="white"/>
                </a:solidFill>
                <a:latin typeface="思源宋体 CN Heavy"/>
                <a:ea typeface="思源宋体 CN Heavy"/>
              </a:endParaRPr>
            </a:p>
          </p:txBody>
        </p:sp>
      </p:grpSp>
      <p:grpSp>
        <p:nvGrpSpPr>
          <p:cNvPr id="16" name="组合 15">
            <a:extLst>
              <a:ext uri="{FF2B5EF4-FFF2-40B4-BE49-F238E27FC236}">
                <a16:creationId xmlns:a16="http://schemas.microsoft.com/office/drawing/2014/main" id="{B9569F76-B1AB-AA68-5326-3A0B3C738B9E}"/>
              </a:ext>
            </a:extLst>
          </p:cNvPr>
          <p:cNvGrpSpPr/>
          <p:nvPr/>
        </p:nvGrpSpPr>
        <p:grpSpPr>
          <a:xfrm>
            <a:off x="762582" y="1734728"/>
            <a:ext cx="2805007" cy="2715836"/>
            <a:chOff x="2141710" y="2404231"/>
            <a:chExt cx="3740009" cy="3621115"/>
          </a:xfrm>
        </p:grpSpPr>
        <p:sp>
          <p:nvSpPr>
            <p:cNvPr id="6" name="矩形: 圆角 3">
              <a:extLst>
                <a:ext uri="{FF2B5EF4-FFF2-40B4-BE49-F238E27FC236}">
                  <a16:creationId xmlns:a16="http://schemas.microsoft.com/office/drawing/2014/main" id="{497F6778-3144-4654-E240-213CF391F234}"/>
                </a:ext>
              </a:extLst>
            </p:cNvPr>
            <p:cNvSpPr/>
            <p:nvPr/>
          </p:nvSpPr>
          <p:spPr>
            <a:xfrm rot="2700000">
              <a:off x="2663365" y="2832738"/>
              <a:ext cx="2716672" cy="2716672"/>
            </a:xfrm>
            <a:prstGeom prst="roundRect">
              <a:avLst>
                <a:gd name="adj" fmla="val 6351"/>
              </a:avLst>
            </a:prstGeom>
            <a:gradFill>
              <a:gsLst>
                <a:gs pos="0">
                  <a:schemeClr val="accent1">
                    <a:lumMod val="90000"/>
                    <a:lumOff val="10000"/>
                  </a:schemeClr>
                </a:gs>
                <a:gs pos="69000">
                  <a:schemeClr val="accent1">
                    <a:lumMod val="50000"/>
                  </a:schemeClr>
                </a:gs>
              </a:gsLst>
              <a:path path="circle">
                <a:fillToRect r="100000" b="100000"/>
              </a:path>
            </a:gradFill>
            <a:ln>
              <a:noFill/>
            </a:ln>
            <a:effectLst>
              <a:outerShdw blurRad="330200" dist="3175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pic>
          <p:nvPicPr>
            <p:cNvPr id="7" name="图片 6">
              <a:extLst>
                <a:ext uri="{FF2B5EF4-FFF2-40B4-BE49-F238E27FC236}">
                  <a16:creationId xmlns:a16="http://schemas.microsoft.com/office/drawing/2014/main" id="{87EEF51C-ED63-F6C1-1C09-650A16B946A8}"/>
                </a:ext>
              </a:extLst>
            </p:cNvPr>
            <p:cNvPicPr>
              <a:picLocks noChangeAspect="1"/>
            </p:cNvPicPr>
            <p:nvPr/>
          </p:nvPicPr>
          <p:blipFill rotWithShape="1">
            <a:blip r:embed="rId4">
              <a:duotone>
                <a:schemeClr val="accent1">
                  <a:shade val="45000"/>
                  <a:satMod val="135000"/>
                </a:schemeClr>
                <a:prstClr val="white"/>
              </a:duotone>
              <a:alphaModFix amt="20000"/>
              <a:extLst>
                <a:ext uri="{BEBA8EAE-BF5A-486C-A8C5-ECC9F3942E4B}">
                  <a14:imgProps xmlns:a14="http://schemas.microsoft.com/office/drawing/2010/main">
                    <a14:imgLayer r:embed="rId5">
                      <a14:imgEffect>
                        <a14:artisticChalkSketch/>
                      </a14:imgEffect>
                    </a14:imgLayer>
                  </a14:imgProps>
                </a:ext>
              </a:extLst>
            </a:blip>
            <a:srcRect l="4982" t="7752" r="31391" b="3174"/>
            <a:stretch/>
          </p:blipFill>
          <p:spPr>
            <a:xfrm>
              <a:off x="2141710" y="2404231"/>
              <a:ext cx="3699022" cy="3621115"/>
            </a:xfrm>
            <a:custGeom>
              <a:avLst/>
              <a:gdLst>
                <a:gd name="connsiteX0" fmla="*/ 1700138 w 3699022"/>
                <a:gd name="connsiteY0" fmla="*/ 0 h 3621115"/>
                <a:gd name="connsiteX1" fmla="*/ 1998885 w 3699022"/>
                <a:gd name="connsiteY1" fmla="*/ 0 h 3621115"/>
                <a:gd name="connsiteX2" fmla="*/ 3648487 w 3699022"/>
                <a:gd name="connsiteY2" fmla="*/ 1649603 h 3621115"/>
                <a:gd name="connsiteX3" fmla="*/ 3648487 w 3699022"/>
                <a:gd name="connsiteY3" fmla="*/ 1893606 h 3621115"/>
                <a:gd name="connsiteX4" fmla="*/ 1971513 w 3699022"/>
                <a:gd name="connsiteY4" fmla="*/ 3570580 h 3621115"/>
                <a:gd name="connsiteX5" fmla="*/ 1727510 w 3699022"/>
                <a:gd name="connsiteY5" fmla="*/ 3570580 h 3621115"/>
                <a:gd name="connsiteX6" fmla="*/ 50535 w 3699022"/>
                <a:gd name="connsiteY6" fmla="*/ 1893606 h 3621115"/>
                <a:gd name="connsiteX7" fmla="*/ 50535 w 3699022"/>
                <a:gd name="connsiteY7" fmla="*/ 1649603 h 362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9022" h="3621115">
                  <a:moveTo>
                    <a:pt x="1700138" y="0"/>
                  </a:moveTo>
                  <a:lnTo>
                    <a:pt x="1998885" y="0"/>
                  </a:lnTo>
                  <a:lnTo>
                    <a:pt x="3648487" y="1649603"/>
                  </a:lnTo>
                  <a:cubicBezTo>
                    <a:pt x="3715867" y="1716982"/>
                    <a:pt x="3715867" y="1826226"/>
                    <a:pt x="3648487" y="1893606"/>
                  </a:cubicBezTo>
                  <a:lnTo>
                    <a:pt x="1971513" y="3570580"/>
                  </a:lnTo>
                  <a:cubicBezTo>
                    <a:pt x="1904133" y="3637960"/>
                    <a:pt x="1794889" y="3637960"/>
                    <a:pt x="1727510" y="3570580"/>
                  </a:cubicBezTo>
                  <a:lnTo>
                    <a:pt x="50535" y="1893606"/>
                  </a:lnTo>
                  <a:cubicBezTo>
                    <a:pt x="-16844" y="1826226"/>
                    <a:pt x="-16844" y="1716982"/>
                    <a:pt x="50535" y="1649603"/>
                  </a:cubicBezTo>
                  <a:close/>
                </a:path>
              </a:pathLst>
            </a:custGeom>
          </p:spPr>
        </p:pic>
        <p:sp>
          <p:nvSpPr>
            <p:cNvPr id="8" name="文本框 7">
              <a:extLst>
                <a:ext uri="{FF2B5EF4-FFF2-40B4-BE49-F238E27FC236}">
                  <a16:creationId xmlns:a16="http://schemas.microsoft.com/office/drawing/2014/main" id="{3FF8B7D2-7816-A53E-7542-B28E74983D7F}"/>
                </a:ext>
              </a:extLst>
            </p:cNvPr>
            <p:cNvSpPr txBox="1"/>
            <p:nvPr/>
          </p:nvSpPr>
          <p:spPr>
            <a:xfrm>
              <a:off x="2190126" y="3812467"/>
              <a:ext cx="3691593" cy="1046440"/>
            </a:xfrm>
            <a:prstGeom prst="rect">
              <a:avLst/>
            </a:prstGeom>
            <a:noFill/>
          </p:spPr>
          <p:txBody>
            <a:bodyPr wrap="square">
              <a:spAutoFit/>
            </a:bodyPr>
            <a:lstStyle/>
            <a:p>
              <a:pPr algn="ctr" defTabSz="685800">
                <a:defRPr/>
              </a:pPr>
              <a:r>
                <a:rPr lang="en" altLang="zh-CN" sz="1500" dirty="0">
                  <a:solidFill>
                    <a:prstClr val="white"/>
                  </a:solidFill>
                  <a:latin typeface="思源宋体 CN Heavy"/>
                  <a:ea typeface="思源宋体 CN Heavy"/>
                </a:rPr>
                <a:t>similarity retrieval of graphical trademarks</a:t>
              </a:r>
            </a:p>
            <a:p>
              <a:pPr algn="ctr" defTabSz="685800">
                <a:defRPr/>
              </a:pPr>
              <a:r>
                <a:rPr lang="en" altLang="zh-CN" sz="1500" dirty="0">
                  <a:solidFill>
                    <a:prstClr val="white"/>
                  </a:solidFill>
                  <a:latin typeface="思源宋体 CN Heavy"/>
                  <a:ea typeface="思源宋体 CN Heavy"/>
                </a:rPr>
                <a:t>30+</a:t>
              </a:r>
              <a:endParaRPr lang="zh-CN" altLang="en-US" sz="1500" dirty="0">
                <a:solidFill>
                  <a:prstClr val="white"/>
                </a:solidFill>
                <a:latin typeface="思源宋体 CN Heavy"/>
                <a:ea typeface="思源宋体 CN Heavy"/>
              </a:endParaRPr>
            </a:p>
          </p:txBody>
        </p:sp>
      </p:grpSp>
      <p:grpSp>
        <p:nvGrpSpPr>
          <p:cNvPr id="13" name="组合 12">
            <a:extLst>
              <a:ext uri="{FF2B5EF4-FFF2-40B4-BE49-F238E27FC236}">
                <a16:creationId xmlns:a16="http://schemas.microsoft.com/office/drawing/2014/main" id="{E00FB573-1DC0-AC38-5D8F-CF482EF2CABD}"/>
              </a:ext>
            </a:extLst>
          </p:cNvPr>
          <p:cNvGrpSpPr/>
          <p:nvPr/>
        </p:nvGrpSpPr>
        <p:grpSpPr>
          <a:xfrm>
            <a:off x="3253753" y="3480988"/>
            <a:ext cx="1112150" cy="975446"/>
            <a:chOff x="1176818" y="2630155"/>
            <a:chExt cx="1482867" cy="1300594"/>
          </a:xfrm>
        </p:grpSpPr>
        <p:sp>
          <p:nvSpPr>
            <p:cNvPr id="9" name="矩形: 圆角 9">
              <a:extLst>
                <a:ext uri="{FF2B5EF4-FFF2-40B4-BE49-F238E27FC236}">
                  <a16:creationId xmlns:a16="http://schemas.microsoft.com/office/drawing/2014/main" id="{73730403-5C89-D94D-F5CE-81B7EFD1DA75}"/>
                </a:ext>
              </a:extLst>
            </p:cNvPr>
            <p:cNvSpPr/>
            <p:nvPr/>
          </p:nvSpPr>
          <p:spPr>
            <a:xfrm rot="2700000">
              <a:off x="1247095" y="2609781"/>
              <a:ext cx="1238314" cy="1279062"/>
            </a:xfrm>
            <a:prstGeom prst="roundRect">
              <a:avLst>
                <a:gd name="adj" fmla="val 6351"/>
              </a:avLst>
            </a:prstGeom>
            <a:gradFill flip="none" rotWithShape="1">
              <a:gsLst>
                <a:gs pos="0">
                  <a:srgbClr val="E3DCD6"/>
                </a:gs>
                <a:gs pos="69000">
                  <a:srgbClr val="B9A799"/>
                </a:gs>
              </a:gsLst>
              <a:path path="circle">
                <a:fillToRect r="100000" b="100000"/>
              </a:path>
              <a:tileRect l="-100000" t="-100000"/>
            </a:gradFill>
            <a:ln>
              <a:noFill/>
            </a:ln>
            <a:effectLst>
              <a:outerShdw blurRad="330200" dist="3175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10" name="文本框 9">
              <a:extLst>
                <a:ext uri="{FF2B5EF4-FFF2-40B4-BE49-F238E27FC236}">
                  <a16:creationId xmlns:a16="http://schemas.microsoft.com/office/drawing/2014/main" id="{A97A5938-9B5D-9E5D-8B43-619DF9C84B04}"/>
                </a:ext>
              </a:extLst>
            </p:cNvPr>
            <p:cNvSpPr txBox="1"/>
            <p:nvPr/>
          </p:nvSpPr>
          <p:spPr>
            <a:xfrm>
              <a:off x="1176818" y="2884310"/>
              <a:ext cx="1482867" cy="1046439"/>
            </a:xfrm>
            <a:prstGeom prst="rect">
              <a:avLst/>
            </a:prstGeom>
            <a:noFill/>
          </p:spPr>
          <p:txBody>
            <a:bodyPr wrap="square">
              <a:spAutoFit/>
            </a:bodyPr>
            <a:lstStyle/>
            <a:p>
              <a:pPr algn="ctr" defTabSz="685800">
                <a:defRPr/>
              </a:pPr>
              <a:r>
                <a:rPr lang="en-US" altLang="zh-CN" sz="1500" dirty="0">
                  <a:solidFill>
                    <a:prstClr val="white"/>
                  </a:solidFill>
                  <a:latin typeface="思源宋体 CN Heavy"/>
                  <a:ea typeface="思源宋体 CN Heavy"/>
                </a:rPr>
                <a:t>Feature</a:t>
              </a:r>
            </a:p>
            <a:p>
              <a:pPr algn="ctr" defTabSz="685800">
                <a:defRPr/>
              </a:pPr>
              <a:r>
                <a:rPr lang="en-US" altLang="zh-CN" sz="1500" dirty="0">
                  <a:solidFill>
                    <a:prstClr val="white"/>
                  </a:solidFill>
                  <a:latin typeface="思源宋体 CN Heavy"/>
                  <a:ea typeface="思源宋体 CN Heavy"/>
                </a:rPr>
                <a:t>Fusion</a:t>
              </a:r>
            </a:p>
            <a:p>
              <a:pPr algn="ctr" defTabSz="685800">
                <a:defRPr/>
              </a:pPr>
              <a:r>
                <a:rPr lang="en-US" altLang="zh-CN" sz="1500" dirty="0">
                  <a:solidFill>
                    <a:prstClr val="white"/>
                  </a:solidFill>
                  <a:latin typeface="思源宋体 CN Heavy"/>
                  <a:ea typeface="思源宋体 CN Heavy"/>
                </a:rPr>
                <a:t>6+</a:t>
              </a:r>
            </a:p>
          </p:txBody>
        </p:sp>
      </p:grpSp>
      <p:grpSp>
        <p:nvGrpSpPr>
          <p:cNvPr id="14" name="组合 13">
            <a:extLst>
              <a:ext uri="{FF2B5EF4-FFF2-40B4-BE49-F238E27FC236}">
                <a16:creationId xmlns:a16="http://schemas.microsoft.com/office/drawing/2014/main" id="{B823EB0E-C2FE-232B-8076-ECCCC12BD661}"/>
              </a:ext>
            </a:extLst>
          </p:cNvPr>
          <p:cNvGrpSpPr/>
          <p:nvPr/>
        </p:nvGrpSpPr>
        <p:grpSpPr>
          <a:xfrm>
            <a:off x="559783" y="974679"/>
            <a:ext cx="1207967" cy="1207967"/>
            <a:chOff x="4008556" y="989704"/>
            <a:chExt cx="1610622" cy="1610622"/>
          </a:xfrm>
        </p:grpSpPr>
        <p:sp>
          <p:nvSpPr>
            <p:cNvPr id="11" name="矩形: 圆角 8">
              <a:extLst>
                <a:ext uri="{FF2B5EF4-FFF2-40B4-BE49-F238E27FC236}">
                  <a16:creationId xmlns:a16="http://schemas.microsoft.com/office/drawing/2014/main" id="{7291A86B-CB2B-C816-09FC-20AC25222F76}"/>
                </a:ext>
              </a:extLst>
            </p:cNvPr>
            <p:cNvSpPr/>
            <p:nvPr/>
          </p:nvSpPr>
          <p:spPr>
            <a:xfrm rot="2700000">
              <a:off x="4008556" y="989704"/>
              <a:ext cx="1610622" cy="1610622"/>
            </a:xfrm>
            <a:prstGeom prst="roundRect">
              <a:avLst>
                <a:gd name="adj" fmla="val 6351"/>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outerShdw blurRad="330200" dist="317500" dir="5400000" algn="t"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dirty="0">
                <a:solidFill>
                  <a:prstClr val="white"/>
                </a:solidFill>
                <a:latin typeface="Roboto"/>
                <a:ea typeface="思源黑体 CN Regular"/>
              </a:endParaRPr>
            </a:p>
          </p:txBody>
        </p:sp>
        <p:sp>
          <p:nvSpPr>
            <p:cNvPr id="12" name="文本框 11">
              <a:extLst>
                <a:ext uri="{FF2B5EF4-FFF2-40B4-BE49-F238E27FC236}">
                  <a16:creationId xmlns:a16="http://schemas.microsoft.com/office/drawing/2014/main" id="{5A6422FD-DA56-1D57-733F-E878D09A43EB}"/>
                </a:ext>
              </a:extLst>
            </p:cNvPr>
            <p:cNvSpPr txBox="1"/>
            <p:nvPr/>
          </p:nvSpPr>
          <p:spPr>
            <a:xfrm>
              <a:off x="4214131" y="1471849"/>
              <a:ext cx="1199473" cy="746614"/>
            </a:xfrm>
            <a:prstGeom prst="rect">
              <a:avLst/>
            </a:prstGeom>
            <a:noFill/>
          </p:spPr>
          <p:txBody>
            <a:bodyPr wrap="none">
              <a:spAutoFit/>
            </a:bodyPr>
            <a:lstStyle/>
            <a:p>
              <a:pPr algn="ctr" defTabSz="685800">
                <a:defRPr/>
              </a:pPr>
              <a:r>
                <a:rPr lang="en-US" altLang="zh-CN" sz="1013" dirty="0">
                  <a:solidFill>
                    <a:prstClr val="white"/>
                  </a:solidFill>
                  <a:latin typeface="思源宋体 CN Heavy"/>
                  <a:ea typeface="思源宋体 CN Heavy"/>
                </a:rPr>
                <a:t>Feature</a:t>
              </a:r>
            </a:p>
            <a:p>
              <a:pPr algn="ctr" defTabSz="685800">
                <a:defRPr/>
              </a:pPr>
              <a:r>
                <a:rPr lang="en-US" altLang="zh-CN" sz="1013" dirty="0">
                  <a:solidFill>
                    <a:prstClr val="white"/>
                  </a:solidFill>
                  <a:latin typeface="思源宋体 CN Heavy"/>
                  <a:ea typeface="思源宋体 CN Heavy"/>
                </a:rPr>
                <a:t>Extraction</a:t>
              </a:r>
            </a:p>
            <a:p>
              <a:pPr algn="ctr" defTabSz="685800">
                <a:defRPr/>
              </a:pPr>
              <a:r>
                <a:rPr lang="en-US" altLang="zh-CN" sz="1013" dirty="0">
                  <a:solidFill>
                    <a:prstClr val="white"/>
                  </a:solidFill>
                  <a:latin typeface="思源宋体 CN Heavy"/>
                  <a:ea typeface="思源宋体 CN Heavy"/>
                </a:rPr>
                <a:t>10+</a:t>
              </a:r>
              <a:endParaRPr lang="zh-CN" altLang="en-US" sz="1013" dirty="0">
                <a:solidFill>
                  <a:prstClr val="white"/>
                </a:solidFill>
                <a:latin typeface="思源宋体 CN Heavy"/>
                <a:ea typeface="思源宋体 CN Heavy"/>
              </a:endParaRPr>
            </a:p>
          </p:txBody>
        </p:sp>
      </p:grpSp>
      <p:sp>
        <p:nvSpPr>
          <p:cNvPr id="18" name="文本框 17">
            <a:extLst>
              <a:ext uri="{FF2B5EF4-FFF2-40B4-BE49-F238E27FC236}">
                <a16:creationId xmlns:a16="http://schemas.microsoft.com/office/drawing/2014/main" id="{F3B65F64-FE54-8255-5622-B8C948D2ED29}"/>
              </a:ext>
            </a:extLst>
          </p:cNvPr>
          <p:cNvSpPr txBox="1"/>
          <p:nvPr/>
        </p:nvSpPr>
        <p:spPr>
          <a:xfrm>
            <a:off x="289558" y="3599188"/>
            <a:ext cx="1335041" cy="1200329"/>
          </a:xfrm>
          <a:prstGeom prst="rect">
            <a:avLst/>
          </a:prstGeom>
          <a:noFill/>
        </p:spPr>
        <p:txBody>
          <a:bodyPr wrap="square">
            <a:spAutoFit/>
          </a:bodyPr>
          <a:lstStyle/>
          <a:p>
            <a:r>
              <a:rPr kumimoji="1" lang="en-US" altLang="zh-CN" sz="7200" dirty="0">
                <a:ln w="0"/>
                <a:gradFill>
                  <a:gsLst>
                    <a:gs pos="21000">
                      <a:schemeClr val="accent1">
                        <a:lumMod val="60000"/>
                        <a:lumOff val="40000"/>
                        <a:alpha val="50814"/>
                      </a:schemeClr>
                    </a:gs>
                    <a:gs pos="88000">
                      <a:schemeClr val="accent1">
                        <a:lumMod val="50000"/>
                      </a:schemeClr>
                    </a:gs>
                  </a:gsLst>
                  <a:lin ang="5400000"/>
                </a:gradFill>
                <a:effectLst>
                  <a:outerShdw blurRad="50800" dist="38100" dir="5400000" algn="t" rotWithShape="0">
                    <a:prstClr val="black">
                      <a:alpha val="40000"/>
                    </a:prstClr>
                  </a:outerShdw>
                </a:effectLst>
              </a:rPr>
              <a:t>cv</a:t>
            </a:r>
            <a:endParaRPr kumimoji="1" lang="zh-CN" altLang="en-US" sz="7200" dirty="0">
              <a:ln w="0"/>
              <a:gradFill>
                <a:gsLst>
                  <a:gs pos="21000">
                    <a:schemeClr val="accent1">
                      <a:lumMod val="60000"/>
                      <a:lumOff val="40000"/>
                      <a:alpha val="50814"/>
                    </a:schemeClr>
                  </a:gs>
                  <a:gs pos="88000">
                    <a:schemeClr val="accent1">
                      <a:lumMod val="50000"/>
                    </a:schemeClr>
                  </a:gs>
                </a:gsLst>
                <a:lin ang="5400000"/>
              </a:gradFill>
              <a:effectLst>
                <a:outerShdw blurRad="50800" dist="38100" dir="5400000" algn="t" rotWithShape="0">
                  <a:prstClr val="black">
                    <a:alpha val="40000"/>
                  </a:prstClr>
                </a:outerShdw>
              </a:effectLst>
            </a:endParaRPr>
          </a:p>
        </p:txBody>
      </p:sp>
      <p:sp>
        <p:nvSpPr>
          <p:cNvPr id="19" name="矩形 18">
            <a:extLst>
              <a:ext uri="{FF2B5EF4-FFF2-40B4-BE49-F238E27FC236}">
                <a16:creationId xmlns:a16="http://schemas.microsoft.com/office/drawing/2014/main" id="{632464E1-9129-25F9-DC18-86E0853F617D}"/>
              </a:ext>
            </a:extLst>
          </p:cNvPr>
          <p:cNvSpPr/>
          <p:nvPr/>
        </p:nvSpPr>
        <p:spPr>
          <a:xfrm>
            <a:off x="666958" y="338553"/>
            <a:ext cx="5447325" cy="461665"/>
          </a:xfrm>
          <a:prstGeom prst="rect">
            <a:avLst/>
          </a:prstGeom>
        </p:spPr>
        <p:txBody>
          <a:bodyPr wrap="none">
            <a:spAutoFit/>
          </a:bodyPr>
          <a:lstStyle/>
          <a:p>
            <a:r>
              <a:rPr lang="en" altLang="zh-CN" sz="2400" dirty="0">
                <a:solidFill>
                  <a:schemeClr val="accent1">
                    <a:lumMod val="50000"/>
                  </a:schemeClr>
                </a:solidFill>
                <a:latin typeface="Roboto Bold" panose="02000000000000000000"/>
                <a:ea typeface="思源黑体 CN Bold"/>
              </a:rPr>
              <a:t>Research status</a:t>
            </a:r>
            <a:r>
              <a:rPr lang="zh-CN" altLang="en-US" sz="2400" dirty="0">
                <a:solidFill>
                  <a:schemeClr val="accent1">
                    <a:lumMod val="50000"/>
                  </a:schemeClr>
                </a:solidFill>
                <a:latin typeface="Roboto Bold" panose="02000000000000000000"/>
                <a:ea typeface="思源黑体 CN Bold"/>
              </a:rPr>
              <a:t> </a:t>
            </a:r>
            <a:r>
              <a:rPr lang="en-US" altLang="zh-CN" sz="2400" dirty="0">
                <a:solidFill>
                  <a:schemeClr val="accent1">
                    <a:lumMod val="50000"/>
                  </a:schemeClr>
                </a:solidFill>
                <a:latin typeface="Roboto Bold" panose="02000000000000000000"/>
                <a:ea typeface="思源黑体 CN Bold"/>
              </a:rPr>
              <a:t>on tradema</a:t>
            </a:r>
            <a:r>
              <a:rPr lang="en-US" altLang="zh-CN" sz="2400" dirty="0">
                <a:solidFill>
                  <a:schemeClr val="accent1">
                    <a:lumMod val="20000"/>
                    <a:lumOff val="80000"/>
                  </a:schemeClr>
                </a:solidFill>
                <a:latin typeface="Roboto Bold" panose="02000000000000000000"/>
                <a:ea typeface="思源黑体 CN Bold"/>
              </a:rPr>
              <a:t>rk</a:t>
            </a:r>
            <a:r>
              <a:rPr lang="en-US" altLang="zh-CN" sz="2400" dirty="0">
                <a:solidFill>
                  <a:schemeClr val="accent1">
                    <a:lumMod val="50000"/>
                  </a:schemeClr>
                </a:solidFill>
                <a:latin typeface="Roboto Bold" panose="02000000000000000000"/>
                <a:ea typeface="思源黑体 CN Bold"/>
              </a:rPr>
              <a:t> </a:t>
            </a:r>
            <a:r>
              <a:rPr lang="en-US" altLang="zh-CN" sz="2400" dirty="0">
                <a:solidFill>
                  <a:schemeClr val="accent1">
                    <a:lumMod val="20000"/>
                    <a:lumOff val="80000"/>
                  </a:schemeClr>
                </a:solidFill>
                <a:latin typeface="Roboto Bold" panose="02000000000000000000"/>
                <a:ea typeface="思源黑体 CN Bold"/>
              </a:rPr>
              <a:t>and ML</a:t>
            </a:r>
            <a:endParaRPr lang="zh-CN" altLang="en-US" sz="2400" dirty="0">
              <a:solidFill>
                <a:schemeClr val="accent1">
                  <a:lumMod val="20000"/>
                  <a:lumOff val="80000"/>
                </a:schemeClr>
              </a:solidFill>
              <a:latin typeface="Roboto Bold" panose="02000000000000000000"/>
              <a:ea typeface="思源黑体 CN Bold"/>
            </a:endParaRPr>
          </a:p>
        </p:txBody>
      </p:sp>
      <p:sp>
        <p:nvSpPr>
          <p:cNvPr id="23" name="文本框 22">
            <a:extLst>
              <a:ext uri="{FF2B5EF4-FFF2-40B4-BE49-F238E27FC236}">
                <a16:creationId xmlns:a16="http://schemas.microsoft.com/office/drawing/2014/main" id="{B7163244-CAEC-363A-5C94-611940282AE4}"/>
              </a:ext>
            </a:extLst>
          </p:cNvPr>
          <p:cNvSpPr txBox="1"/>
          <p:nvPr/>
        </p:nvSpPr>
        <p:spPr>
          <a:xfrm>
            <a:off x="7046924" y="214661"/>
            <a:ext cx="4572000" cy="1015663"/>
          </a:xfrm>
          <a:prstGeom prst="rect">
            <a:avLst/>
          </a:prstGeom>
          <a:noFill/>
        </p:spPr>
        <p:txBody>
          <a:bodyPr wrap="square">
            <a:spAutoFit/>
          </a:bodyPr>
          <a:lstStyle/>
          <a:p>
            <a:r>
              <a:rPr kumimoji="1" lang="en-US" altLang="zh-CN" sz="600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rPr>
              <a:t>NLP</a:t>
            </a:r>
            <a:endParaRPr kumimoji="1" lang="zh-CN" altLang="en-US" sz="600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ndParaRPr>
          </a:p>
        </p:txBody>
      </p:sp>
      <p:sp>
        <p:nvSpPr>
          <p:cNvPr id="25" name="文本框 24">
            <a:extLst>
              <a:ext uri="{FF2B5EF4-FFF2-40B4-BE49-F238E27FC236}">
                <a16:creationId xmlns:a16="http://schemas.microsoft.com/office/drawing/2014/main" id="{35EB40B4-F678-A68B-7311-BE633EB748CB}"/>
              </a:ext>
            </a:extLst>
          </p:cNvPr>
          <p:cNvSpPr txBox="1"/>
          <p:nvPr/>
        </p:nvSpPr>
        <p:spPr>
          <a:xfrm>
            <a:off x="5251521" y="2239917"/>
            <a:ext cx="3892480" cy="646331"/>
          </a:xfrm>
          <a:prstGeom prst="rect">
            <a:avLst/>
          </a:prstGeom>
          <a:noFill/>
        </p:spPr>
        <p:txBody>
          <a:bodyPr wrap="square">
            <a:spAutoFit/>
          </a:bodyPr>
          <a:lstStyle/>
          <a:p>
            <a:pPr defTabSz="685800">
              <a:defRPr/>
            </a:pPr>
            <a:r>
              <a:rPr lang="en-US" altLang="zh-CN" sz="1500" dirty="0">
                <a:solidFill>
                  <a:prstClr val="white"/>
                </a:solidFill>
                <a:latin typeface="思源宋体 CN Heavy"/>
                <a:ea typeface="思源宋体 CN Heavy"/>
              </a:rPr>
              <a:t>Prediction</a:t>
            </a:r>
            <a:r>
              <a:rPr lang="zh-CN" altLang="en-US" sz="1500" dirty="0">
                <a:solidFill>
                  <a:prstClr val="white"/>
                </a:solidFill>
                <a:latin typeface="思源宋体 CN Heavy"/>
                <a:ea typeface="思源宋体 CN Heavy"/>
              </a:rPr>
              <a:t> </a:t>
            </a:r>
            <a:r>
              <a:rPr lang="en-US" altLang="zh-CN" sz="1500" dirty="0">
                <a:solidFill>
                  <a:prstClr val="white"/>
                </a:solidFill>
                <a:latin typeface="思源宋体 CN Heavy"/>
                <a:ea typeface="思源宋体 CN Heavy"/>
              </a:rPr>
              <a:t>Model</a:t>
            </a:r>
            <a:r>
              <a:rPr lang="zh-CN" altLang="en-US" sz="1500" dirty="0">
                <a:solidFill>
                  <a:prstClr val="white"/>
                </a:solidFill>
                <a:latin typeface="思源宋体 CN Heavy"/>
                <a:ea typeface="思源宋体 CN Heavy"/>
              </a:rPr>
              <a:t> </a:t>
            </a:r>
            <a:r>
              <a:rPr lang="en-US" altLang="zh-CN" sz="1500" dirty="0">
                <a:solidFill>
                  <a:prstClr val="white"/>
                </a:solidFill>
                <a:latin typeface="思源宋体 CN Heavy"/>
                <a:ea typeface="思源宋体 CN Heavy"/>
              </a:rPr>
              <a:t>In Opposition</a:t>
            </a:r>
          </a:p>
          <a:p>
            <a:pPr marL="214313" indent="-214313" defTabSz="685800">
              <a:buFont typeface="Wingdings" pitchFamily="2" charset="2"/>
              <a:buChar char="l"/>
              <a:defRPr/>
            </a:pPr>
            <a:r>
              <a:rPr lang="en-US" altLang="zh-CN" sz="1050" dirty="0" err="1">
                <a:solidFill>
                  <a:prstClr val="white"/>
                </a:solidFill>
                <a:ea typeface="思源宋体 CN Heavy"/>
              </a:rPr>
              <a:t>Onomatics</a:t>
            </a:r>
            <a:endParaRPr lang="en-US" altLang="zh-CN" sz="1050" dirty="0">
              <a:solidFill>
                <a:prstClr val="white"/>
              </a:solidFill>
              <a:ea typeface="思源宋体 CN Heavy"/>
            </a:endParaRPr>
          </a:p>
          <a:p>
            <a:pPr marL="214313" indent="-214313" defTabSz="685800">
              <a:buFont typeface="Wingdings" pitchFamily="2" charset="2"/>
              <a:buChar char="l"/>
              <a:defRPr/>
            </a:pPr>
            <a:r>
              <a:rPr lang="en" altLang="zh-CN" sz="1050" dirty="0">
                <a:solidFill>
                  <a:prstClr val="white"/>
                </a:solidFill>
                <a:ea typeface="思源宋体 CN Heavy"/>
              </a:rPr>
              <a:t>3000+ of USPTO TTAB. &amp;  20000+ of OHIM</a:t>
            </a:r>
            <a:endParaRPr lang="zh-CN" altLang="en-US" sz="1050" dirty="0">
              <a:solidFill>
                <a:prstClr val="white"/>
              </a:solidFill>
              <a:ea typeface="思源宋体 CN Heavy"/>
            </a:endParaRPr>
          </a:p>
        </p:txBody>
      </p:sp>
      <p:sp>
        <p:nvSpPr>
          <p:cNvPr id="27" name="文本框 26">
            <a:extLst>
              <a:ext uri="{FF2B5EF4-FFF2-40B4-BE49-F238E27FC236}">
                <a16:creationId xmlns:a16="http://schemas.microsoft.com/office/drawing/2014/main" id="{A53C3930-4561-2478-FB79-C7632BC36433}"/>
              </a:ext>
            </a:extLst>
          </p:cNvPr>
          <p:cNvSpPr txBox="1"/>
          <p:nvPr/>
        </p:nvSpPr>
        <p:spPr>
          <a:xfrm>
            <a:off x="5251521" y="1048394"/>
            <a:ext cx="4045880" cy="877163"/>
          </a:xfrm>
          <a:prstGeom prst="rect">
            <a:avLst/>
          </a:prstGeom>
          <a:noFill/>
        </p:spPr>
        <p:txBody>
          <a:bodyPr wrap="square">
            <a:spAutoFit/>
          </a:bodyPr>
          <a:lstStyle/>
          <a:p>
            <a:pPr defTabSz="685800">
              <a:defRPr/>
            </a:pPr>
            <a:r>
              <a:rPr lang="en-US" altLang="zh-CN" sz="1500" dirty="0">
                <a:solidFill>
                  <a:prstClr val="white"/>
                </a:solidFill>
                <a:latin typeface="思源宋体 CN Heavy"/>
                <a:ea typeface="思源宋体 CN Heavy"/>
              </a:rPr>
              <a:t>Similarity Analysis for Opposition D</a:t>
            </a:r>
            <a:r>
              <a:rPr lang="en-US" altLang="zh-CN" sz="1500" dirty="0" err="1">
                <a:solidFill>
                  <a:prstClr val="white"/>
                </a:solidFill>
                <a:latin typeface="思源宋体 CN Heavy"/>
                <a:ea typeface="思源宋体 CN Heavy"/>
              </a:rPr>
              <a:t>ecision</a:t>
            </a:r>
            <a:r>
              <a:rPr lang="en-US" altLang="zh-CN" sz="1500" dirty="0">
                <a:solidFill>
                  <a:prstClr val="white"/>
                </a:solidFill>
                <a:latin typeface="思源宋体 CN Heavy"/>
                <a:ea typeface="思源宋体 CN Heavy"/>
              </a:rPr>
              <a:t> </a:t>
            </a:r>
          </a:p>
          <a:p>
            <a:pPr marL="214313" indent="-214313" defTabSz="685800">
              <a:buFont typeface="Wingdings" pitchFamily="2" charset="2"/>
              <a:buChar char="l"/>
              <a:defRPr/>
            </a:pPr>
            <a:r>
              <a:rPr lang="en-US" altLang="zh-CN" sz="1050" dirty="0">
                <a:solidFill>
                  <a:prstClr val="white"/>
                </a:solidFill>
                <a:ea typeface="思源宋体 CN Heavy"/>
              </a:rPr>
              <a:t>SVM  +  KNN </a:t>
            </a:r>
          </a:p>
          <a:p>
            <a:pPr marL="214313" indent="-214313" defTabSz="685800">
              <a:buFont typeface="Wingdings" pitchFamily="2" charset="2"/>
              <a:buChar char="l"/>
              <a:defRPr/>
            </a:pPr>
            <a:r>
              <a:rPr lang="en-US" altLang="zh-CN" sz="1050" dirty="0">
                <a:solidFill>
                  <a:prstClr val="white"/>
                </a:solidFill>
                <a:ea typeface="思源宋体 CN Heavy"/>
              </a:rPr>
              <a:t>category 34</a:t>
            </a:r>
            <a:endParaRPr lang="zh-CN" altLang="en-US" sz="1050" dirty="0">
              <a:solidFill>
                <a:prstClr val="white"/>
              </a:solidFill>
              <a:ea typeface="思源宋体 CN Heavy"/>
            </a:endParaRPr>
          </a:p>
        </p:txBody>
      </p:sp>
      <p:sp>
        <p:nvSpPr>
          <p:cNvPr id="28" name="文本框 27">
            <a:extLst>
              <a:ext uri="{FF2B5EF4-FFF2-40B4-BE49-F238E27FC236}">
                <a16:creationId xmlns:a16="http://schemas.microsoft.com/office/drawing/2014/main" id="{405B1C10-959C-D360-4F5C-A209100CE0A9}"/>
              </a:ext>
            </a:extLst>
          </p:cNvPr>
          <p:cNvSpPr txBox="1"/>
          <p:nvPr/>
        </p:nvSpPr>
        <p:spPr>
          <a:xfrm>
            <a:off x="5251521" y="4474377"/>
            <a:ext cx="4003489" cy="323165"/>
          </a:xfrm>
          <a:prstGeom prst="rect">
            <a:avLst/>
          </a:prstGeom>
          <a:noFill/>
        </p:spPr>
        <p:txBody>
          <a:bodyPr wrap="square">
            <a:spAutoFit/>
          </a:bodyPr>
          <a:lstStyle/>
          <a:p>
            <a:pPr defTabSz="685800">
              <a:defRPr/>
            </a:pPr>
            <a:r>
              <a:rPr lang="en-US" altLang="zh-CN" sz="1500" dirty="0">
                <a:solidFill>
                  <a:prstClr val="white"/>
                </a:solidFill>
                <a:latin typeface="思源宋体 CN Heavy"/>
                <a:ea typeface="思源宋体 CN Heavy"/>
              </a:rPr>
              <a:t>Prediction</a:t>
            </a:r>
            <a:r>
              <a:rPr lang="zh-CN" altLang="en-US" sz="1500" dirty="0">
                <a:solidFill>
                  <a:prstClr val="white"/>
                </a:solidFill>
                <a:latin typeface="思源宋体 CN Heavy"/>
                <a:ea typeface="思源宋体 CN Heavy"/>
              </a:rPr>
              <a:t> </a:t>
            </a:r>
            <a:r>
              <a:rPr lang="en-US" altLang="zh-CN" sz="1500" dirty="0">
                <a:solidFill>
                  <a:prstClr val="white"/>
                </a:solidFill>
                <a:latin typeface="思源宋体 CN Heavy"/>
                <a:ea typeface="思源宋体 CN Heavy"/>
              </a:rPr>
              <a:t>Model</a:t>
            </a:r>
            <a:r>
              <a:rPr lang="zh-CN" altLang="en-US" sz="1500" dirty="0">
                <a:solidFill>
                  <a:prstClr val="white"/>
                </a:solidFill>
                <a:latin typeface="思源宋体 CN Heavy"/>
                <a:ea typeface="思源宋体 CN Heavy"/>
              </a:rPr>
              <a:t> </a:t>
            </a:r>
            <a:r>
              <a:rPr lang="en-US" altLang="zh-CN" sz="1500" dirty="0">
                <a:solidFill>
                  <a:prstClr val="white"/>
                </a:solidFill>
                <a:latin typeface="思源宋体 CN Heavy"/>
                <a:ea typeface="思源宋体 CN Heavy"/>
              </a:rPr>
              <a:t>In Rejection Appeal </a:t>
            </a:r>
            <a:endParaRPr lang="zh-CN" altLang="en-US" sz="1500" dirty="0">
              <a:solidFill>
                <a:prstClr val="white"/>
              </a:solidFill>
              <a:latin typeface="思源宋体 CN Heavy"/>
              <a:ea typeface="思源宋体 CN Heavy"/>
            </a:endParaRPr>
          </a:p>
        </p:txBody>
      </p:sp>
      <p:sp>
        <p:nvSpPr>
          <p:cNvPr id="29" name="乘 28">
            <a:extLst>
              <a:ext uri="{FF2B5EF4-FFF2-40B4-BE49-F238E27FC236}">
                <a16:creationId xmlns:a16="http://schemas.microsoft.com/office/drawing/2014/main" id="{E12380B6-EE2C-E875-F932-15B04C03EDF8}"/>
              </a:ext>
            </a:extLst>
          </p:cNvPr>
          <p:cNvSpPr/>
          <p:nvPr/>
        </p:nvSpPr>
        <p:spPr>
          <a:xfrm>
            <a:off x="4683009" y="4380499"/>
            <a:ext cx="530441" cy="487777"/>
          </a:xfrm>
          <a:prstGeom prst="mathMultiply">
            <a:avLst>
              <a:gd name="adj1" fmla="val 10339"/>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30" name="文本框 29">
            <a:extLst>
              <a:ext uri="{FF2B5EF4-FFF2-40B4-BE49-F238E27FC236}">
                <a16:creationId xmlns:a16="http://schemas.microsoft.com/office/drawing/2014/main" id="{881D20F9-66D6-F43B-32A6-9242C79E8782}"/>
              </a:ext>
            </a:extLst>
          </p:cNvPr>
          <p:cNvSpPr txBox="1"/>
          <p:nvPr/>
        </p:nvSpPr>
        <p:spPr>
          <a:xfrm>
            <a:off x="5251521" y="3334784"/>
            <a:ext cx="3265352" cy="646331"/>
          </a:xfrm>
          <a:prstGeom prst="rect">
            <a:avLst/>
          </a:prstGeom>
          <a:noFill/>
        </p:spPr>
        <p:txBody>
          <a:bodyPr wrap="square">
            <a:spAutoFit/>
          </a:bodyPr>
          <a:lstStyle/>
          <a:p>
            <a:pPr defTabSz="685800">
              <a:defRPr/>
            </a:pPr>
            <a:r>
              <a:rPr lang="en-US" altLang="zh-CN" sz="1500" dirty="0">
                <a:solidFill>
                  <a:prstClr val="white"/>
                </a:solidFill>
                <a:latin typeface="思源宋体 CN Heavy"/>
                <a:ea typeface="思源宋体 CN Heavy"/>
              </a:rPr>
              <a:t>Feature Extraction In Appeal</a:t>
            </a:r>
          </a:p>
          <a:p>
            <a:pPr marL="214313" indent="-214313" defTabSz="685800">
              <a:buFont typeface="Wingdings" pitchFamily="2" charset="2"/>
              <a:buChar char="l"/>
              <a:defRPr/>
            </a:pPr>
            <a:r>
              <a:rPr lang="en-US" altLang="zh-CN" sz="1050" dirty="0">
                <a:solidFill>
                  <a:prstClr val="white"/>
                </a:solidFill>
                <a:latin typeface="Roboto"/>
                <a:ea typeface="思源宋体 CN Heavy"/>
              </a:rPr>
              <a:t>TF-IDF  +  LDA   </a:t>
            </a:r>
          </a:p>
          <a:p>
            <a:pPr marL="214313" indent="-214313" defTabSz="685800">
              <a:buFont typeface="Wingdings" pitchFamily="2" charset="2"/>
              <a:buChar char="l"/>
              <a:defRPr/>
            </a:pPr>
            <a:r>
              <a:rPr lang="en-US" altLang="zh-CN" sz="1050" dirty="0">
                <a:solidFill>
                  <a:prstClr val="white"/>
                </a:solidFill>
                <a:latin typeface="Roboto"/>
                <a:ea typeface="思源宋体 CN Heavy"/>
              </a:rPr>
              <a:t>4,835  Cases  of  USPTO  &amp;. Federal court  </a:t>
            </a:r>
            <a:endParaRPr lang="zh-CN" altLang="en-US" sz="1050" dirty="0">
              <a:solidFill>
                <a:prstClr val="white"/>
              </a:solidFill>
              <a:latin typeface="Roboto"/>
              <a:ea typeface="思源宋体 CN Heavy"/>
            </a:endParaRPr>
          </a:p>
        </p:txBody>
      </p:sp>
      <p:sp>
        <p:nvSpPr>
          <p:cNvPr id="31" name="半闭框 30">
            <a:extLst>
              <a:ext uri="{FF2B5EF4-FFF2-40B4-BE49-F238E27FC236}">
                <a16:creationId xmlns:a16="http://schemas.microsoft.com/office/drawing/2014/main" id="{AE29FB4A-2646-29B0-0ADD-E68FC1F434F9}"/>
              </a:ext>
            </a:extLst>
          </p:cNvPr>
          <p:cNvSpPr>
            <a:spLocks/>
          </p:cNvSpPr>
          <p:nvPr/>
        </p:nvSpPr>
        <p:spPr>
          <a:xfrm rot="7883573" flipH="1">
            <a:off x="4772713" y="2400714"/>
            <a:ext cx="488700" cy="213300"/>
          </a:xfrm>
          <a:prstGeom prst="halfFrame">
            <a:avLst>
              <a:gd name="adj1" fmla="val 23045"/>
              <a:gd name="adj2" fmla="val 17243"/>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32" name="半闭框 31">
            <a:extLst>
              <a:ext uri="{FF2B5EF4-FFF2-40B4-BE49-F238E27FC236}">
                <a16:creationId xmlns:a16="http://schemas.microsoft.com/office/drawing/2014/main" id="{897E4AF0-80D5-202B-8FA5-802F378F829E}"/>
              </a:ext>
            </a:extLst>
          </p:cNvPr>
          <p:cNvSpPr>
            <a:spLocks noChangeAspect="1"/>
          </p:cNvSpPr>
          <p:nvPr/>
        </p:nvSpPr>
        <p:spPr>
          <a:xfrm rot="7883573" flipH="1">
            <a:off x="4773080" y="3480647"/>
            <a:ext cx="488700" cy="212320"/>
          </a:xfrm>
          <a:prstGeom prst="halfFrame">
            <a:avLst>
              <a:gd name="adj1" fmla="val 25075"/>
              <a:gd name="adj2" fmla="val 22571"/>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
        <p:nvSpPr>
          <p:cNvPr id="33" name="半闭框 32">
            <a:extLst>
              <a:ext uri="{FF2B5EF4-FFF2-40B4-BE49-F238E27FC236}">
                <a16:creationId xmlns:a16="http://schemas.microsoft.com/office/drawing/2014/main" id="{D429B870-2660-2F00-6351-67A97B6ED82E}"/>
              </a:ext>
            </a:extLst>
          </p:cNvPr>
          <p:cNvSpPr>
            <a:spLocks/>
          </p:cNvSpPr>
          <p:nvPr/>
        </p:nvSpPr>
        <p:spPr>
          <a:xfrm rot="7883573" flipH="1">
            <a:off x="4772713" y="1127785"/>
            <a:ext cx="488700" cy="213300"/>
          </a:xfrm>
          <a:prstGeom prst="halfFrame">
            <a:avLst>
              <a:gd name="adj1" fmla="val 24997"/>
              <a:gd name="adj2" fmla="val 17957"/>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solidFill>
                <a:schemeClr val="tx1"/>
              </a:solidFill>
            </a:endParaRPr>
          </a:p>
        </p:txBody>
      </p:sp>
    </p:spTree>
    <p:extLst>
      <p:ext uri="{BB962C8B-B14F-4D97-AF65-F5344CB8AC3E}">
        <p14:creationId xmlns:p14="http://schemas.microsoft.com/office/powerpoint/2010/main" val="356628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B4A01C2-BC9C-4A27-824C-02B106401279}"/>
              </a:ext>
            </a:extLst>
          </p:cNvPr>
          <p:cNvSpPr/>
          <p:nvPr/>
        </p:nvSpPr>
        <p:spPr>
          <a:xfrm>
            <a:off x="0" y="0"/>
            <a:ext cx="9144000" cy="5143500"/>
          </a:xfrm>
          <a:prstGeom prst="rect">
            <a:avLst/>
          </a:prstGeom>
          <a:blipFill dpi="0" rotWithShape="1">
            <a:blip r:embed="rId3">
              <a:alphaModFix amt="1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prstClr val="white"/>
              </a:solidFill>
              <a:latin typeface="Arial"/>
              <a:ea typeface="HarmonyOS Sans SC" panose="00000500000000000000" pitchFamily="2" charset="-122"/>
            </a:endParaRPr>
          </a:p>
        </p:txBody>
      </p:sp>
      <p:sp>
        <p:nvSpPr>
          <p:cNvPr id="70" name="矩形 69">
            <a:extLst>
              <a:ext uri="{FF2B5EF4-FFF2-40B4-BE49-F238E27FC236}">
                <a16:creationId xmlns:a16="http://schemas.microsoft.com/office/drawing/2014/main" id="{057A13EE-F0CC-4D46-A909-78C1DC21BD5D}"/>
              </a:ext>
            </a:extLst>
          </p:cNvPr>
          <p:cNvSpPr/>
          <p:nvPr/>
        </p:nvSpPr>
        <p:spPr>
          <a:xfrm>
            <a:off x="0" y="0"/>
            <a:ext cx="9144000" cy="5143500"/>
          </a:xfrm>
          <a:prstGeom prst="rect">
            <a:avLst/>
          </a:prstGeom>
          <a:gradFill flip="none" rotWithShape="1">
            <a:gsLst>
              <a:gs pos="100000">
                <a:schemeClr val="accent1"/>
              </a:gs>
              <a:gs pos="0">
                <a:schemeClr val="accent1">
                  <a:lumMod val="60000"/>
                  <a:lumOff val="4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dirty="0">
              <a:solidFill>
                <a:prstClr val="white"/>
              </a:solidFill>
              <a:latin typeface="Arial"/>
              <a:ea typeface="HarmonyOS Sans SC" panose="00000500000000000000" pitchFamily="2" charset="-122"/>
            </a:endParaRPr>
          </a:p>
        </p:txBody>
      </p:sp>
      <p:sp>
        <p:nvSpPr>
          <p:cNvPr id="5" name="矩形 4">
            <a:extLst>
              <a:ext uri="{FF2B5EF4-FFF2-40B4-BE49-F238E27FC236}">
                <a16:creationId xmlns:a16="http://schemas.microsoft.com/office/drawing/2014/main" id="{FB243755-79BB-4E00-B8AE-6B2454C1CAAD}"/>
              </a:ext>
            </a:extLst>
          </p:cNvPr>
          <p:cNvSpPr/>
          <p:nvPr/>
        </p:nvSpPr>
        <p:spPr>
          <a:xfrm>
            <a:off x="588012" y="337309"/>
            <a:ext cx="4035079" cy="461665"/>
          </a:xfrm>
          <a:prstGeom prst="rect">
            <a:avLst/>
          </a:prstGeom>
        </p:spPr>
        <p:txBody>
          <a:bodyPr wrap="none">
            <a:spAutoFit/>
          </a:bodyPr>
          <a:lstStyle/>
          <a:p>
            <a:pPr>
              <a:defRPr/>
            </a:pPr>
            <a:r>
              <a:rPr lang="en-US" altLang="zh-CN" sz="2400" dirty="0">
                <a:solidFill>
                  <a:schemeClr val="bg1"/>
                </a:solidFill>
                <a:latin typeface="Roboto Bold" panose="02000000000000000000"/>
                <a:ea typeface="思源黑体 CN Bold"/>
              </a:rPr>
              <a:t>Relative Tech Development </a:t>
            </a:r>
            <a:endParaRPr lang="zh-CN" altLang="en-US" sz="2400" dirty="0">
              <a:solidFill>
                <a:schemeClr val="bg1"/>
              </a:solidFill>
              <a:latin typeface="Roboto Bold" panose="02000000000000000000"/>
              <a:ea typeface="思源黑体 CN Bold"/>
            </a:endParaRPr>
          </a:p>
        </p:txBody>
      </p:sp>
      <p:sp>
        <p:nvSpPr>
          <p:cNvPr id="6" name="矩形 5">
            <a:extLst>
              <a:ext uri="{FF2B5EF4-FFF2-40B4-BE49-F238E27FC236}">
                <a16:creationId xmlns:a16="http://schemas.microsoft.com/office/drawing/2014/main" id="{36B81C91-59DE-423E-9790-B879443D3C60}"/>
              </a:ext>
            </a:extLst>
          </p:cNvPr>
          <p:cNvSpPr/>
          <p:nvPr/>
        </p:nvSpPr>
        <p:spPr>
          <a:xfrm>
            <a:off x="656035" y="752303"/>
            <a:ext cx="2295821" cy="248209"/>
          </a:xfrm>
          <a:prstGeom prst="rect">
            <a:avLst/>
          </a:prstGeom>
        </p:spPr>
        <p:txBody>
          <a:bodyPr wrap="none">
            <a:spAutoFit/>
          </a:bodyPr>
          <a:lstStyle/>
          <a:p>
            <a:pPr>
              <a:defRPr/>
            </a:pPr>
            <a:r>
              <a:rPr lang="en-US" altLang="zh-CN" sz="1013" dirty="0">
                <a:solidFill>
                  <a:prstClr val="white"/>
                </a:solidFill>
                <a:ea typeface="HarmonyOS Sans SC" panose="00000500000000000000" pitchFamily="2" charset="-122"/>
              </a:rPr>
              <a:t>ML From Decision Trees to </a:t>
            </a:r>
            <a:r>
              <a:rPr lang="en-US" altLang="zh-CN" sz="1013" dirty="0" err="1">
                <a:solidFill>
                  <a:prstClr val="white"/>
                </a:solidFill>
                <a:ea typeface="HarmonyOS Sans SC" panose="00000500000000000000" pitchFamily="2" charset="-122"/>
              </a:rPr>
              <a:t>XGBoost</a:t>
            </a:r>
            <a:endParaRPr lang="zh-CN" altLang="en-US" sz="1013" dirty="0">
              <a:solidFill>
                <a:prstClr val="white"/>
              </a:solidFill>
              <a:ea typeface="HarmonyOS Sans SC" panose="00000500000000000000" pitchFamily="2" charset="-122"/>
            </a:endParaRPr>
          </a:p>
        </p:txBody>
      </p:sp>
      <p:sp>
        <p:nvSpPr>
          <p:cNvPr id="7" name="矩形 6">
            <a:extLst>
              <a:ext uri="{FF2B5EF4-FFF2-40B4-BE49-F238E27FC236}">
                <a16:creationId xmlns:a16="http://schemas.microsoft.com/office/drawing/2014/main" id="{959FD85C-FCA3-4EE9-926C-A9A99E637CCC}"/>
              </a:ext>
            </a:extLst>
          </p:cNvPr>
          <p:cNvSpPr/>
          <p:nvPr/>
        </p:nvSpPr>
        <p:spPr>
          <a:xfrm>
            <a:off x="785181" y="1676068"/>
            <a:ext cx="1957587" cy="323165"/>
          </a:xfrm>
          <a:prstGeom prst="rect">
            <a:avLst/>
          </a:prstGeom>
        </p:spPr>
        <p:txBody>
          <a:bodyPr wrap="none">
            <a:spAutoFit/>
          </a:bodyPr>
          <a:lstStyle/>
          <a:p>
            <a:pPr>
              <a:defRPr/>
            </a:pPr>
            <a:r>
              <a:rPr lang="en-US" altLang="zh-CN" sz="1500" b="1" dirty="0">
                <a:solidFill>
                  <a:prstClr val="white"/>
                </a:solidFill>
                <a:latin typeface="+mj-lt"/>
                <a:ea typeface="HarmonyOS Sans SC Black" panose="00000A00000000000000" pitchFamily="2" charset="-122"/>
              </a:rPr>
              <a:t>Supervised</a:t>
            </a:r>
            <a:r>
              <a:rPr lang="zh-CN" altLang="en-US" sz="1500" b="1" dirty="0">
                <a:solidFill>
                  <a:prstClr val="white"/>
                </a:solidFill>
                <a:latin typeface="+mj-lt"/>
                <a:ea typeface="HarmonyOS Sans SC Black" panose="00000A00000000000000" pitchFamily="2" charset="-122"/>
              </a:rPr>
              <a:t> </a:t>
            </a:r>
            <a:r>
              <a:rPr lang="en-US" altLang="zh-CN" sz="1500" b="1" dirty="0">
                <a:solidFill>
                  <a:prstClr val="white"/>
                </a:solidFill>
                <a:latin typeface="+mj-lt"/>
                <a:ea typeface="HarmonyOS Sans SC Black" panose="00000A00000000000000" pitchFamily="2" charset="-122"/>
              </a:rPr>
              <a:t>Learning</a:t>
            </a:r>
            <a:endParaRPr lang="zh-CN" altLang="en-US" sz="1500" b="1" dirty="0">
              <a:solidFill>
                <a:prstClr val="white"/>
              </a:solidFill>
              <a:latin typeface="+mj-lt"/>
              <a:ea typeface="HarmonyOS Sans SC Black" panose="00000A00000000000000" pitchFamily="2" charset="-122"/>
            </a:endParaRPr>
          </a:p>
        </p:txBody>
      </p:sp>
      <p:sp>
        <p:nvSpPr>
          <p:cNvPr id="10" name="矩形 9">
            <a:extLst>
              <a:ext uri="{FF2B5EF4-FFF2-40B4-BE49-F238E27FC236}">
                <a16:creationId xmlns:a16="http://schemas.microsoft.com/office/drawing/2014/main" id="{B5C8F401-686C-42E4-BF36-55288E291E4F}"/>
              </a:ext>
            </a:extLst>
          </p:cNvPr>
          <p:cNvSpPr/>
          <p:nvPr/>
        </p:nvSpPr>
        <p:spPr>
          <a:xfrm>
            <a:off x="785179" y="2011166"/>
            <a:ext cx="2236079" cy="1034450"/>
          </a:xfrm>
          <a:prstGeom prst="rect">
            <a:avLst/>
          </a:prstGeom>
        </p:spPr>
        <p:txBody>
          <a:bodyPr wrap="square">
            <a:spAutoFit/>
          </a:bodyPr>
          <a:lstStyle/>
          <a:p>
            <a:pPr>
              <a:lnSpc>
                <a:spcPct val="150000"/>
              </a:lnSpc>
              <a:defRPr/>
            </a:pPr>
            <a:r>
              <a:rPr lang="en-US" altLang="zh-CN" sz="1050" dirty="0">
                <a:solidFill>
                  <a:prstClr val="white"/>
                </a:solidFill>
                <a:ea typeface="HarmonyOS Sans SC" panose="00000500000000000000" pitchFamily="2" charset="-122"/>
              </a:rPr>
              <a:t>a category of machine learning that uses labeled datasets to train algorithms to predict outcomes and recognize patterns.</a:t>
            </a:r>
            <a:endParaRPr lang="zh-CN" altLang="en-US" sz="1050" dirty="0">
              <a:solidFill>
                <a:prstClr val="white"/>
              </a:solidFill>
              <a:ea typeface="HarmonyOS Sans SC" panose="00000500000000000000" pitchFamily="2" charset="-122"/>
            </a:endParaRPr>
          </a:p>
        </p:txBody>
      </p:sp>
      <p:sp>
        <p:nvSpPr>
          <p:cNvPr id="8" name="矩形 7">
            <a:extLst>
              <a:ext uri="{FF2B5EF4-FFF2-40B4-BE49-F238E27FC236}">
                <a16:creationId xmlns:a16="http://schemas.microsoft.com/office/drawing/2014/main" id="{F661D71C-31A1-4FC1-A08A-419F140DA5E7}"/>
              </a:ext>
            </a:extLst>
          </p:cNvPr>
          <p:cNvSpPr/>
          <p:nvPr/>
        </p:nvSpPr>
        <p:spPr>
          <a:xfrm>
            <a:off x="3429441" y="1676068"/>
            <a:ext cx="1838965" cy="323165"/>
          </a:xfrm>
          <a:prstGeom prst="rect">
            <a:avLst/>
          </a:prstGeom>
        </p:spPr>
        <p:txBody>
          <a:bodyPr wrap="none">
            <a:spAutoFit/>
          </a:bodyPr>
          <a:lstStyle/>
          <a:p>
            <a:pPr>
              <a:defRPr/>
            </a:pPr>
            <a:r>
              <a:rPr lang="en" altLang="zh-CN" sz="1500" b="1" dirty="0">
                <a:solidFill>
                  <a:prstClr val="white"/>
                </a:solidFill>
                <a:latin typeface="+mj-lt"/>
                <a:ea typeface="HarmonyOS Sans SC Black" panose="00000A00000000000000" pitchFamily="2" charset="-122"/>
              </a:rPr>
              <a:t>Ensemble Learning</a:t>
            </a:r>
            <a:endParaRPr lang="zh-CN" altLang="en-US" sz="1500" b="1" dirty="0">
              <a:solidFill>
                <a:prstClr val="white"/>
              </a:solidFill>
              <a:latin typeface="+mj-lt"/>
              <a:ea typeface="HarmonyOS Sans SC Black" panose="00000A00000000000000" pitchFamily="2" charset="-122"/>
            </a:endParaRPr>
          </a:p>
        </p:txBody>
      </p:sp>
      <p:sp>
        <p:nvSpPr>
          <p:cNvPr id="11" name="矩形 10">
            <a:extLst>
              <a:ext uri="{FF2B5EF4-FFF2-40B4-BE49-F238E27FC236}">
                <a16:creationId xmlns:a16="http://schemas.microsoft.com/office/drawing/2014/main" id="{CC8E9112-2431-4AD6-8AA8-6F97CE2DBBD5}"/>
              </a:ext>
            </a:extLst>
          </p:cNvPr>
          <p:cNvSpPr/>
          <p:nvPr/>
        </p:nvSpPr>
        <p:spPr>
          <a:xfrm>
            <a:off x="3429441" y="2011165"/>
            <a:ext cx="2285118" cy="1761572"/>
          </a:xfrm>
          <a:prstGeom prst="rect">
            <a:avLst/>
          </a:prstGeom>
        </p:spPr>
        <p:txBody>
          <a:bodyPr wrap="square">
            <a:spAutoFit/>
          </a:bodyPr>
          <a:lstStyle/>
          <a:p>
            <a:pPr>
              <a:lnSpc>
                <a:spcPct val="150000"/>
              </a:lnSpc>
              <a:defRPr/>
            </a:pPr>
            <a:r>
              <a:rPr lang="en-US" altLang="zh-CN" sz="1050" dirty="0">
                <a:solidFill>
                  <a:prstClr val="white"/>
                </a:solidFill>
                <a:ea typeface="HarmonyOS Sans SC" panose="00000500000000000000" pitchFamily="2" charset="-122"/>
              </a:rPr>
              <a:t>Ensemble learning is a combination of several weak learners, which can become strong learners.</a:t>
            </a:r>
          </a:p>
          <a:p>
            <a:pPr>
              <a:lnSpc>
                <a:spcPct val="150000"/>
              </a:lnSpc>
              <a:defRPr/>
            </a:pPr>
            <a:r>
              <a:rPr lang="en-US" altLang="zh-CN" sz="1050" dirty="0">
                <a:solidFill>
                  <a:prstClr val="white"/>
                </a:solidFill>
                <a:ea typeface="HarmonyOS Sans SC" panose="00000500000000000000" pitchFamily="2" charset="-122"/>
              </a:rPr>
              <a:t>Voting, Averaging, Stacking, Blending, bagging, Boosting, etc. </a:t>
            </a:r>
          </a:p>
          <a:p>
            <a:pPr>
              <a:lnSpc>
                <a:spcPct val="150000"/>
              </a:lnSpc>
              <a:defRPr/>
            </a:pPr>
            <a:endParaRPr lang="zh-CN" altLang="en-US" sz="1050" dirty="0">
              <a:solidFill>
                <a:prstClr val="white"/>
              </a:solidFill>
              <a:ea typeface="HarmonyOS Sans SC" panose="00000500000000000000" pitchFamily="2" charset="-122"/>
            </a:endParaRPr>
          </a:p>
        </p:txBody>
      </p:sp>
      <p:sp>
        <p:nvSpPr>
          <p:cNvPr id="12" name="矩形 11">
            <a:extLst>
              <a:ext uri="{FF2B5EF4-FFF2-40B4-BE49-F238E27FC236}">
                <a16:creationId xmlns:a16="http://schemas.microsoft.com/office/drawing/2014/main" id="{E8A004B6-6595-4C22-BA50-63A5E3C07546}"/>
              </a:ext>
            </a:extLst>
          </p:cNvPr>
          <p:cNvSpPr/>
          <p:nvPr/>
        </p:nvSpPr>
        <p:spPr>
          <a:xfrm>
            <a:off x="6026956" y="2020659"/>
            <a:ext cx="2514599" cy="1761572"/>
          </a:xfrm>
          <a:prstGeom prst="rect">
            <a:avLst/>
          </a:prstGeom>
        </p:spPr>
        <p:txBody>
          <a:bodyPr wrap="square">
            <a:spAutoFit/>
          </a:bodyPr>
          <a:lstStyle/>
          <a:p>
            <a:pPr>
              <a:lnSpc>
                <a:spcPct val="150000"/>
              </a:lnSpc>
              <a:defRPr/>
            </a:pPr>
            <a:r>
              <a:rPr lang="en" altLang="zh-CN" sz="1050" dirty="0">
                <a:solidFill>
                  <a:schemeClr val="bg1"/>
                </a:solidFill>
                <a:ea typeface="HarmonyOS Sans SC" panose="00000500000000000000" pitchFamily="2" charset="-122"/>
              </a:rPr>
              <a:t>Gradient boosting is an extension of boosting where the process of additively generating weak models is </a:t>
            </a:r>
            <a:r>
              <a:rPr lang="en" altLang="zh-CN" sz="1050" dirty="0" err="1">
                <a:solidFill>
                  <a:schemeClr val="bg1"/>
                </a:solidFill>
                <a:ea typeface="HarmonyOS Sans SC" panose="00000500000000000000" pitchFamily="2" charset="-122"/>
              </a:rPr>
              <a:t>formalised</a:t>
            </a:r>
            <a:r>
              <a:rPr lang="en" altLang="zh-CN" sz="1050" dirty="0">
                <a:solidFill>
                  <a:schemeClr val="bg1"/>
                </a:solidFill>
                <a:ea typeface="HarmonyOS Sans SC" panose="00000500000000000000" pitchFamily="2" charset="-122"/>
              </a:rPr>
              <a:t> as a gradient descent algorithm over an objective function.  Famous as </a:t>
            </a:r>
            <a:r>
              <a:rPr lang="en" altLang="zh-CN" sz="1050" dirty="0" err="1">
                <a:solidFill>
                  <a:schemeClr val="bg1"/>
                </a:solidFill>
                <a:ea typeface="HarmonyOS Sans SC" panose="00000500000000000000" pitchFamily="2" charset="-122"/>
              </a:rPr>
              <a:t>XGBoost</a:t>
            </a:r>
            <a:r>
              <a:rPr lang="en" altLang="zh-CN" sz="1050" dirty="0">
                <a:solidFill>
                  <a:schemeClr val="bg1"/>
                </a:solidFill>
                <a:ea typeface="HarmonyOS Sans SC" panose="00000500000000000000" pitchFamily="2" charset="-122"/>
              </a:rPr>
              <a:t>, </a:t>
            </a:r>
            <a:r>
              <a:rPr lang="en" altLang="zh-CN" sz="1050" dirty="0" err="1">
                <a:solidFill>
                  <a:schemeClr val="bg1"/>
                </a:solidFill>
                <a:ea typeface="HarmonyOS Sans SC" panose="00000500000000000000" pitchFamily="2" charset="-122"/>
              </a:rPr>
              <a:t>LightGBM</a:t>
            </a:r>
            <a:r>
              <a:rPr lang="en" altLang="zh-CN" sz="1050" dirty="0">
                <a:solidFill>
                  <a:schemeClr val="bg1"/>
                </a:solidFill>
                <a:ea typeface="HarmonyOS Sans SC" panose="00000500000000000000" pitchFamily="2" charset="-122"/>
              </a:rPr>
              <a:t>, </a:t>
            </a:r>
            <a:r>
              <a:rPr lang="en" altLang="zh-CN" sz="1050" dirty="0" err="1">
                <a:solidFill>
                  <a:schemeClr val="bg1"/>
                </a:solidFill>
                <a:ea typeface="HarmonyOS Sans SC" panose="00000500000000000000" pitchFamily="2" charset="-122"/>
              </a:rPr>
              <a:t>CatBoost</a:t>
            </a:r>
            <a:r>
              <a:rPr lang="en" altLang="zh-CN" sz="1050" dirty="0">
                <a:solidFill>
                  <a:schemeClr val="bg1"/>
                </a:solidFill>
                <a:ea typeface="HarmonyOS Sans SC" panose="00000500000000000000" pitchFamily="2" charset="-122"/>
              </a:rPr>
              <a:t> ,etc. </a:t>
            </a:r>
          </a:p>
        </p:txBody>
      </p:sp>
      <p:cxnSp>
        <p:nvCxnSpPr>
          <p:cNvPr id="15" name="直接箭头连接符 14">
            <a:extLst>
              <a:ext uri="{FF2B5EF4-FFF2-40B4-BE49-F238E27FC236}">
                <a16:creationId xmlns:a16="http://schemas.microsoft.com/office/drawing/2014/main" id="{ECF15D82-B0D7-4745-8408-EA1EA4E6A8D3}"/>
              </a:ext>
            </a:extLst>
          </p:cNvPr>
          <p:cNvCxnSpPr>
            <a:cxnSpLocks/>
          </p:cNvCxnSpPr>
          <p:nvPr/>
        </p:nvCxnSpPr>
        <p:spPr>
          <a:xfrm>
            <a:off x="494111" y="4515526"/>
            <a:ext cx="8155781"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0B6209D-845E-47F5-8F91-AB770C3BAA4F}"/>
              </a:ext>
            </a:extLst>
          </p:cNvPr>
          <p:cNvCxnSpPr>
            <a:cxnSpLocks/>
          </p:cNvCxnSpPr>
          <p:nvPr/>
        </p:nvCxnSpPr>
        <p:spPr>
          <a:xfrm flipV="1">
            <a:off x="494110" y="1423920"/>
            <a:ext cx="0" cy="308472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2E179EA-1581-4B56-8876-29C6FAEF54B9}"/>
              </a:ext>
            </a:extLst>
          </p:cNvPr>
          <p:cNvCxnSpPr>
            <a:cxnSpLocks/>
          </p:cNvCxnSpPr>
          <p:nvPr/>
        </p:nvCxnSpPr>
        <p:spPr>
          <a:xfrm flipV="1">
            <a:off x="3212704" y="1423920"/>
            <a:ext cx="0" cy="3084725"/>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F8B52C4-135A-4C5E-A8A5-9936EA792053}"/>
              </a:ext>
            </a:extLst>
          </p:cNvPr>
          <p:cNvCxnSpPr>
            <a:cxnSpLocks/>
          </p:cNvCxnSpPr>
          <p:nvPr/>
        </p:nvCxnSpPr>
        <p:spPr>
          <a:xfrm flipV="1">
            <a:off x="5931298" y="1423920"/>
            <a:ext cx="0" cy="3084725"/>
          </a:xfrm>
          <a:prstGeom prst="straightConnector1">
            <a:avLst/>
          </a:prstGeom>
          <a:ln>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8" name="任意多边形: 形状 57">
            <a:extLst>
              <a:ext uri="{FF2B5EF4-FFF2-40B4-BE49-F238E27FC236}">
                <a16:creationId xmlns:a16="http://schemas.microsoft.com/office/drawing/2014/main" id="{7C9200E7-EEA0-485A-99EA-807805059348}"/>
              </a:ext>
            </a:extLst>
          </p:cNvPr>
          <p:cNvSpPr/>
          <p:nvPr/>
        </p:nvSpPr>
        <p:spPr>
          <a:xfrm>
            <a:off x="531977" y="3445200"/>
            <a:ext cx="8612021" cy="1063445"/>
          </a:xfrm>
          <a:custGeom>
            <a:avLst/>
            <a:gdLst>
              <a:gd name="connsiteX0" fmla="*/ 9924104 w 10823885"/>
              <a:gd name="connsiteY0" fmla="*/ 998 h 1417927"/>
              <a:gd name="connsiteX1" fmla="*/ 10587592 w 10823885"/>
              <a:gd name="connsiteY1" fmla="*/ 35552 h 1417927"/>
              <a:gd name="connsiteX2" fmla="*/ 10823885 w 10823885"/>
              <a:gd name="connsiteY2" fmla="*/ 71261 h 1417927"/>
              <a:gd name="connsiteX3" fmla="*/ 10823885 w 10823885"/>
              <a:gd name="connsiteY3" fmla="*/ 1417927 h 1417927"/>
              <a:gd name="connsiteX4" fmla="*/ 0 w 10823885"/>
              <a:gd name="connsiteY4" fmla="*/ 1417927 h 1417927"/>
              <a:gd name="connsiteX5" fmla="*/ 61411 w 10823885"/>
              <a:gd name="connsiteY5" fmla="*/ 1380657 h 1417927"/>
              <a:gd name="connsiteX6" fmla="*/ 1339419 w 10823885"/>
              <a:gd name="connsiteY6" fmla="*/ 777055 h 1417927"/>
              <a:gd name="connsiteX7" fmla="*/ 3584908 w 10823885"/>
              <a:gd name="connsiteY7" fmla="*/ 962250 h 1417927"/>
              <a:gd name="connsiteX8" fmla="*/ 5402133 w 10823885"/>
              <a:gd name="connsiteY8" fmla="*/ 348792 h 1417927"/>
              <a:gd name="connsiteX9" fmla="*/ 7439277 w 10823885"/>
              <a:gd name="connsiteY9" fmla="*/ 476113 h 1417927"/>
              <a:gd name="connsiteX10" fmla="*/ 9684766 w 10823885"/>
              <a:gd name="connsiteY10" fmla="*/ 13126 h 1417927"/>
              <a:gd name="connsiteX11" fmla="*/ 9924104 w 10823885"/>
              <a:gd name="connsiteY11" fmla="*/ 998 h 141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3885" h="1417927">
                <a:moveTo>
                  <a:pt x="9924104" y="998"/>
                </a:moveTo>
                <a:cubicBezTo>
                  <a:pt x="10158966" y="-4100"/>
                  <a:pt x="10380332" y="10775"/>
                  <a:pt x="10587592" y="35552"/>
                </a:cubicBezTo>
                <a:lnTo>
                  <a:pt x="10823885" y="71261"/>
                </a:lnTo>
                <a:lnTo>
                  <a:pt x="10823885" y="1417927"/>
                </a:lnTo>
                <a:lnTo>
                  <a:pt x="0" y="1417927"/>
                </a:lnTo>
                <a:lnTo>
                  <a:pt x="61411" y="1380657"/>
                </a:lnTo>
                <a:cubicBezTo>
                  <a:pt x="426104" y="1151786"/>
                  <a:pt x="856176" y="853738"/>
                  <a:pt x="1339419" y="777055"/>
                </a:cubicBezTo>
                <a:cubicBezTo>
                  <a:pt x="1983743" y="674812"/>
                  <a:pt x="2907789" y="1033627"/>
                  <a:pt x="3584908" y="962250"/>
                </a:cubicBezTo>
                <a:cubicBezTo>
                  <a:pt x="4262028" y="890873"/>
                  <a:pt x="4759738" y="429815"/>
                  <a:pt x="5402133" y="348792"/>
                </a:cubicBezTo>
                <a:cubicBezTo>
                  <a:pt x="6044528" y="267769"/>
                  <a:pt x="6725505" y="532057"/>
                  <a:pt x="7439277" y="476113"/>
                </a:cubicBezTo>
                <a:cubicBezTo>
                  <a:pt x="8153049" y="420169"/>
                  <a:pt x="9034655" y="65212"/>
                  <a:pt x="9684766" y="13126"/>
                </a:cubicBezTo>
                <a:cubicBezTo>
                  <a:pt x="9766030" y="6616"/>
                  <a:pt x="9845817" y="2697"/>
                  <a:pt x="9924104" y="998"/>
                </a:cubicBezTo>
                <a:close/>
              </a:path>
            </a:pathLst>
          </a:custGeom>
          <a:gradFill>
            <a:gsLst>
              <a:gs pos="100000">
                <a:schemeClr val="bg1">
                  <a:alpha val="0"/>
                </a:schemeClr>
              </a:gs>
              <a:gs pos="0">
                <a:schemeClr val="bg1">
                  <a:alpha val="2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zh-CN" altLang="en-US" sz="1800" dirty="0">
              <a:solidFill>
                <a:prstClr val="white"/>
              </a:solidFill>
              <a:ea typeface="HarmonyOS Sans SC" panose="00000500000000000000" pitchFamily="2" charset="-122"/>
            </a:endParaRPr>
          </a:p>
        </p:txBody>
      </p:sp>
      <p:sp>
        <p:nvSpPr>
          <p:cNvPr id="61" name="任意多边形: 形状 60">
            <a:extLst>
              <a:ext uri="{FF2B5EF4-FFF2-40B4-BE49-F238E27FC236}">
                <a16:creationId xmlns:a16="http://schemas.microsoft.com/office/drawing/2014/main" id="{98BEA42D-64CF-4A5B-871D-51EE5C94C6B2}"/>
              </a:ext>
            </a:extLst>
          </p:cNvPr>
          <p:cNvSpPr/>
          <p:nvPr/>
        </p:nvSpPr>
        <p:spPr>
          <a:xfrm>
            <a:off x="455848" y="3252433"/>
            <a:ext cx="8649890" cy="1020272"/>
          </a:xfrm>
          <a:custGeom>
            <a:avLst/>
            <a:gdLst>
              <a:gd name="connsiteX0" fmla="*/ 3354387 w 11533187"/>
              <a:gd name="connsiteY0" fmla="*/ 834 h 1360362"/>
              <a:gd name="connsiteX1" fmla="*/ 5376227 w 11533187"/>
              <a:gd name="connsiteY1" fmla="*/ 437714 h 1360362"/>
              <a:gd name="connsiteX2" fmla="*/ 7519987 w 11533187"/>
              <a:gd name="connsiteY2" fmla="*/ 61794 h 1360362"/>
              <a:gd name="connsiteX3" fmla="*/ 10710227 w 11533187"/>
              <a:gd name="connsiteY3" fmla="*/ 295474 h 1360362"/>
              <a:gd name="connsiteX4" fmla="*/ 11293682 w 11533187"/>
              <a:gd name="connsiteY4" fmla="*/ 200368 h 1360362"/>
              <a:gd name="connsiteX5" fmla="*/ 11533187 w 11533187"/>
              <a:gd name="connsiteY5" fmla="*/ 118110 h 1360362"/>
              <a:gd name="connsiteX6" fmla="*/ 11533187 w 11533187"/>
              <a:gd name="connsiteY6" fmla="*/ 1360362 h 1360362"/>
              <a:gd name="connsiteX7" fmla="*/ 0 w 11533187"/>
              <a:gd name="connsiteY7" fmla="*/ 1360362 h 1360362"/>
              <a:gd name="connsiteX8" fmla="*/ 0 w 11533187"/>
              <a:gd name="connsiteY8" fmla="*/ 240956 h 1360362"/>
              <a:gd name="connsiteX9" fmla="*/ 104080 w 11533187"/>
              <a:gd name="connsiteY9" fmla="*/ 273962 h 1360362"/>
              <a:gd name="connsiteX10" fmla="*/ 387667 w 11533187"/>
              <a:gd name="connsiteY10" fmla="*/ 315794 h 1360362"/>
              <a:gd name="connsiteX11" fmla="*/ 3354387 w 11533187"/>
              <a:gd name="connsiteY11" fmla="*/ 834 h 136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3187" h="1360362">
                <a:moveTo>
                  <a:pt x="3354387" y="834"/>
                </a:moveTo>
                <a:cubicBezTo>
                  <a:pt x="4185815" y="21154"/>
                  <a:pt x="4681960" y="427554"/>
                  <a:pt x="5376227" y="437714"/>
                </a:cubicBezTo>
                <a:cubicBezTo>
                  <a:pt x="6070494" y="447874"/>
                  <a:pt x="6630987" y="85501"/>
                  <a:pt x="7519987" y="61794"/>
                </a:cubicBezTo>
                <a:cubicBezTo>
                  <a:pt x="8408987" y="38087"/>
                  <a:pt x="9899785" y="284799"/>
                  <a:pt x="10710227" y="295474"/>
                </a:cubicBezTo>
                <a:cubicBezTo>
                  <a:pt x="10912838" y="298143"/>
                  <a:pt x="11109884" y="256385"/>
                  <a:pt x="11293682" y="200368"/>
                </a:cubicBezTo>
                <a:lnTo>
                  <a:pt x="11533187" y="118110"/>
                </a:lnTo>
                <a:lnTo>
                  <a:pt x="11533187" y="1360362"/>
                </a:lnTo>
                <a:lnTo>
                  <a:pt x="0" y="1360362"/>
                </a:lnTo>
                <a:lnTo>
                  <a:pt x="0" y="240956"/>
                </a:lnTo>
                <a:lnTo>
                  <a:pt x="104080" y="273962"/>
                </a:lnTo>
                <a:cubicBezTo>
                  <a:pt x="193500" y="297680"/>
                  <a:pt x="287669" y="312919"/>
                  <a:pt x="387667" y="315794"/>
                </a:cubicBezTo>
                <a:cubicBezTo>
                  <a:pt x="1187649" y="338793"/>
                  <a:pt x="2522960" y="-19486"/>
                  <a:pt x="3354387" y="834"/>
                </a:cubicBezTo>
                <a:close/>
              </a:path>
            </a:pathLst>
          </a:custGeom>
          <a:gradFill>
            <a:gsLst>
              <a:gs pos="100000">
                <a:schemeClr val="bg1">
                  <a:alpha val="0"/>
                </a:schemeClr>
              </a:gs>
              <a:gs pos="0">
                <a:schemeClr val="bg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defRPr/>
            </a:pPr>
            <a:endParaRPr lang="zh-CN" altLang="en-US" sz="1800" dirty="0">
              <a:solidFill>
                <a:prstClr val="white"/>
              </a:solidFill>
              <a:ea typeface="HarmonyOS Sans SC" panose="00000500000000000000" pitchFamily="2" charset="-122"/>
            </a:endParaRPr>
          </a:p>
        </p:txBody>
      </p:sp>
      <p:sp>
        <p:nvSpPr>
          <p:cNvPr id="21" name="矩形 20">
            <a:extLst>
              <a:ext uri="{FF2B5EF4-FFF2-40B4-BE49-F238E27FC236}">
                <a16:creationId xmlns:a16="http://schemas.microsoft.com/office/drawing/2014/main" id="{189826CA-60A6-5C70-2EF3-70BEB393741B}"/>
              </a:ext>
            </a:extLst>
          </p:cNvPr>
          <p:cNvSpPr/>
          <p:nvPr/>
        </p:nvSpPr>
        <p:spPr>
          <a:xfrm>
            <a:off x="6026956" y="1711083"/>
            <a:ext cx="1747594" cy="323165"/>
          </a:xfrm>
          <a:prstGeom prst="rect">
            <a:avLst/>
          </a:prstGeom>
        </p:spPr>
        <p:txBody>
          <a:bodyPr wrap="none">
            <a:spAutoFit/>
          </a:bodyPr>
          <a:lstStyle/>
          <a:p>
            <a:pPr>
              <a:defRPr/>
            </a:pPr>
            <a:r>
              <a:rPr lang="en" altLang="zh-CN" sz="1500" b="1" dirty="0">
                <a:solidFill>
                  <a:prstClr val="white"/>
                </a:solidFill>
                <a:latin typeface="+mj-lt"/>
                <a:ea typeface="HarmonyOS Sans SC Black" panose="00000A00000000000000" pitchFamily="2" charset="-122"/>
              </a:rPr>
              <a:t>Gradient Boosting</a:t>
            </a:r>
            <a:endParaRPr lang="zh-CN" altLang="en-US" sz="1500" b="1" dirty="0">
              <a:solidFill>
                <a:prstClr val="white"/>
              </a:solidFill>
              <a:latin typeface="+mj-lt"/>
              <a:ea typeface="HarmonyOS Sans SC Black" panose="00000A00000000000000" pitchFamily="2" charset="-122"/>
            </a:endParaRPr>
          </a:p>
        </p:txBody>
      </p:sp>
      <p:pic>
        <p:nvPicPr>
          <p:cNvPr id="3" name="图片 2">
            <a:extLst>
              <a:ext uri="{FF2B5EF4-FFF2-40B4-BE49-F238E27FC236}">
                <a16:creationId xmlns:a16="http://schemas.microsoft.com/office/drawing/2014/main" id="{8213E41D-4EDD-375D-2399-CFA51F828487}"/>
              </a:ext>
            </a:extLst>
          </p:cNvPr>
          <p:cNvPicPr>
            <a:picLocks noChangeAspect="1"/>
          </p:cNvPicPr>
          <p:nvPr/>
        </p:nvPicPr>
        <p:blipFill>
          <a:blip r:embed="rId4">
            <a:duotone>
              <a:prstClr val="black"/>
              <a:schemeClr val="bg1">
                <a:tint val="45000"/>
                <a:satMod val="400000"/>
              </a:schemeClr>
            </a:duotone>
            <a:alphaModFix amt="50000"/>
            <a:extLst>
              <a:ext uri="{BEBA8EAE-BF5A-486C-A8C5-ECC9F3942E4B}">
                <a14:imgProps xmlns:a14="http://schemas.microsoft.com/office/drawing/2010/main">
                  <a14:imgLayer r:embed="rId5">
                    <a14:imgEffect>
                      <a14:sharpenSoften amount="50000"/>
                    </a14:imgEffect>
                    <a14:imgEffect>
                      <a14:colorTemperature colorTemp="11200"/>
                    </a14:imgEffect>
                    <a14:imgEffect>
                      <a14:saturation sat="200000"/>
                    </a14:imgEffect>
                    <a14:imgEffect>
                      <a14:brightnessContrast bright="40000" contrast="40000"/>
                    </a14:imgEffect>
                  </a14:imgLayer>
                </a14:imgProps>
              </a:ext>
            </a:extLst>
          </a:blip>
          <a:stretch>
            <a:fillRect/>
          </a:stretch>
        </p:blipFill>
        <p:spPr>
          <a:xfrm>
            <a:off x="785177" y="3016492"/>
            <a:ext cx="2023769" cy="1063445"/>
          </a:xfrm>
          <a:prstGeom prst="rect">
            <a:avLst/>
          </a:prstGeom>
        </p:spPr>
      </p:pic>
      <p:sp>
        <p:nvSpPr>
          <p:cNvPr id="19" name="矩形 18">
            <a:extLst>
              <a:ext uri="{FF2B5EF4-FFF2-40B4-BE49-F238E27FC236}">
                <a16:creationId xmlns:a16="http://schemas.microsoft.com/office/drawing/2014/main" id="{AE1FCECB-3B81-4F17-B8C9-14F49A602EC3}"/>
              </a:ext>
            </a:extLst>
          </p:cNvPr>
          <p:cNvSpPr/>
          <p:nvPr/>
        </p:nvSpPr>
        <p:spPr>
          <a:xfrm>
            <a:off x="1597208" y="4284694"/>
            <a:ext cx="556563" cy="253916"/>
          </a:xfrm>
          <a:prstGeom prst="rect">
            <a:avLst/>
          </a:prstGeom>
        </p:spPr>
        <p:txBody>
          <a:bodyPr wrap="none">
            <a:spAutoFit/>
          </a:bodyPr>
          <a:lstStyle/>
          <a:p>
            <a:pPr>
              <a:defRPr/>
            </a:pPr>
            <a:r>
              <a:rPr lang="en-US" altLang="zh-CN" sz="1050" dirty="0">
                <a:solidFill>
                  <a:prstClr val="white"/>
                </a:solidFill>
                <a:ea typeface="HarmonyOS Sans SC" panose="00000500000000000000" pitchFamily="2" charset="-122"/>
              </a:rPr>
              <a:t>1960s</a:t>
            </a:r>
            <a:endParaRPr lang="zh-CN" altLang="en-US" sz="1050" dirty="0">
              <a:solidFill>
                <a:prstClr val="white"/>
              </a:solidFill>
              <a:ea typeface="HarmonyOS Sans SC" panose="00000500000000000000" pitchFamily="2" charset="-122"/>
            </a:endParaRPr>
          </a:p>
        </p:txBody>
      </p:sp>
      <p:pic>
        <p:nvPicPr>
          <p:cNvPr id="14" name="图片 13">
            <a:extLst>
              <a:ext uri="{FF2B5EF4-FFF2-40B4-BE49-F238E27FC236}">
                <a16:creationId xmlns:a16="http://schemas.microsoft.com/office/drawing/2014/main" id="{0C3A484E-D884-4749-70E9-E8914223E0C4}"/>
              </a:ext>
            </a:extLst>
          </p:cNvPr>
          <p:cNvPicPr>
            <a:picLocks noChangeAspect="1"/>
          </p:cNvPicPr>
          <p:nvPr/>
        </p:nvPicPr>
        <p:blipFill>
          <a:blip r:embed="rId6">
            <a:duotone>
              <a:schemeClr val="bg2">
                <a:shade val="45000"/>
                <a:satMod val="135000"/>
              </a:schemeClr>
              <a:prstClr val="white"/>
            </a:duotone>
            <a:alphaModFix amt="35000"/>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Lst>
          </a:blip>
          <a:stretch>
            <a:fillRect/>
          </a:stretch>
        </p:blipFill>
        <p:spPr>
          <a:xfrm>
            <a:off x="6026957" y="2659387"/>
            <a:ext cx="2514600" cy="1571625"/>
          </a:xfrm>
          <a:prstGeom prst="rect">
            <a:avLst/>
          </a:prstGeom>
        </p:spPr>
      </p:pic>
      <p:sp>
        <p:nvSpPr>
          <p:cNvPr id="41" name="矩形 40">
            <a:extLst>
              <a:ext uri="{FF2B5EF4-FFF2-40B4-BE49-F238E27FC236}">
                <a16:creationId xmlns:a16="http://schemas.microsoft.com/office/drawing/2014/main" id="{8D1768F7-984C-44A9-859E-7D6407945E05}"/>
              </a:ext>
            </a:extLst>
          </p:cNvPr>
          <p:cNvSpPr/>
          <p:nvPr/>
        </p:nvSpPr>
        <p:spPr>
          <a:xfrm>
            <a:off x="4315803" y="4284694"/>
            <a:ext cx="556563" cy="253916"/>
          </a:xfrm>
          <a:prstGeom prst="rect">
            <a:avLst/>
          </a:prstGeom>
        </p:spPr>
        <p:txBody>
          <a:bodyPr wrap="none">
            <a:spAutoFit/>
          </a:bodyPr>
          <a:lstStyle/>
          <a:p>
            <a:pPr>
              <a:defRPr/>
            </a:pPr>
            <a:r>
              <a:rPr lang="en-US" altLang="zh-CN" sz="1050" dirty="0">
                <a:solidFill>
                  <a:prstClr val="white"/>
                </a:solidFill>
                <a:ea typeface="HarmonyOS Sans SC" panose="00000500000000000000" pitchFamily="2" charset="-122"/>
              </a:rPr>
              <a:t>1990s</a:t>
            </a:r>
            <a:endParaRPr lang="zh-CN" altLang="en-US" sz="1050" dirty="0">
              <a:solidFill>
                <a:prstClr val="white"/>
              </a:solidFill>
              <a:ea typeface="HarmonyOS Sans SC" panose="00000500000000000000" pitchFamily="2" charset="-122"/>
            </a:endParaRPr>
          </a:p>
        </p:txBody>
      </p:sp>
      <p:sp>
        <p:nvSpPr>
          <p:cNvPr id="42" name="矩形 41">
            <a:extLst>
              <a:ext uri="{FF2B5EF4-FFF2-40B4-BE49-F238E27FC236}">
                <a16:creationId xmlns:a16="http://schemas.microsoft.com/office/drawing/2014/main" id="{4C6C5D10-F404-42DB-A4F1-07A0C6F24505}"/>
              </a:ext>
            </a:extLst>
          </p:cNvPr>
          <p:cNvSpPr/>
          <p:nvPr/>
        </p:nvSpPr>
        <p:spPr>
          <a:xfrm>
            <a:off x="7034397" y="4284694"/>
            <a:ext cx="556563" cy="253916"/>
          </a:xfrm>
          <a:prstGeom prst="rect">
            <a:avLst/>
          </a:prstGeom>
        </p:spPr>
        <p:txBody>
          <a:bodyPr wrap="none">
            <a:spAutoFit/>
          </a:bodyPr>
          <a:lstStyle/>
          <a:p>
            <a:pPr>
              <a:defRPr/>
            </a:pPr>
            <a:r>
              <a:rPr lang="en-US" altLang="zh-CN" sz="1050" dirty="0">
                <a:solidFill>
                  <a:prstClr val="white"/>
                </a:solidFill>
                <a:ea typeface="HarmonyOS Sans SC" panose="00000500000000000000" pitchFamily="2" charset="-122"/>
              </a:rPr>
              <a:t>2010s</a:t>
            </a:r>
            <a:endParaRPr lang="zh-CN" altLang="en-US" sz="1050" dirty="0">
              <a:solidFill>
                <a:prstClr val="white"/>
              </a:solidFill>
              <a:ea typeface="HarmonyOS Sans SC" panose="00000500000000000000" pitchFamily="2" charset="-122"/>
            </a:endParaRPr>
          </a:p>
        </p:txBody>
      </p:sp>
      <p:pic>
        <p:nvPicPr>
          <p:cNvPr id="20" name="图片 19">
            <a:extLst>
              <a:ext uri="{FF2B5EF4-FFF2-40B4-BE49-F238E27FC236}">
                <a16:creationId xmlns:a16="http://schemas.microsoft.com/office/drawing/2014/main" id="{B65D16CD-8FE7-D8BD-C86F-56F646E338D7}"/>
              </a:ext>
            </a:extLst>
          </p:cNvPr>
          <p:cNvPicPr>
            <a:picLocks noChangeAspect="1"/>
          </p:cNvPicPr>
          <p:nvPr/>
        </p:nvPicPr>
        <p:blipFill>
          <a:blip r:embed="rId8">
            <a:duotone>
              <a:prstClr val="black"/>
              <a:schemeClr val="bg1">
                <a:tint val="45000"/>
                <a:satMod val="400000"/>
              </a:schemeClr>
            </a:duotone>
            <a:alphaModFix amt="20000"/>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3623705" y="2757932"/>
            <a:ext cx="1978659" cy="1354684"/>
          </a:xfrm>
          <a:prstGeom prst="rect">
            <a:avLst/>
          </a:prstGeom>
        </p:spPr>
      </p:pic>
    </p:spTree>
    <p:extLst>
      <p:ext uri="{BB962C8B-B14F-4D97-AF65-F5344CB8AC3E}">
        <p14:creationId xmlns:p14="http://schemas.microsoft.com/office/powerpoint/2010/main" val="34369000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21"/>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36"/>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7"/>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15"/>
  <p:tag name="KSO_WM_UNIT_TABLE_BEAUTIFY" val="smartTable{c0c2dddf-8d4a-4b23-8057-1067b4442467}"/>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17"/>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heme/theme1.xml><?xml version="1.0" encoding="utf-8"?>
<a:theme xmlns:a="http://schemas.openxmlformats.org/drawingml/2006/main" name="青矾绿-学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青矾绿-学术" id="{E16664F6-D630-B04F-9F69-650841F98DF2}" vid="{E2C43217-C295-BE49-98DE-F8D546C57E7D}"/>
    </a:ext>
  </a:extLst>
</a:theme>
</file>

<file path=ppt/theme/theme2.xml><?xml version="1.0" encoding="utf-8"?>
<a:theme xmlns:a="http://schemas.openxmlformats.org/drawingml/2006/main" name="1_Office 主题​​">
  <a:themeElements>
    <a:clrScheme name="自定义 2">
      <a:dk1>
        <a:srgbClr val="000000"/>
      </a:dk1>
      <a:lt1>
        <a:srgbClr val="FFFFFF"/>
      </a:lt1>
      <a:dk2>
        <a:srgbClr val="44546A"/>
      </a:dk2>
      <a:lt2>
        <a:srgbClr val="E7E6E6"/>
      </a:lt2>
      <a:accent1>
        <a:srgbClr val="347271"/>
      </a:accent1>
      <a:accent2>
        <a:srgbClr val="EFC49C"/>
      </a:accent2>
      <a:accent3>
        <a:srgbClr val="B9A799"/>
      </a:accent3>
      <a:accent4>
        <a:srgbClr val="CA865F"/>
      </a:accent4>
      <a:accent5>
        <a:srgbClr val="DDDAD5"/>
      </a:accent5>
      <a:accent6>
        <a:srgbClr val="70AD47"/>
      </a:accent6>
      <a:hlink>
        <a:srgbClr val="0563C1"/>
      </a:hlink>
      <a:folHlink>
        <a:srgbClr val="954F72"/>
      </a:folHlink>
    </a:clrScheme>
    <a:fontScheme name="学术">
      <a:majorFont>
        <a:latin typeface="Roboto Bold"/>
        <a:ea typeface="思源宋体 CN Heavy"/>
        <a:cs typeface=""/>
      </a:majorFont>
      <a:minorFont>
        <a:latin typeface="Roboto"/>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8BBAD4"/>
            </a:gs>
            <a:gs pos="98000">
              <a:srgbClr val="2F557A"/>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柏林蓝-学术">
      <a:dk1>
        <a:srgbClr val="000000"/>
      </a:dk1>
      <a:lt1>
        <a:srgbClr val="FFFFFF"/>
      </a:lt1>
      <a:dk2>
        <a:srgbClr val="44546A"/>
      </a:dk2>
      <a:lt2>
        <a:srgbClr val="E7E6E6"/>
      </a:lt2>
      <a:accent1>
        <a:srgbClr val="1B4F80"/>
      </a:accent1>
      <a:accent2>
        <a:srgbClr val="EFC49C"/>
      </a:accent2>
      <a:accent3>
        <a:srgbClr val="B9A799"/>
      </a:accent3>
      <a:accent4>
        <a:srgbClr val="CA865F"/>
      </a:accent4>
      <a:accent5>
        <a:srgbClr val="DDDAD5"/>
      </a:accent5>
      <a:accent6>
        <a:srgbClr val="70AD47"/>
      </a:accent6>
      <a:hlink>
        <a:srgbClr val="0563C1"/>
      </a:hlink>
      <a:folHlink>
        <a:srgbClr val="954F72"/>
      </a:folHlink>
    </a:clrScheme>
    <a:fontScheme name="学术">
      <a:majorFont>
        <a:latin typeface="Roboto Bold"/>
        <a:ea typeface="思源宋体 CN Heavy"/>
        <a:cs typeface=""/>
      </a:majorFont>
      <a:minorFont>
        <a:latin typeface="Roboto"/>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8BBAD4"/>
            </a:gs>
            <a:gs pos="98000">
              <a:srgbClr val="2F557A"/>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学术-青矾绿">
      <a:dk1>
        <a:sysClr val="windowText" lastClr="000000"/>
      </a:dk1>
      <a:lt1>
        <a:sysClr val="window" lastClr="FFFFFF"/>
      </a:lt1>
      <a:dk2>
        <a:srgbClr val="44546A"/>
      </a:dk2>
      <a:lt2>
        <a:srgbClr val="E7E6E6"/>
      </a:lt2>
      <a:accent1>
        <a:srgbClr val="347271"/>
      </a:accent1>
      <a:accent2>
        <a:srgbClr val="EFC49C"/>
      </a:accent2>
      <a:accent3>
        <a:srgbClr val="B9A799"/>
      </a:accent3>
      <a:accent4>
        <a:srgbClr val="CA865F"/>
      </a:accent4>
      <a:accent5>
        <a:srgbClr val="DDDAD5"/>
      </a:accent5>
      <a:accent6>
        <a:srgbClr val="70AD47"/>
      </a:accent6>
      <a:hlink>
        <a:srgbClr val="0563C1"/>
      </a:hlink>
      <a:folHlink>
        <a:srgbClr val="954F72"/>
      </a:folHlink>
    </a:clrScheme>
    <a:fontScheme name="学术">
      <a:majorFont>
        <a:latin typeface="Roboto Bold"/>
        <a:ea typeface="思源宋体 CN Heavy"/>
        <a:cs typeface=""/>
      </a:majorFont>
      <a:minorFont>
        <a:latin typeface="Roboto"/>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8BBAD4"/>
            </a:gs>
            <a:gs pos="98000">
              <a:srgbClr val="2F557A"/>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学术-柏林蓝">
      <a:dk1>
        <a:sysClr val="windowText" lastClr="000000"/>
      </a:dk1>
      <a:lt1>
        <a:sysClr val="window" lastClr="FFFFFF"/>
      </a:lt1>
      <a:dk2>
        <a:srgbClr val="44546A"/>
      </a:dk2>
      <a:lt2>
        <a:srgbClr val="E7E6E6"/>
      </a:lt2>
      <a:accent1>
        <a:srgbClr val="1B4F80"/>
      </a:accent1>
      <a:accent2>
        <a:srgbClr val="EFC49C"/>
      </a:accent2>
      <a:accent3>
        <a:srgbClr val="B9A799"/>
      </a:accent3>
      <a:accent4>
        <a:srgbClr val="CA865F"/>
      </a:accent4>
      <a:accent5>
        <a:srgbClr val="DDDAD5"/>
      </a:accent5>
      <a:accent6>
        <a:srgbClr val="70AD47"/>
      </a:accent6>
      <a:hlink>
        <a:srgbClr val="0563C1"/>
      </a:hlink>
      <a:folHlink>
        <a:srgbClr val="954F72"/>
      </a:folHlink>
    </a:clrScheme>
    <a:fontScheme name="学术">
      <a:majorFont>
        <a:latin typeface="Roboto Bold"/>
        <a:ea typeface="思源宋体 CN Heavy"/>
        <a:cs typeface=""/>
      </a:majorFont>
      <a:minorFont>
        <a:latin typeface="Roboto"/>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8BBAD4"/>
            </a:gs>
            <a:gs pos="98000">
              <a:srgbClr val="2F557A"/>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5CDC92-C164-A54F-A783-F2A03EFAC13E}">
  <we:reference id="wa104381909" version="3.12.0.0" store="zh-CN" storeType="OMEX"/>
  <we:alternateReferences>
    <we:reference id="wa104381909" version="3.12.0.0" store="wa104381909" storeType="OMEX"/>
  </we:alternateReferences>
  <we:properties>
    <we:property name="EQUATION_HISTORY" value="&quot;[{\&quot;mathml\&quot;:\&quot;&lt;math style=\\\&quot;font-family:stix;font-size:16px;\\\&quot; xmlns=\\\&quot;http://www.w3.org/1998/Math/MathML\\\&quot;&gt;&lt;mstyle mathsize=\\\&quot;16px\\\&quot;&gt;&lt;mi&gt;T&lt;/mi&gt;&lt;msub&gt;&lt;mi&gt;F&lt;/mi&gt;&lt;mrow&gt;&lt;mi&gt;i&lt;/mi&gt;&lt;mi&gt;j&lt;/mi&gt;&lt;/mrow&gt;&lt;/msub&gt;&lt;mo&gt;=&lt;/mo&gt;&lt;mfrac&gt;&lt;msub&gt;&lt;mi&gt;n&lt;/mi&gt;&lt;mrow&gt;&lt;mi&gt;i&lt;/mi&gt;&lt;mi&gt;j&lt;/mi&gt;&lt;/mrow&gt;&lt;/msub&gt;&lt;mrow&gt;&lt;msub&gt;&lt;mo&gt;&amp;#x2211;&lt;/mo&gt;&lt;mi&gt;k&lt;/mi&gt;&lt;/msub&gt;&lt;msub&gt;&lt;mi&gt;n&lt;/mi&gt;&lt;mrow&gt;&lt;mi&gt;i&lt;/mi&gt;&lt;mi&gt;k&lt;/mi&gt;&lt;/mrow&gt;&lt;/msub&gt;&lt;/mrow&gt;&lt;/mfrac&gt;&lt;/mstyle&gt;&lt;/math&gt;\&quot;,\&quot;base64Image\&quot;:\&quot;iVBORw0KGgoAAAANSUhEUgAAAoEAAAE+CAYAAADyJ8qFAAAACXBIWXMAAA7EAAAOxAGVKw4bAAAABGJhU0UAAACVQEH1VQAAKM5JREFUeNrt3QGIFEfa8PEHkUXCIhEjniRiCLIsIhIwIZFEPEGCiMgiJxvxJIpHEJFDgqAhJ0ZEIr7iGzzxEBERkQUje5KICYgsQUQkwYgRIxtERERkwchGNmIC+fr5uvfdcazqrp6u7ume+f+gOC87U91TXbP9bHXVUyIAABRvZlCWB2V3UPqDMhyUzpR1zArKzqAMRO9/GpSRoFwMyragTKaZAQAAmqMjKAuDsjYoR6KA7UlQ/qwrF1PUOTsoZw111JcHQXmLSwAAAJCvKUHpCcr2oJwMyh2HQG20bHGof3xQdgXljxT1PgzKVC4NAABAPlakCMxMpTuh/mlBudxg3Xu4PAAAAPnQx67HJRwBPBOURymCtMGEuvXx74MMAeZ1Lg8AAEBxuqKAMClI25sQXD6see2toGyQcGRQ6QjitYT6n3ApAAAAiqULQ54mBGnvWN77pjw7oqgrgcdbAkWCQAAAgJIZjgnQhizv0VHE0UfAj4OyNKb+cQlB4DCXAAAAoFgaoMWt5j1ieI+uMh5dWawjgfMcjpGUKgYAAAAFSnpU21P3en18fCH6mSZ+nu9wjGkJx7jHZQAAACjW9pjgTOcK1s/xO1rz8yWOx1iSEATe5zIAAAAUayAmODtZ99p1NT/blOIYG4WFIQAAAKXxgsTPB1xd89o5Mrad3PGUxzku2fIQAgAAwKPlMYGZBoeTaoLFmzKW2HlCyuMk5Qncz6UAAAAozuGYwOxbw+s0FUxXymO8IMnJqJdyKQAAAIozGBOYjc756xHz42FXPQkBoGnxCQAAAHIyMyE4e03CfICjCaH7GjzO/oTjnONSAAAAFOfDmMDsavSaUzKWx29yg8e5mRAEbuZSAAAAFOdUTGCmewD31vz/9xo8RlKSaC2zuRQAAADF0G3cHscEZprceSj698EMx1krbBcHAABQGvMlfgu3E9G/bwelM8Nx+hKCwGNcCgAAgOLsiAnM7tT8e3HG4zxKCAJ7uRQAAADFuSDJc/VOZTzGmwn11yajBgAAQM46JX6ruNHcfTMyHufjhGNc5lIAAAAUZ7kkjwLu9XCc8wnH2MmlAAAAKM4RSR4FnJrxGLoDSNJo4wIuBQAAQHFuJwRnBzwcY1nCMUYkTFMDAACAAnRJ8qPgbg/H+TzhGCe5FAAAAMXZkBCcDXg6zvWE43zIpQAAAChOf0JwttbDMVy2ipvOpQAAACiGzsF7EhOY6c8meDjOqoQAcJBLAQAAUJyFCcHZCU/HSdoqbj+XAgAAoDi7EoKzHk/HuZ/xOOsk3NsYAAAAHlyW+NyA4z0co1OScxDGHWd0tFL3HJ7AJQMAAMhmohSTsmVpwnHOx7xXt6kbElYPAwAAeNObEJyt8nScjxKOs83yPh1BvC7kEAQAAPDqaExgptu7TfJ0nKRFIe9Z3ncm+vktCUctAQAA4EHcYo0Bj8f5PiEI7DC855CMbSU3pwRtNUXC0ciRKCjt9VSvPu4+FpTHUd3HJfsezQAAAFbdCYHZJo/HGkk4Vv1+wQfF/yPpLPT8rhjOe2XGemcG5YGh3ntR0AkAAODdPxMCs9c8HuuPhGNtiV43Oyjf1vz3PSVpq7WW834o2VYrn4xpk4N0UQAAkIfTMQHIDc/HeiTJW8bltTLZh7g5jSsy1Bu3U8sjuigAAPBNH28+jQlAfI/AnUoZAJ4VP/kJfTkTc64bcwoCn9BNAQCAb4sSgrAFno/3XooA8FjJAkB1QvIZCYwbjT1DNwUAAL7tjgk+Hud0zEMJwd+wlDcZtC2IvSvZ5gR2STiv0PQouItuCgAAWoWuptWFH7pa+EkU7Hwp4UrksucB/FieXeCiaWJmeahXg72+KPjWNjlNAAgAAFAumr9vmYSPy8fRHAAAAAAAAAAAAAAAAAAAAAAAAAAAAAAAAAAAAAAANEWHhFvtrQvKUQkTR2eleQY12XRPUHZKmDB6UMI8hAAAACiIBmUzgrIkKKuDsj8o/UG5L89v6+YaBGrwODsoS4OyKij7omDvujy7+0hteZlLAQAAUIxvJH5f4/oy17HeAynrvcWlAAAAKI4GdYtlbMTueEygNpSi3glB6YzKzKD0RoGere6jXAoAAIDmGrAEan0Z650TEwSuoNkBAACa64wlUFuZsd6OmCBwCs0OAADQXCOWQG1yxnq7LfVep8kBAACay/bI9oqHuldY6j5IswMAADTXZkugtstD3fssdS+n2QEAAJrLtihkoYe6v7XUPZFmBwAAaB4NxkyJnHWO4LiMdY+31H2VZgcAAGiuXjGP1PV7qHuhpe7PaXYAAIDm6rMEaus91L3NUjf7BQMAADSRPu4dtgRqMzzUf9ZQrz4e7qDpAQAAmmeBJQAc9BRgPjXUfZFmBwAAaK69liBwv4e637HUvZtmBwAAaK7rkt+cvY8sdS+l2QEAAJpnuiVI00e44z3UfyrHugEAANCg9ZYg8Jyn+h8b6h6g2QEAAJrrS0sQuNlD3a9b6t5OswMAADSPPpJ9agnUZnuo3zbKuJCmBwAAaJ4eS5D2wFP9J8U8H3AcTQ8AANA8hy1B4DFP9Q9JfnMNAQAA0KBBSxDY66HuLkvdn9DsAAAAzWNLDaPbuU0yvF4f4W5JUf8Hlvrn0fQAAADNs9ISpF2yvP5QUB4GZapj/ScMdY8I8wEBAACa6qglCDSN9o2u8l2dov47hrpP0+wAAADNdcESBM6te93SBgK4ly11b6LZAQAAmuuxJVCrfVyrewdrSpf7QZmcou5eS91v0uwAAADN9aelzAnKxKDslLGFIvNT1m161DxCkwMAADTfcEwgWFvWNVD3DUM9J2lyFGV89NfLny1WZsZ85kUt8hlX0n0BIHenHX4ff9RAvZMtda2nyVGUnhYMAG8lfGadiLtHwkzv/dHrqxgIz6b7AkDuFsT8Hn4UlBUN1rvcUmc3TY6iHGrBIPBQA+2gI6I6sfdKRT4jc0YAoDhLgnIx+t2r5fugbJd0i0DqHTD8br9DU6NIgw4Bh46SfSvhyNnG6K+XxRKORHUGpUOeT2p51DGYiVsGPy6qf0n0uguOdfZkaI8JYs7ZFFe0bXSF18womIyjbfWChFnmF0SfTf+K1OH/I0E5L+EKs6RjfkPXBYBKu2r43X6YZkFRuhICjVMSjo6Nb6Du+44B1KyU9errLyUErBMytsvxFAFgHl9YDX4139RAzHH30H0BoLImWn63L6ZpUJT1Yh9l6spQb7djAJVl2PuY2EflsjrieP5Poy9ynlZbjr2c7gsAlWWaD/hQ2CoOBeo3dMLNHurd6BhEHc14HNPj4W0ezv+E4/n3F3SdPjYceyrdFwAq67Dh9/oBmgVF0b826ueerfNUd79jEJV1NGuuoc55Hs7/jOP5F7WMf0LdtXpA9wWASrsn7BKCJqrPledrjpkGl0/EbbGJj0epN2vqfOzpMzxyDAJnFHi9vhQSiQJAK5htuJ9coVlQpN01ne+qx3oXivuKWh9q5wb2eahvmuP5DxZ8vWrnKW6h+wJAKemceB3Ri5vbt91wT1lF06FItfnwZnmsd4djELXN0/Fq8yz5eJzd63j++wu+XrWfcwndFwBKRZ9sna/5PX1b7Emfb9bdT27QfCjS1JrOd9Bz3a65/N7KIeh82UN9riuDlxZ8zTbL2GP0DrowAJSKKfGzafHgvBLcT9DmVspYipOXPdbbKW7brw3n8MW76am+e+KWGmZ8wdfsYHTs63RfACidYcO9Ysjwuj5pTpYJ4LlO+LnnepeL2yhan8djjo7c+Xg865rf8EwTrtno3MfjdF8AKJ0RSR4JrF8QooMOU2g6FE3/OtERO9+rWw87BlE+J8COBrQ+htP/Kdm3usvLqejYa+m+AFA63xjuFa/V/FxTfV2TZ5+IzaXZ0Az618h7OdR7yzGImubxmDslzLLu4/Hsl5LPVne+jJPiH0MDAJKZ5vqNBnm6Wrh2u9MH4ienLVAaMx0DqKslPX8Nrp5KvlvdAQBa1weSnCdXpxNNp6nQatY5BoF7Snr+ix3P/wiXGgBg0SXhgsVbUUCocwX1MbBOl2JHELSsk45B1HslPf99juffw6UGAAAI6Vy1x+KWWmVcST/DdXHb6m6Cp+NpOh1NTD2J7gMAAKrqLXEbRfuypOfvulXcgMdjfiI8XgYAABX3iWMQtaGk57/W8fx97dmro4APhS3gAABAxQ04BlHdJT3/Psfz95XTaWdUnz5CH0f3AQAAVaSpVVy2irtd0vPXIGzY4fyHPB1Pk4eOphA4QfcBAABV1SPVTq0y3/H8j3k63nlhpTEAAGgB+6XaqVW2O55/r4dj7ZBnV0qz+wcAAKisG1JsahXfLjief9ZULrvr6jxJ18ndIscAvxVKP5cbAFAk19Qq35b0/CeK23zGSw3Wr4Gvrjy+ZqhzFd2HIJAgEABQVasdb1DbSnr+vY7nvysoL0iY2kXLZAnnEi6UcAcUTfOyPArs9JHvsShwtAWYT6W8I6MEgQSBAAAkck2t8lZJz/9ok27YZ+g6BIEEgQCAKhtyuDk9LPH532/SDXstXYcgkCAQAFBVrzvenPpKev6zmnSz9rHIBASBBIEAgKb5yPHmtLLi56+7eywOyrKgrJBw3t8HQVkXlA8l3ApvT1AOSJgLUW/GcSOM5+k6BIEEgQCAKvvG8eY0ueLnP73B+jVofGCobz1dBxX3J4VCoVCaUkpBkxw/dTjZqyW9ibme/2DG48wz1DmNGAIEgRQKhUKpahC42PFkd5f0JrbM8fz3ezjWzZr6LhA/gCCQQqFQKFUOAvc6nuyikt7EXLe6W+bhWKdr6ttE/ACCQAqFQqFUOQi84nCiI0EZV9Kb2E2H8/e1t2+/ZJ9fCBAEUigUCqXpJjueaFlXK77seP7nPB3vbFTfFWIHEARSKBQKpcpBoOtWa2VdBbvO8fw3ezreo6i+LcQOAACgyo45BlFdJT3/U47n/7qHY42vqa+brgMAAKrMZau1WyU9d52j+Njh/B94Ot5oiphrdBsAAFBl3eI2inawpOc/3/H8j3k63qqovh10HQAAUGUbHYOonpKe/w7H8+/1dDwdedSciqwKBgAAlXbaIYD6IygdJT3/y45B4GQuNQAAQEhHtVy2Whso6flPcgwASeUCAABQY6FjEFXWVCiuqW12calbxiJpn9xR/VxuAEBedjrejOaW9Pz7HM9/AZeaIJAgEACAMZccbkRDJT7/Bw7nX+at7kAQSBAIAChcp4QLPopKreLb64430lNcaoJAgkAAAMYsd7wRrSzp+W+Wam91B4JAgkAAQFMclmqnVjnveP4zuNQEgQSBAACMueVwE7pc0nPX/XtdHmXf4jITBBIEAgAwZqbjTaisW6P1OJ7/AS41AADAmA8dg6h5JT3/A1Ltre4AAACa4pS4pVYpq0GH89edUMZzqQEAAEKaM++xQxD1ZUnPv1vcRgHPcqkBAADGLHMMog6X9Py3OJ7/x1xqAACAMeek2osqrjme/xIutdGUoJyU8HG/rp7u9VSvpuLRxOKPo7qPB2UqzY0EOrL/KaWy5a90YaA60qTXOFjC85+f4vwXcbmfo1MBroj/hOC62ty0hd+9KOgE4lyQ9kn702rlU7ovUA3Tg3I/xZe7bNut2QIYW+nlkj9nraWtHgZlQoZ6T1bsjwmUi44G/kpARRAIIB/LLCM1cUWTMc8tUQB4POX532AU6jl9Me21IkO9T2LqfUSzw8EaAiqCQAD+zArKhqB8n+ELrvO7dgdlgTQn3cq4KDi52uD5a+C7rUTBbLOdiWmrjTkFgU9odjg6SlBFEAigMToH7mQU9D3J6Qs/LOEj2dNBORGUOTl8ju6o7gEJc/35OvcnUTCpW3EdatM+ciKnkcDTMfWe4asJR51B+YnAiiAQQHobmvALII8VuEXsDTvcpn3kPUt73JVscwK7JJxXaHoU3MVXEynMFuYHEgQCAHKh+RP/qPklrmliZnmoV4M9nXOoUwh01PU0ASAa9CnBFUEgACAfmr9PFwvpXM9xNAdKRucfkzaGIBAAALShV4THwgSBAACgLf0j5wDmnLTOzh3/kXB19ddB+TEoQwSBAACgytLmB01TNFD6Swu33UsSLrTbHJSvgvILQSAAAKgKTRvzs+Q7Gji+TdpSP+fiKLD+jSAQAACU3RsegxZT2dqGbaojoJ9J9tFBgkAAAJCrTZLv3LZFbdquGgx+RRAIAADKSh9lXsoxCLwrrT0/MIluG/k7QSAAtK4OCUc81km4kvBjD3VqnkFNNt0TlJ0SJowelDAPIeCTpo3Jc9VrO80PNPl7A4EgQSAAlIgGZTMk3NJvdVD2S7hf8n3DL3DXIFCDR93Oa2lQVgVlXxTsXZdndx+pLS9zKZBToJLnY+Gtbd6+aR+7EwQCQEl8k/IX+FzHeg+krPcWlwI5+m+OQaCOhL3R5u3bRxAIANWjQZ2mgBgdsYvLsTaUot4JEqbq0DIzKL1RoGer+yiXAjnKO21Mu88PfFHMTw4IAgGgYgYsv7z7MtY7J+bGsIJmR850tK6RhQyuRUcb23l+4PsEgQBQfWcsv7xXZqy3I+bGMIVmRwE2S77zAze2efteIAgEgGobsfzynpyx3m5LvddpchTo6xyDQE2k/Gobt20PQSAAVJftke0VD3WvsNR9kGZHgWZKPnvijpbvpL0fC/9IEAgA1WR7XLbLQ937LHUvp9lRsL9Jvo+FP2vjtl1DEAgA1WRbFLLQQ93fWuqeSLOjCdKkNWmkLG3TdtWV2L8SBAJAtWgwZkrkrHMEx2Wse7yl7qs0O5pE05rczTEI1JRKr7Zp2x4nCASAaum1/NLu91D3Qkvdn9PsaKK3Jd+0Me06P7CHIBAAqsX2eGy9h7q3Wepmv2A0278k38fCO9uwTV+KCa4JAgGgZPRx77Dll/YMD/WfNdSrj4c7aHqUwLmcA8G/tmGb/kAQCADVsMDyC3vQU4D51FD3RZodJaFbvuWZNkbnB77SZm36KUEgAFTDXssv7P0e6n7HUvdumh0lskbyHQ3U0cZ2mh/YQxAIANVwXfKbs/eRkEID1XA050DwX23Ulp0EgQBQftMtv6z1Ea6PkYtTOdYN+A5cfs4xCNTFEovbqD1vEwQCQLmtF/vjKx8eG+oeoNlRUm9IvmljdH7gS23SlscJAgGg3L603Kw2e6j7dUvd22l2lFjeaWP0D6wJbdCOWwkCAaC89JHsU8uNaraH+m2jjAtpepTchZwDwXYIhpYSBAJAedlW8D3wVP9JMc8HHEfTo+Q0pUueaWP0kfO7bdCGBIEAUFKHLTeoY57qH5L85hoCeXtf8h0NvC9hjsJW9te68irdCgDKYdByc+r1UHeXpe5PaHZUSJ/kPz8QAIBC2VLD6HZukwyv10e4W1LU/4Gl/nk0PSrkxaDcFeYHAgBayErLDemS5fWHgvIwKFMd6z9hqHtEmA+I6lkk+aaNadf9hQEATWLbHcE02je6ynd1ivrvGOo+TbOjovJOG6OjjS/RzACAIthSYMyte93SBgK4ly11b6LZUVGaTulSzoHg18JOOgCAAjy23IhqH9fq3sGa0kVXMU5OUXevpe43aXZU2Myg/JpzILiZZgYA5M12E5oTlIlB2SljC0Xmp6zb9Kh5hCZHC/hbzkHgbxLutAMAQG6GHW9K6xqo+4ahnpM0OVrEUck/fyDzAwEAuTntcDP6qIF6J1vqWk+To0Vo2pjbOQeCXwjzAwEAOVkQcwN6FJQVDda73FJnN02OFqKPbH8T8gcCACpqSVAuSjhfT8v3Qdku6RaB1DtguJndoanRgrbmHARqbsK3aWYAQFVcNdzMDtMsaFEXcg4Ef5bw8TMAAKU20XIjW0zToEX9RcKFHHkGgl/RzACAsjPNB9St5tgqDq3s/ZyDQC1raGYAQJkdNty8DtAsaANf5BwEapJqFlcBAErrnrBLCNpTEWljfhTmBwIASmi24aZ1hWZBG9G0Mb/nHAj+m2YGABRJH0PpiF7c3L7thhvWKpoObeYzyX9+IInXAQC509W+52tuPrfFPi/pZt2N6gbNhzaVd9qYXyQceQcAIDemxM/9htfNM7xuKc2HNqVpY4ZyDgQvBaWTpgYA5GXYcPMZMryuzyFQBNrJ3yX/x8IkYQcA5GZEkkcC6xeE6ArhKTQdYEyZ5Lsw4g4AyMU3hpvOazU/nxCUazU/05HDuTQb8H/fjx8k//mBL9HUAADfTHP9RoM8XS18qea/P4heD2DM25J/2hj9Ho6nqQEAvn0QlCcJN6EzQZlOUwFGmyX/x8I7aWYAQB66JFwpfCsKCHWuoD4G1jlP7AgCJBsQ5gcCAAC0HU0bc1/YXxgAAKDtvC/5jwZ+RzMDAACUz9ECAsGtNDMAAEC56CreHwsIBBfT1AAAAOWiCdZ/zTkI3EwzAwAAlM/6HAPAc0LeQAAAgNI6l0MAeDsoL9K0bWlmUJYHZbeE23vqDk6dKeuYJWHOyYHo/U8lTAl2MSjbgjKZZgYAIDtNG/OLxwDwt6C8S7O2vI6gLAzK2qAciQI2U0L/iynq1CkKZx36mO4M9RaXAACA7BZ7DALX0JwtZ0pQeoKyPSgng3InRX/Y4lC/ThvYFZQ/UtT7MChTuTQAAGT3qYcA8LgwD7DVrMjYJ5ISh08LyuUG697D5QEAIDsN3n7KcLO/IOnnfqH83oqCex0B1P3ZH6XoE4MJdevj3wcZ+tx1Lg8AAH7oqM1vDdyMdU7hTJqvbXRFAWFSv9ibEFw+rHmt7gm/QcKRwdG+eC2h/idcCgAA/PmqgSBwKc3WdnRhyNOEfvGO5b1vyrMjiroSeLwlUCQIBACgAGsaCAD/RbO1reGYfjFkeY+OIo4+An6c8AfEuIS+N8wlAAAgO32cmzZVjKYFYSFIe9IALW417xHDe3SV8ejKYh0JnOdwjKRUMQAAIANN7PxzygBQF5G8RNO1raRHtT11r9fHxxein2ni5/kOx5iWcIx7XAYAALLpSxkA/h6Ut2m2trY9pn/oXMH6EeKjNT9f4niMJQn98D6XAQCAxm2U9PMA19NsbW8gpn+crHvtupqfbfLYN1kYAgBAgxZJ+pQwx2m2tveCxM8HXF3z2jkytp1c2r5zXLLlIQQAAAY6n+9uygDwByEhNESWx/QRDQ4n1QSLN2UssfOElMdJyhO4n0sBAEB651IGgL8G5RWaDYHDMf3kW8PrNBVMV8pjvCDkpwQAwLutQkJoNG4wpp+MzvnrEfPjYVc9Cf3RtPgEAAAk3Fx/TxkAfkqzITIzoa+8JmE+wNGE0H0NHmd/wnHOcSkAAHCn+7GmTQj9tTDigjEfxvSVq9FrTslYHr/JDR7nZkK/3MylAADAjU7Kv5QyANQ8bMwDRK1TMf1F9wDurfn/7zV4jGkOfXM2lwIAADdJ6TZMCaEX0Wyoodu4PY7pM5rceSj698EMx1krbBcHAIAX/5D0C0H+RbOhznyJ38LtRPTv25ItlVDSDjbHuBQAACTTeYBpE0L/rzAPEM/bEdNn7tT8e3HG4zxK6J+9XAoAAOJpQuifUwaAAwSAsLjg0H9OZTzGmwn11yajBgAAFv+V9AtB/kKzwaBT4reKG83dNyPjcT5OOMZlLgUAAPEaSQi9mGaDxXKH/rPXw3HOJxxjJ5cCAAC7vwoJoeHXEUkeBZya8Rg6DSFptHEBlwIAADN9nHtXmAcIv24n9KEDHo6xLOEYIxKmqQEAAHXGRwFdmgDwtjAPEPG6HPpRt4fjfJ5wjJNcCgAAzP4nZQCoqWNep9mQYIMkjyT7cD3hOB9yKQAAeF6PpJ8HuIZmg4P+hH601sMxXLaKm86lAADgWTOD8kvKAPAozQYHOgfvSUw/0p9N8HCcVQn9dZBLAQDAs/QG/F3KAPCnoLxI08HBwoS+dMLTcZK2itvPpQAA4FlHhXmAyM+uhP7U4+k49zMeZ52EexsDANAWeiR9Qugemg0pXJb43IA+Ugt1SnIOwrjjjI5W6p7DE7hkAIBWNzsovwoJoZGfiVJMypalCcc5H/Ne3aZuSFp/9XBHUJZIuK3eQbomALQvHTn5SUgIjXz1JvSpVZ6O81HCcbbFfA+uS2vlENSFOHMkHLHfEX2u+kTdV+maANC+vkgZAOp8KxJCI624+aa6vdskT8dJWhTynuV9Z6Kf35Jw1LKqNOg7F5Rhx+/zPromALSnTZJ+HuBimg0NiFusMeDxON8n9N8Ow3sOydhWcnNK0FZTJBy1G4mC0t4U79X8h5qQe2f0uc4mtMdSuiYAtJ+3JVzdmyYAXE+zPeMNbqpOuhP61SaPxxpJOFb9fsEHxf8j6Sz0/K4Yzntlhjpt+yj7WowDAKgQfZx7V0gIndVWQzu9RLM8558Jfes1j8f6I+FYW6LX6WKob2v++56StNVay3k/lMZXK3dI/iOwAICK+FpICO3DV/J83kQ873RM37rh+ViPJP0UhzItBImb07iiwTpnWerbTtcEgPayU0gI7Ut9Wp1LNMlz9PHm05j+5XsE7lTK/q1z5sr0SPRMzLlubLDOFZb6FtA9AaB96Hy131PeJNfQbEZvG9rq3zTLcxYl9C/fgch7Kfr2MSnfnLgT4n8kcI+hrhF5fn4kAKBFvRqUX1IGgP+h2axM8wH/QbM8Z3dM/3qc0zEPJfRrTZ9S1mTQtiBW5/A2OifwvKG+fromALQHHe0YEBJC+/Sdoc0W0SyloatpdeGHjng9kXCu4JcSrkQuex5A3cmjdoGLpomZ1WBdtsfxm+giANAe/i0khPbpFTE/VmdlMHyZKmFqlwWS7bHtQst3fA5NDACt7+9CQmjfTEm2f6JZUEKmhWBDNAsAtL5Xo1/4aQLAT2m2RKa9ls/RLCihC4a+2kezAEBr67QEK8wDzGaxpe1YGYyyeUHMybPX0jQA0NrSzgPUgJE5bcm+srTf+zQNSqbH0len0zQA0LrWCAmh86B74NryLM6keVAyBwz99DbNAgCt6+0oqCMhtH9fxbQhj9FRNteFPcABoG1MiP7STxMAclNw867YRwFbYWVwR1CWSJij7iCXu/KmWvrqcpoGAFrTF5J+HuCLNJuT71okkNacc5ojTueL7QjKScMfDle53E0NxjXp+LqoX33cYD29lr46yfJ63VrucMqymssFAOWwVdInhH6VZnPyPwltubHk569Bn6awGXbsG/u45LkH4jMkHHnVQGq/hNu43Tdci0aDwOOGuuKC+z1R0Knn8dSxnxzmUgJA870h9keVJITO5l2Htv1byT+DrgbdIGHiYN1X92zC51nKZc/NNym/p3MbPM79DMF9V8z56BZ226MAdhqXEwCaS7d3+1lICJ2HVxzb9tUKfrZlls+io0AscsnP3OgPMA20V4l5xC7rzh7dGYN70/vvCY9/AaBU9GZ9IWUAeImbvHMA6LLIpqpbcHWIPWE4ijVguRaN7uzxoaGuP1J878/XvfdYUCZymQCgXD4TEkLnYba477ZyqaKfcZbl82zn8hfujOVarGywvlMZgvs9Ne8ZyXAOAIAc6erONPMA9bVv02yJ/hGUX6T1U+yssHyeBXSBwo1YrsXkBurSRSePGwzut9W8/k70xxAAoGR0d4ohSTcKuIlmi6U7ppxL2aZVWBlss8fwWUaiIALFmWPpV1carO+tBoP73TWv1cfBk7g0AFA+Oq/nh5SByn9oNiNNrr0mCv7Srq4eLVXdbu+84bP00yUKt9nSr3Y1WN/HDQT3R+TZkW3+EACAkjqcMkj5MSidNNv/p+2gj8R1VFS3gEu7vZ6pVLFt9SZvygXHaHHxbItCFjZYnykFzWnLayfKs6PfW7gcAFBeaxoIUn6KbjTtWnT1tKZ5+dVDwFdf7la0Hy20fJ45fMUKpUHYH+Lvsfz4FMH9a0G5KWNpgXq5HABQXvrY0cfIFcVfOVfRvrRTWifVTZXZtnZr9LH8YsfgXl/3MPqZ/u98LgUAlJfu7+uasoRSXPl3RfuTKbdkH1+zwvVZ+tX6BuvbbajrYd1rdsizI9ndXAYAKLf/EnCVslRxZfALYn4EuZavWaH0ca9tL+cZDdZ5OSa413QztfkINRE6274BQMltJdgqbaniKEqP5bNM56tWqAWW6zDYYH2dMcG9blV3R56fd8iCMQAosXeFeYBlLXpdqrj93gHDZ7nNV61wey39an+D9S0Xe6qZJ0LuUACoFP0r/S7BVmnLTxXtV9eldXY9qbLrln61rMH6DsX01adi3gf7JpcBAMqpj0Cr1OWLCvapqZbPspyvW6GmxwRrjY4uD1rqvB+UeUH5QNgmEAAqgXmA5S87K9ivbClJbFuE6dZyh1OW1Xx9E60XvymHplnquxgF/qpDzHsKn+FyAEB5MA+wGuXvFexbxw2f42rM6zUI1EfF/WJOQmwqh/kKJ/rS0nabG6xvtaW+1+ped9DwGl1MMoNLAgDN9xdhHiArg/Nz3/A59jm+tyumLW4FZXtQlghpR5KMjwmoZzdYp2nqyB3D6+aI332KAQAebw4XCK4qUaq4u0a35bMszfD+e8Lj37RsKXoeZKjzgaG+Y5bXXhJzQukOLg0ANM9nBFeVKZcq2L8+FPOjQNeFCOcNQcZEvrapHbb0qWMN1jfLUp9tL2Dbo+MNXBoAaN7owO8EV5UpVUypcsrwOQYc37tHnk0yvJKvbMMGUwZtSTZa6rM9ltedSkzTAkgXAwBNMFPCx4sEV9UpWyvWx/TGb1oZut3hvdvk2Xlms/nKNsyWGkZHZCdZrtuWhDr7GwjotgmpggCg6fRR3A8EVZUrPRXrZ29JYznidte89rzYU8nAzUpJN71AE0DrfL2pMcH9iKG+QwnnMdHyR8G1hPctknD0eByXEgCyO0xAxcrgAnxs+AwjCTfzI/Ls429u/NkdtfQn02jfaC7BuIU386XxEb2dlveujAk4bwTlLJcRALJbQzBVyaLzqaq2Z/A3hs9xOmaU6FxCgILG2Fb/z6173dKEazTK9ljXZcR2iphT1ej2chMMr9cchvrYehaXEQCyeV1ICF3Vcq5ifc2Wl26T4bWaXPimjG1h1stX1avHlj5VO8q6LGp7/WNjckJ95yVd8u96Byzns7/udToPVEeO93IJASAb/Sv76+gvbkr1StW2i1tsudHPMbzuoYzljZvPV9W7P2OuxUQZe0T7h0P7j49eV1/X5ynOZ7rYE1d/EgWn70iYD1KT2HdyCQEAqI7dYk4OXGtHzc/0Zt9Ns+ViWNxGm9c51LXE8t5lKc9pj+M5LeTyAQBQLZcNN/S+6Gf6uPGMPDsfjG3f8nPaIdj6yLGufWJONZN25w8d3buTcE7buHQAAFRLp5gfGa6VcDFC/c1/RHjkl6cFMYHWo6CsSFHXVUMdFxs8L+0LtlHK3Vw2AACqZ7nlxr4rKE8sP9tEs+VqSRSsjUTlewmTdk9u8nnpFIBzNed1VpLzSAIAgJI6JPaRJ10QcFvYPgwAAKDl2Pap1fQj84LygTS2kwgAAABKapolwNNHkaPbkOkiAlPuujM0HwAAQDWttgSBr9W97qCYV5nOoAkBAACqp88Q3N0xvG6O2BePAAAAoGIeGAK7Y5bXXhJzQukOmhEAAKA6Zol5dM+2F7Dt0fEGmhIAAKA6NlqCOttuILpH7H0hXQwAAECl9TcQ0G2zBI7LaU4AAIDy01G9EUMwdyjhfRPFnC7mWsL7FgVlIDouAAAAmmS+ND6it9Py3pUxAecNCbcYAwAAQBPZHutOcnjvFAm3k6t/r24vN8Hw+s0S5hScRbMDAAA013lDEHc1xfsPWILI/XWvmy3hY+e9NDkAAEBzjZdwZK4+gPs8RR3TxTwaqOUTCR8BvxOUe0G5G5ROmh0AAKC5lliCt2Up69ljqae+LKTJAQAAmm+fmPcBTrvzh47u3UkIALfR3AAAAOVw1RCsXWywrrlBGbYEgLtpagAAgNbVHZRzEi4A0aKpYBbQLGim/wenBmHI7nEr7AAAAWB0RVh0TWF0aE1MADxtYXRoIHhtbG5zPSJodHRwOi8vd3d3LnczLm9yZy8xOTk4L01hdGgvTWF0aE1MIj48bXN0eWxlIG1hdGhzaXplPSIxNnB4Ij48bWk+VDwvbWk+PG1zdWI+PG1pPkY8L21pPjxtcm93PjxtaT5pPC9taT48bWk+ajwvbWk+PC9tcm93PjwvbXN1Yj48bW8+PTwvbW8+PG1mcmFjPjxtc3ViPjxtaT5uPC9taT48bXJvdz48bWk+aTwvbWk+PG1pPmo8L21pPjwvbXJvdz48L21zdWI+PG1yb3c+PG1zdWI+PG1vPiYjeDIyMTE7PC9tbz48bWk+azwvbWk+PC9tc3ViPjxtc3ViPjxtaT5uPC9taT48bXJvdz48bWk+aTwvbWk+PG1pPms8L21pPjwvbXJvdz48L21zdWI+PC9tcm93PjwvbWZyYWM+PC9tc3R5bGU+PC9tYXRoPv+izsAAAAAASUVORK5CYII=\&quot;,\&quot;slideId\&quot;:953,\&quot;accessibleText\&quot;:\&quot;T F 下標 i j 結束下標 等於 分數 加總 下標 k n 下標 i k 結束下標 分之 n 下標 i j 結束下標 結束分數\&quot;,\&quot;imageHeight\&quot;:34.37837837837838},{\&quot;mathml\&quot;:\&quot;&lt;math style=\\\&quot;font-family:stix;font-size:16px;\\\&quot; xmlns=\\\&quot;http://www.w3.org/1998/Math/MathML\\\&quot;&gt;&lt;mstyle mathsize=\\\&quot;16px\\\&quot;&gt;&lt;mi&gt;I&lt;/mi&gt;&lt;mi&gt;D&lt;/mi&gt;&lt;msub&gt;&lt;mi&gt;F&lt;/mi&gt;&lt;mi&gt;i&lt;/mi&gt;&lt;/msub&gt;&lt;mo&gt;=&lt;/mo&gt;&lt;mi&gt;log&lt;/mi&gt;&lt;mfrac&gt;&lt;mrow&gt;&lt;mn&gt;1&lt;/mn&gt;&lt;mo&gt;+&lt;/mo&gt;&lt;mo&gt;|&lt;/mo&gt;&lt;mi&gt;D&lt;/mi&gt;&lt;mo&gt;|&lt;/mo&gt;&lt;/mrow&gt;&lt;mrow&gt;&lt;mn&gt;1&lt;/mn&gt;&lt;mo&gt;+&lt;/mo&gt;&lt;mo&gt;|&lt;/mo&gt;&lt;mo&gt;{&lt;/mo&gt;&lt;mi&gt;j&lt;/mi&gt;&lt;mo&gt;:&lt;/mo&gt;&lt;msub&gt;&lt;mi&gt;t&lt;/mi&gt;&lt;mi&gt;i&lt;/mi&gt;&lt;/msub&gt;&lt;mo&gt;&amp;#x2208;&lt;/mo&gt;&lt;msub&gt;&lt;mi&gt;d&lt;/mi&gt;&lt;mi&gt;j&lt;/mi&gt;&lt;/msub&gt;&lt;mo&gt;}&lt;/mo&gt;&lt;mo&gt;|&lt;/mo&gt;&lt;/mrow&gt;&lt;/mfrac&gt;&lt;mo&gt;+&lt;/mo&gt;&lt;mn&gt;1&lt;/mn&gt;&lt;/mstyle&gt;&lt;/math&gt;\&quot;,\&quot;base64Image\&quot;:\&quot;iVBORw0KGgoAAAANSUhEUgAABPUAAAEeCAYAAADinCASAAAACXBIWXMAAA7EAAAOxAGVKw4bAAAABGJhU0UAAACNUy1tAwAAPrdJREFUeNrt3Q/kXfX/B/C3mUlmTCZJIskkieQnycRkZmbGzMxkRiZJZkySmUSSJPMlmUxmTCYzicxkkshMMjNmksyMmZmZGf3Ou3tXnz733nPe5/M5f+99PHj5+rbPznnf9/lzd56f93m/QwAAgHQrs3o/q891BQXWZ/XXhFqvexwXAAAAoH4rstqf1a3hw/9NXUIB4ZHjAgAAALRkeVbvZXVj3sO/UI8iwiPHBQAAAGjYg1m9m9X1CQ//Qj2KtBke3czZdx11J6vbYRB+X8jqRFaHs9qX1aasHnZcAAAAgDo9kNXerK6F/BBDqEeRNsOjOOfjsTAI166EZgO+SfVHVl+GQci3dEaPCwAAAFCxZVntCekBiFCPIl0Kj+KckDuzuhS6EfDFUX0xeHx+xo8LAAAAsEBxxNDbofxoJqEeRboYHsXVmy+E8iHcF1ltCINwcMm8bcbRrU8N/3xXVl9ldbHEtk+HZsM9oR4AAAD0WAwm3gyDVwIXMtJIqEeRroZHb5Q4z+9ltW6B+4lBX1wx+mrivo5ktWqGjwsAAACQI4Z5u7P6PfwbWpwJg5FIH2f1YxDqUY2uhkebQnqo934F+4uvtu8NaYt3xLksN87ocQEAAABynB8+vP+S1Vth/MigQ0Gox+J1NTzaHNJDvUcr3O9jYRCgp+x3/wweFwAAACBHDAueLviZh4NQj8Xranj0ZkgL1s7VsO84h+WRxP1/PmPHBQAAAKjA+SDUY3G6Gh59FdJCtY9qbEObwZ5QDwAAAKbYN0Gox+J0NTxKXZl2bY1tiCP2fkhsx94ZOS4AAABABY4Hod58MYg5OKG2OGVGdDE8Snm1PNbtMFhUpu62XEtsz5opPy4AAABARYR6o5bl9MdBp8yILoZH20JaiHa8ofbsSGzP5ayWT/FxAQAAACoi1Bsl1Cuni+HR0ZAWou1usE1nE9v0wRQfFwAAAKAiQr1RQr1yuhgeXQ9pAdpjDbZpQ2Kb7mb16JQeFwAAAKAiQr1RQr1yuhYevRDSwrOLLbTtUmLbPp7C4wIAAABUSKg3SqhXTtfCo3dCWnD2WQtt25/YtpvD83CajgsAAABQIaHeKKFeOV0Lj06FtOBsQwttezqxbbG2T9lxAQAAACok1Bsl1CunS+HR0qzuhbR565a21F9XQ1qod2yKjgsAAABQMaHeKKFeOV0KjzaFtMDsZIv9dSyxjbezWjIlxwUAAAComFBvlFCvnC6FRwdDWmD2dov99W5IfwX3pSk5LgAAAEDFhHqjhHrldCk8uhDSwrLVLfbX5pAe6u2ckuMCAAAAVEyoN0qoV05XwqNHQ1pQdrnl/no1pId6h6bguAAAAAA1EOqNEuqV05XwaFeoPyirQmr4GOubKTguAAAAQA2EeqOEeuV0JTz6OqQFZZta7q/lIT3UuzgFxwUAAACogVBvlFCvnC6ER3GV2FuhOCS7l9UDLffXAyE91LvZ8+MCAAAA1ESoN0qoV04XwqOXQ1pIdroD/VVmpN6dnh8XAAAAoCZCvVFCvXK6EB7tD2kh2b4O9NfDIT3Uu9vz4wIAAADURKg3SqhXThfCozMhLSR7vgP9VWb1WyP1AAAAgLGEeqOEeuW0HR7F11nvheKA7GpH+mtDSA/1bvf4uAAAAAA1EuqNEuqV03Z4tDmkBWSHO9JfO0J6qHe9x8cFAAAAqJFQb5RQr5y2w6NDIS0g29qR/vokpId6Z3p8XAAAAIAaCfVGCfXKaTs8+j0Uh2Px9dyVPbnm5tbRHh8XAAAAoEZCvVFCvXLaDI+eCmnh2E8d6q/fQ3qo91FPjwsAAABQM6HeKKFeOW2GR2+GtHDsQEf66sGQHujF2tLT4wIAAADUTKg3SqhXTpvh0TchLRx7sSN9tTGUC/Ue7+lxAQAAAGom1Bsl1CunrfBoSVZ3Q3EwdqtDffVxSA/0/ujpcQEAAAAa0KdQb20oN8qpz/VFj86htsKj1PPhaIf66myJc+BQT48LAAAA0AChnlBvsdoKjz5I7MsdHemnR0qeAxt7elwAAACABgj1hHqL1VZ49EtiXz7SkX56q8Txvx4Grxf38bgAAAAADRDqCfUWq43waGViP57rUD/9WOL4f9bT4wIAAAA0RKgn1FusNsKjrYn9+FFH+ujJksd/dU+PCwAAANAQoZ5Qb7HaCI+OJPbj2o700Ucljv23PT4uAAAAQEOEekK9xWojPLqS0Ie3w+LnpavCg2EwR17qsX+ux8cFAAAAaEifQr2mLMvpj4NOmRFNh0fPhrRw7HhH+uftkB7oHe/xcQEAAAAaJNQbJdQrp+nwaE9IC8h2d+Rc+jOxvXeyeqLHxwUAAABokFBvlFCvnKbDo+9CWkj2eAf6Zm9IH6X3Xs+PCwAAANAgod4ooV45TYZHS7O6G4oDsosd6JeHsroR0gK9c6H6+f+EegAAADDFhHqjhHrlNBkerQ9pIdlnHeiXw4ltvZXVUz0/LgAAAEDDhHqjhHrlNBkefRLSgrINHe6T+bV9Co4LAAAA0DCh3iihXjlNhke/heKQLL6eu7TF/liV1dWQFuh9PCXHBQAAAGiYUG+UUK+cpsKjR0JaUPZ9i30R58U7ldjOE1NyXAAAAIAWCPVGCfXKaSo82hnSwrJ9LfbFocQ2xuDvgSk5LgAAAEALhHqjhHrlNBUeHQ1pgdnzLfXDx4ntO5PV8ik6LgAAAEALhHqjhHrlNBUe3QjFgVlb52vqAh7fZfXglB0XAAAAoAVCvVFCvXKaCI9eCGmh2bGGP3t8hTZ1BGH8uaVTdlwAAACAlgj1Rgn1ymkiPHo3pAVnbzT4uR/P6pfEdh2Y0uMCAAAAtOREEOrNJ9Qrp4nw6HRIC89eaugz7xpeGymvA2+a4uMCAAAAtORCEOrNJ9Qrp+7waGVW90JaqLek5s/6dFY/JLblp6yemOLjAgAAALQkTthfFJbEP18yY/0i1Cun7vDojZAWov1V42dcndWXiW24ndW+GTguAAAAQEt2hbSQ4pUZ6xehXjl1h0e/hfRQ79kKP9eSYftPltj/4awenZHjAgAAALRgeVaXQlpQ8f2M9Y1Qr5w6w6PXQ3qgdv+V15WL2N+KMJgDL47Ku564zziaNYZ5q2fouAAAAAAteDikzws2N8yalddwhXrl1BUebQyDV1n/KllXsnp/uO+HJhzfR7J6NQwCvHeyOpLV+ZL7+T2r90J3RuY1dVwAAACABsXRSxvCIJS6FcoHJbEuZ7U/DMKQZVPcV0K9cqoMj+I8j1uy+m6B52jddTGrT0Jzq+x25bgAAAAADYmhQxyxFF8hvBPqCTjuDLcf97NlivpOqFdOFeFRXFgizp13L3QnwItt+TWrr7LaEdpdybat4wIAAAA0bG1oNgDZMUV9J9Qrp4rw6GRoLqiLYXR8rfdGGMwr+W1WX2d1KAzCxa1ZvRD6/7q5UA8AAACYKUK9ctaFQVA2rtbpHscFAAAAoAlCPQAAAADoGaEeAAAAAPRMDPUmvbb4qe4BAACo1tO6AAAAAAC6La5K92pWn2X1Zxi8FrVGtwAAANCwlVm9n9XnugJgvEey2pnV0axuh9G5jtbqIgAAABqyIqv9Wd0aPpPe1CUAA3Feo41hMIfRb2HyxOVCPQAAAJqyPKv3srox75m0U6He+oSH6MXWjoI23GygDXMrToJ8e3hgLmR1IqvDWe3LalNWD3fwZFrbcB/VVdvcF2ZeDPE2ZPVRVj9mda/kOSTUAwAAoC4PZvVuVtcnPJN2KtR7NqsjWZ0Mo+njYuuPrI5n9VJBG+L7yMfCIFy7EroRPsW2fxkGId/SDhynR4chyOFhn15aQBjShXrG/WGmLavgvBXqAQAAULUHstqb1bWCZ9JOv3776PBDXF3gA3cMm94IixvtFt9X3jncVheCqDiqLwaPz3fsWMWwMb62eDb0I9C77R4x85YNz4Ufsvoiqw+H//tLEOoBAADQznPqnpA+yKwXc+qtCoNXU8uENt+FwTDFqqxcQBv+GoYE8fW+GA4umbfNmLw+NfzzXVl9ldXFEts+HboX7sXP9HvJPoqhytasngzFIxGXDY9rPB5x5dH4yvaWrHZndSirU1ndTTw/mG1LhufcOHuCUA8AAIBmxCzk7VD+jdHeLJSxpcSHip3wUA1teKNEG+JrfesWuJ8Y9MXVTFJHKMZXlld16Fh9FcqFnlWLYU0MSk/n7Pcj9wwK/ByEegAAANQn5hdvhsG0awt5C7E3od7yEh9qX01t2FSiDe9XsL84Km1vSFu8I75nvbEjx+pQYh/FEXUram7Ljgn73uzeQYF3g1APAACA6sUwL75xeP9Nxzgw7EwYDHz6OAwWcpyqUG9lSB8h91BNbdgc0kO9Ryvc72PDg5uy3/0dOFZHEtt6vKH2vDNm3w+7h1AgJcQX6gEAAFDW+eEzZZzT/a0w/u3LlAFTvQn11oe0oOhkjW14M7EN52rYd3y/OjUs+7zlY3UysZ27G2pPnOdv7jx7V90/SLAuCPUAAACoXhyQ9XTBzzwcpijUSw3U6gyKUueKq3O+tj4EezcS2/h4g206MWe/x9w/SLA2CPUAAABoz/kwJaHe1yEtKHqsxjakrkxb54N+HLH3Q2I79rZwnB5JbNvFhts1d9jqPvcFEgj1AAAAaNM3YQpCvTiB4K2EB+zfamxDyrDHWLeH7Q01t+VaYnvWNHystia267OG23Vwzr7Xuy+QQKgHAABQbOnwmXtcbdE9i3I8TEGo93JIC4o+rbEN20K3Fn/Ykdiey2GwcnBTUle+3dDwObQ3/LuQyjL3BRII9QAAAIoty3lmOqh7FmUqQr0DIS0oWldjG46Gbi3+EJ1NbNMHDbbpz4T2xEUrljZ8Dv0v1D+ak+ki1AMAACgm1KvPVIR6P4a0oKjO116vh/bn9JtvQ2KbYt882kB7Vof2Vyie5PBw31+5J5BIqAcAAFBMqFef3od68dXRewkP1ydqbMMLoZuLP0SXEtv2cQNteSuxLW+30E/3F1rZ6Z5AIqEeAABAMaFefXof6m0OaUHRGzW24Z3QzcUfov2JbbsZ6p9L7kRiW55u6VyKIzmXuieQSKgHAABQTKhXn96HeqkLL6yusQ2nQjcXf4ieTmxbrO01tiOGZXcT2vC7a5KeEOoBAAAUE+rVp/eh3u8hbYXXusSwKuX13zYWf7jvakgL9Y7V2IZ1iW045JqkJ4R6AAAAxYR69el1qPdUSAuK/ldjGzaF7i7+cN+xxDbeDvUtJvJJYhs2uSbpCaEeAABAMaFefXod6r0R2g+KDobuLv5w37sh/RXcl2pqw28J+44jHh+oaH9xAZWtWa10jVOTLoZ6cRXrLWHwi4x4c4+L89zK6k4YjBaO/3sjqx+yOjq8L/1fB/v2law+Gn6GONL49vD+cL/9vwzbv2/4s0ucjgAA0FlCvfr0OtQravz9117rXADiQmh/Tr8iqYuJ1LX66yOJ+z5d4T7vB5le56UuXQn1VmW1N6tzJa7z+XUlDEK0J1vszxVZvZfVnwtofwz9YsgXf4FjsRsAAOgWoV59ehvqxZEZdxIe9k7V2IZHEx84L7fcV6+WeDiuIwTbmbjvfRXtL47Suz7c5nrXODVpO9SLYd6nYfICNPH++GtW32d1PvF+GetIVk803Je75lyz80fvXh5+ht9C2vyld4ZfbG8Or//lTlUAAGiVUK8+vQ31XgnNBkWTHkT7sPhDavgY65sa9n80cd/PV7S/94fbi68dei2PurQZ6r0+vDmPu2F/mNVzE/7e88Pr41ooDsb2NdCHMXAbN+dnfOX2rTAayMXrOa4i/nNY+KjESQUAANRDqFef3oZ6HyQ+qD1TYxu+Dv1Y/GF5iQfbixXve8mE8GF+Xatof0+Ef0ckHXF9U6M2Qr34iuqJMHmE3coS94SPQ9pI57rmpXwojA/n4mvEqxL+/jtBqAcAAH0g1KtPb0O9lJEaV2vcfwyrboVmF39YqAdKPNhWfcBfTtzv4Yr2dypYSZdmNB3qxbkpJy04s9BRdXHE8/WCz3B+uO8qLZ9wD4/h/sMltrMvCPUAAKDrhHr16WWotyI0GxSNkxpWne5Af5UZqXen4n3vT9zv1gr2dSD8d4EUE+ZTpyZDvRh0XZ6wjw8Wue34qm5RsHc5lAvbinwzYT9vLWBb3wahHgAAdJlQrz69DPW2huaCoklSw6p9Heivh0s82N6teN9nQtpoxsW+4vfhvG0ec23/x9pQ/RxkXa3jHerTKkK9B7M6O2H7Zyr6LGtC8SIUcdGNKhadeDPny2YhK5U/kdD2y24BAADQGqFefXoZ6n0Z0oKiFTW2ISWsqnLxh8Uos/ptlSP1VoS01Sp/WuD242vFO4dhw/xtbndt/4dQr50+rSLUO5Jzj1td4edJeZV1sfNUrgqT59g8uojtfp7Q9lfcBgAAoBVCvfr0MtT7M+EB7sca9788pIVVVzvSXxtKBCK3K9xv6ojK+Prgg8N+jRUn0H95+BAeA8n1WW0Og6AuvmIbX6v+KecYxNGGD7i2/0Oo106fLjbU2xaanV7gbMJn2rKI7X+Us93XF7HdpxLa/YXbAAAAtEKoV5/ehXqrEx/sD9TYhs2h/Tn9ythRIhC5XuF+vwzthDonXdcjhHrt9OliQr0YcF8NzY4CfiHhM10JC3sNN85xmbe40IZFtv1UQbv/cBsAAIBWCPXq07tQ783EB/sXa2zDodD+nH5lfFIiEDlT4X6vhHZCnZ2u6xFCvXb6dDGh3oGc7V6q8XOlLDzx3gK2uzXUO6pxZ0K7H3YrAACAxgn16tO7UO+bhAe3uhv9e2hm8YemDnJV81rN9XRoJ9DpUr93iVCvnT5daFD1YJg891zdr5KuSfhc10L5RS2+DPWGeqsS2r3JrQAAABon1KtPr0K9JWEwX1pTwdQ4KXM3LWbxhzr8HtIDkY8q2ueexP29n9W6rDaGwVxdcd6817LaFQZzbL0xbFO80A8NT9i8EYCnXNNjCfXa6dOFBlW7Q7ujgC+F6kfEng31LypyrmAfr7sVAABA44R69elVqJcaTNS58mnq678HOtJnD5YMRLZUtN/vEvf32AK3H0PAcfON7XZN06H70UKDqqLVtV+s+bN9kPDZygbodwq2t66CdheNBvxfxf30l1JKKaWUUjWVUI+pC/U+SDz5H6mxDd8ktuHFjvTZxpI3jscr2GecED9lROXFRe7nxYaPPTQR6q1M2O6ymj/bSwltuFeiHUsTtrexgnYXzatX9WvL/rGplFJKKaWEekI9oV6iXxJO/HM17j/19d9bHeqzj0vcNKpaHTI1SPysgn1dCPUs8gFthXpbCrZ5t4HPFu91dxI+X+qKtcsStrWjgnZvEOoppZRSSimhnlBPqNe9UG9l4on/YcsP8XXP6VfW2RI3jUMV7fOzxP1VMTJn7sjJt13PTEGoV3T9NHVTTlkFd3+Fod7nFbT5hYa/H/xjUymllFJK9TnUm6W5178I06k3od7WxAO1tsY2pL7+u6MjffZIyZN8Y0X7vZCwrzjaaGnFJ/BjAfof6p3oyE35YMW/wLhXsK1vK2jziobvzf6xqZRSSimlhHpCPaFegi8TDtLtMHhtrC6/JJ4sXZnX7a0SJ/j1ivru0cT9fV/RZ7w/muisjIkpCfX+6MhNeUfC5/uxxPaKVtSt4v79QME+XhXqKaWUUkopoZ5QT6jXvCsJB+nrGvef+vrvuQ4d3B9LnOCfVbTPXYn721vR/m4Mt7dPxsSUhHpF83Y2NWfnhoTPd6PE9o4mbO+VRbZ5echf2GOp0xYAAEo90wj1uq0Xod7qxIP0eo1tSH3996OOHNgnS57gqyva79eJ+3uugn0traH9UOUXYNlQb0nCNu809Pmeqbgtr4X6f7nwbM62TzllAQCg9DONUK/behHqpb5GWuecakcS27C2Iwf2oxIn97cV7TMGErcS9ne1ov29ONzer+7FdPQLsOz9YFniNbukgc/3YEI77pbc3u2EL5zli2jz5pxtv+aUBQCA0s80Qr1u60WodyLhAF2suQ0pr//WPadfmYfn6yVO7ucq2u/Lifs7XNH+tg+3d8C9mI5+AdYV6j3YwOerY9TghwnbfG8Rbf50wjYvd+TeDAAAfXumEep1W+dDvfggdjfhAH1aYxueTTxJjnfkoL5d4sSuss0HEve5tcJzY12w6i3d/QIsG+otDd0aEZzyi4wy4ii8lIVAHl3g/eD3Cdvc7HQFAIDW5A1eOKh7FqXzoV5qcry+xjbsSWzD7o5cLH8mtjeOsnmiwn3/nLjfh1x3TIG6Fsq4l7DdTQ19xpRVs8v6v1D8Gu7pBWz39VDvyGAAAGDhOYVQrx6dD/VS5oaLI/nqXNXwu5AWVj3egQO6N6SP0nuvwv2mrg581jXHlKgr1LuZsN09DX3GonacXuB24wjbomDvyxLbi7+cuDFmG98N/wEBAAC0R6hXn86HemcTHixP1rj/GBamvP57sQMH86EJD7bj6lyodo6p1NWBP3DNtWKW5ko43qE+XUiodzo0Ny9lnpQ59Y4uYvsvhOK5SuO9fVXBduL0CH9O6COBHgAAtE+oV59Oh3oPJT7Ev11jG9YntuGzDhzMw4ltjSvUPlXxvo8m7nuNa64VQr12+nQhod5XIS2Ur1vK6reLHe0b7/HHEr6EPg6DhXiWzflHwStZ/S+Mvq4cf36XSx4AADpDqFefTod6qaO/VtfYhk8S27Ch5QOZGj7G2l7D/q+G/qwOPIuEeu306UJCvd0J241B1tKaP98zDd734v3rQgXH/uuwsEU2AACA+gj16tPpUO9IwkPc5Zrb8Ftof06/IvH1tJRQLdbHNez/uRIP3LRDqNdOny4k1EtdbbvuXyRsCMXBYpWvt8bRw3cWcLzj/ferYb8BAADdI9SrT6dDvaL5lmIdqnH/jyQ+VH7fYh/FkW+nEtt5oqY2pC7Osdv11hqhXjt9unaB205ZwbruV/53hnoWyRjn+fDvLyauZbU/DEbvxdHa+8JgaoH4S4GTw4rH+NOsNmf1gMsbAAA6TahXn86GeqmjVTa1+FB7v/a1eAAPJbbxVI0Pv6mh4uOut9YI9drp04WGeimv/f9Z8+f7MjQT0q8L/674G0dnr3S5AgDAVBHq1aezod6ekDavVJ2jNFIXf3i+pT76OLF9Z7JaXlMblobRierH1SXXWquEeu306UJDvdWJn/XlGj/fuZA/P2YV95R3Qjd+OQIAANRHqFefzoZ63yY80J6uuQ03EtrQVgelLuDxXRisYlmXTYntcKEybeoM9cLw/la0/SM1fbYVBfv9pIIv9blzpr7rdAIAgKkl1KtPJ0O9OPrrbsID7f4a2/BCSAurjjXcN3FkYuoIwqOh/gU8Dob2X5OGNtQd6r0Y0kYrP1bDZ8ubeiAuZrGYFWbjLxnmvrJ/xqkEAABTTahXn06GeutCWlD0ao1teDexDW802C9xTrpfEtt1oKE2XQzdXx0Y6lB3qBcdS9jHJzV8trx5Mhfzy5S4sM9387a32akEAABTTahXn06GeimvlsYRKnUGRSmvvsV6qaE+2RX+nUy+6IA1NSoudd6vb11nTKFXQ/2hXlyB+3ooDs2frPBzPZ2zr98Wed8dd28/4FQCAICpJtSrz4nQwVDvQmh35ce4+mLK4g+xltTcF/EB+4fEtvyU1RMNHqd9ie16x3XGFNoQmhlNvDFhP9838KVwK6tnFrHdvF8CxFdw38pqfRi82mtkLwAATA+hXn2K8rPGQ73UuexO1NiGN0L6Spt1iQ/AXya2Ia5E2cbKkb8mtm+962ysVWHwemU8fnF14K26pFdeD83NJflBwr52VbCf9TnbX+xrsqmL+1RRcfRiDCHjdAVfZbUt1LtgEAAAMJlQrx7xGadoQFr88yVNNip1EYjjNbbhtxIPj89WuN8lw4fqkyX2fzgsbtL6hXq5RBvXutbGHuuzY/pqm67pjZR71XsV7u+rUBzu/98ith9f9b06YdtvV9D+r0Nzod6k/vkwq+VOXQAAaJRQrx67Ep+FXmmqQakLZMQ6XVMbXg/lHhTjK68rF7G/FWEwmieOyrueuM+YtMYwb3VLJ86kQGpSGYE2atLqovEceED3dF4MwO4m3h+qVDR6N54/Ly5guw+HycO2q1oM6P3Qbqh3v37P6nmnMAAANEaoV704WOFS4jPQ9000KI5QuxnSH8xisPVMxW2Ic1fdXsBD4pXhA2v8DA9NOIFjCBDn14oBXpxj7khW5xfwMBpH/jza4okTA72vSrY7fs5Vrrn/yBvltUX3dFq8xs+E9kLtopW572T1ZontxZG0f4bxAWGVr86vGt4ruxDsxe+al53KAADQCKFeteKgjNS1F+b2c+Wv4cZRatvDIDVc6INZnGvqlUU07sFhiPJdRx4259fFMJiL6qWWT5olw346t8DPEV/ri4GkETIDea9Yv6l7Oiee//83vN9cX8D5/3kYhPpVLQAR73m/F+zzwvBcemTM34/tiL9g+DZMHgn9WA39GLf5Y0furddr+owAAMB/CfUWL74humHYX7cW+Ax0Oav9w2fTZYtpTFzUIc5bdy9U94AWt/VHGMy1t7OlNlTxGeLiE3Ek3I7Q7Eq248TXe48MH/DvVvg540iic8Nj9fmMXpBHgpF6fTlO5yo+/+MN+FpWhxbZtvgLiThCOGV0cfwFSAzTYoh3Nee+d6Gh829bSFvlvO464RQHAIDaCfXKiwO74ptOcTDCnZqeh+4Mt3+l7HPgyVDvg9oXHWjD3KDuzvDB+0YYvPMcH6y/Hj7Ux3Axvp4XV/1d0rGTaG1o5jW4WfTqhP6IwbQ59brjZo3nflWL/cTXgeMruRfDwleKjW1Z10L/3n+NObb9bGjnlyzPOc0BAKBWQr3ymshj5tYOXQ7lvDMvxIiB79O6hUWI509c2CIupBNH2MZfJNyZU/H//xIGczrGYddxzrylLbQzzgFxP9C7Ovz/9z0VBsPK45fKx2GwOEj8JUj8RUwcyRxHOcaw9fa8z7bQQPBTpw0AANRKqAdMpRhmxAVa1oTujdSEOsRRyfcXzLg3PPfr+EdDXFAojojdHAavKccR0uNeoz7nkAAAQK2EegDQc/NXGN/T8P7j5LIfhtEpEgAAgPoI9QCgx16f9+X9fYtt2TevLcscHgAAqE389/adCWU6HADosLfC6ArAj7bYnviq+9Ug1AMAAACAsbaH0SH2BzrQrm+C128BAAAAYMSzYTCkfn6o90gH2nY/1DvvMAEAAADAQHzF9bcwGuj92ZH2XRi25wuHCgAAAAAGXgvjV7f6rgNte3JOe152qAAAAIBUcWL+tVntyurLrN7RJUyZH8P4UO9qB9p2aNiWsw4TAAAAMF98/fDxrNZntSOrz7I6ntWVMBp0CPWYJjG0vhfGh3qxnmmxbZvntGONQwUAAADMFV8x/KtEPa/LmCLPFZzvp1pq18as7gZz6QEAAAATxJBuXVYbstqe1VdhcsBxTXcxZZ4JxUF2fO18SUPtWZ7Vp3P2/XNWDzhMAAAAQIrTYXy4cVTXMGViWHc3FAd7v2T1bI3teDCrveG/r7yfz2qVQwQAAACkOhnGBxvbdA1TKG906vyK10Yc2VrFyL2lWW0Kg8UwbofREFGgBwAAAJQyP2C4Xw/pGqbQEznn/KSKP/91Vu+FQTD3UhiMtls6b9tLh//9hTCYJ++1MHid90yYvEDHkeCVWwAAAKCk+IrhuKDhrK5him0N5UK9OupWVq87FAAAAMBCxHm9xgUOH+gaplwM9u6EdgK9+FrvEw4BAAAAsFCTFsl4RdcwA57O6lxoLsyLc+e9qtsBgClmnmAAaMCKMH6erzh/2BLdwwzZmdXFUE+QF6+xODJvjW6eaGVW72f1ua6gwPqca2297gFoVHxeeC6rLVl9nNXxMJheJN6T/RLT9yIANZs0r9hxXcMM/8PoWFj8a7l3wyDI253Vw7p1oviLhf1zHgBu6hKm7OElBtZxcZ04pcXRrL7N6urwnI/3mXsOKdBxcQGwV4b3sl1ZfTF8VrgYJi8CNi0L7t0b3qvjPftaVt8N7+UfZrU5dGNEolAPYIYdnfAFsFvXMOPib57XhsGck18N/xEX/zF3e/iPu/t1I6tfh/+4jf/IjSP+XgxGuhZZHgYrCd+Yd+8R6jENDy/LwmARnDM5bT03vL+sdkiBjor3sbzQLq9+nZI+WD28V+dN1fJzVm8M7/2+FwFoNLS4OeEL4HHdA9Qg/rb/3ayuT7j3CPXo+8PLuqz+yGnjD1m91MF+jaNw4i8v7v/i4vsw+AUFMLs2ZHV2+J1d9g2Gg1PYHy8O7+GTPnO897fxyrFQD2BGrZlw87+oa4CKPRAGv+m+VvAQINSjzw8vb4b8V/J3dbRP38tp906nHDAUR6LdD/qKQr1NU9wPu4b39K7cN4V6ADPq4wk3/890DVDhA8CerK6EtN/sC/Xo68PLKwXndlcfrNaF4oV+nnPaAXM8m3DfWD7lfVB072xyRLZQD2BG/Tbh5r9R1wCLtDSrt0N6mCfUo88PL3E6i7zVsz/qcH+eSrgujzrtgDkeKLhn/Dwj/fBhTh+cn/HvRQBq9liY/HrQUt0DLFAMN+IriH+EhU2sLdSjjw8vm0P+a7crOtyfd1yXQEkPFtwzPpqRflhecA9t6jtJqAcwg3ZPuPF/r2uABVgyvK/8Hv599Sau/BlXBI6v+v8YhHpM78PLsdDfUW4pod4dpx0wR9F0AxtmqC+OduD+L9QDmEEnJtz49+oaYAHOD+8hv2T1VlarxvzMoSDUYzofXvKCse0d78/TCdflj047YI43Qv58erP01s+2nL64NcPfiwDUKH7RTlqx6RndAyzA/qyeLviZh4NQj+l7eHmq4Jzu+iITWxKuy61OO2COvNHJZ2asL54puH8+PoPfiwDUbNOEm/5VXQPU7HwQ6jFdDy+bCs7pJT3o009z2v+JUw6Y52bOPeP9GeuLpaH9V5GFegAz5osJN/3Dugao2TdBqMd0PbzsyGnP7Z7167fDNsfR/HG0zWanGzDPCwXf46/OYJ/czemPbTP4vQhAzS4Gr9cA7TgehHrzxd/yH5xQW5wynX94ed35PNXWhMEvI17WFfC3d0P+at9LZrBP8kYu7pzB70UAavRYmDyp7coxPx+/mPfpNqAiQr1Ry3L646BTpvMPL284n6f630w3hsdyt+6Av+UtrvP9jPZJXqi3Zwa/FwGo0aQVmn6a8POfZ3U9DCa4B1gsod4ooV6/H16EetMp/lLzx2AhsSr7M76WuTerr8LgVe/478v4uvedULxYSx3l/lre8jAYCDCpT9+b0X652fJ5JtQDmCFfTrjhjxuNt3v4Zzt0G1ARod4ooV6/H16EetPp82AhscWKQV78ZXJ8ffluaCe4E+pVa3NBn/7fjPaLUA+AxpyZcMN/ft7PbRj+9290GVAhod4ooV6/H16EetNnb7CQ2GKsyGp/VtdC94I899fFOZTTn7dmuF+EegA05taEG/7cSW03hsFvVK9k9ZAuAyok1Bsl1Ov3w4tQb7qMO54WEkv3Zhi8VvtXD8r9tbw/c/rz6Az3i1APgMZMuuE/Gwa/WX0//LtwhpXegKoJ9UYJ9fr98CLUmx57JhxHv+As9mRWP4d+hHnurwuzuqA/d85w3wj1AOjEl87c2qWrgBoI9UYJ9fr98CLUmw6fTDiGZ3VNoU0l/n0p1OuvPQX9+ajnK6EeAPX7JuEfOXt0E1ATod4ooV6/H16Eev22MquTOcfwI12UqyjoEepNj+9y+vLCjPeNUA+AxqzJuenfyGqLLgJqJNQbJdTr98OLUK+cOJonjoq7nNWdYR8dyeq5Ftry4rAdefekVx2yiQ6E8kHa1eHx3h4G07w8qBt7YWnIX8H4sxnvH6EeAI0/EP2Y1e1h/RIGq5SZMwaom1BvlFCv3w8v0xjqxcWzVtSw3RiiTVpEIc7l+1pDn295mPy67dy6G/67kBj/2hfKhXlxlNc63dZbmwqO78YZ7x+hHgAAM0GoN0qo1++Hl76Heg9ntSGrvWEwgupcGARsX9ewn2uhOPxZU+NnXRUGYVRKO2KdcLmNtSWkh3lx8YwXdFlnxGsgrub8ZVanwuAtnThi9u7wfnU6q/fC4LX0uQ6G/PB76Yz3q1APAICZINQbJdTr98NLH0K9ONrsmTAYbRPnQDs8fHi/E5qbX/fDkBYC/VJDiPH+cLv3QrVzsh2Ywesvnke3E/omnltvuV115vrfObzmU6+B+Jr0s3O2cTHnZ0/pYqEeAACzQag3SqjX74eXLoZ6y4fX2pmw8FVJX6y4TT+X2Pfyivb52DCcqGuhhU0zdu09EPLDnfv1R2hnjkRGj1ccgXsljA/P3x4ep/uvmK/O6tM5P3N5+P30ZMHx3qerhXoAAMwGod4ooV6/H166GOrFOXLvzKmyI9TuhOrnkrteYv8vV7TPbaHe1VOfnrFr7+OEPvk1q0fcploX56f8M4x/Hfqlgr87d/68XVntLjjmz+tuoR4AALNBqDdKqNfvh5e+zKkXF76IIdelUBzMnKxh/2VG6jW1cFfe3HqfutT+49mE4xbnY1ylq1r1eFY/jDk28ZXp3SW2cz/AjXNrfpNzzK/r8r8J9QAAmAlCvVFCvX4/vPRtoYz40F80cu+9GvZ7IKQFeucb6oeikGqDS+0/ThX01+9hsBgK7dmR1a0xx+bP8N/58VI8MucedjfnuB/V7X8T6gEAMBOEeqOEev1+eOnj6rdnC67DV2rYZxwp+Hvozjx1b+W0IYaeS11q/3ip4JjFIOlZ3dSaeK5+ESaHrQt9HTpl/sTtuv9vQj0AAGaCUG+UUK/fDy95od6Njvbh6Zw2x1E5S2ra71Nh/DxfbUy4n3cvOu0y+4+TBfft3bqoNfFV9TNh8gq2T9R43GOZP3FAqAcAwEwQ6o0S6vX74SUv1LvW0T68ldPm72ve98qsPszqQhiMiItzfcU5u/6vwc+/ZLjfSX2w32X2j8cK7tlndFFrYqB2fsJxief3YhewKAr1fnMI/nEtCPUAAJgBQr1RQr1+P7wczGnPzx3sv4cKrsFZCLReLuiDNS6zf+wLVgDuohjoXc45Llsr2Md3BcfeYjL/OheEegAAzACh3iihXr8fXj7Pac/xDvbfpoJrcN0MnEPv5nz+OMJpicvsH3mrFlskoR1xheG8+e6qCtuuB4vJpDqR00+fz+D3IgAAU0qoN0qo1++Hl6M57fmig/33QcifT28WFojIW8n1uEvsH8sL7tfP66JWjskvOcfk1wqv4TvuFckOh3bDb6EeAACNEOqNEur1++Hlp5z2vNbB/st7pW4W5kdbOgwkJvXB2y6xf+SN6vxV97Qib0RYPK+reh36wYLv6u8div/YFdqdhkGoBwBAI4R6o4R6/X14iQHRvZz2PNmxvlsS8gOtD2fg/FlXcA96xiX2jwPBYiJd8l7BufteQ/fZWHsdjv9YndNX90L9oxqFegAANEKoN0qo19+Hl9dy2vJjB/vupWCOrA9D/1Yrbkveq+Uv6p5GrSm4duNq0lUGR7sK9vecQzLibE5/bZ+h70UAAKZYn0K9tQVtnab6okfnUJceXvJWPHylg323N+SPJlk2A/cgCz+k+yFMfs3TYiLNWZnVHwX38KrvfV8F4XdZG3L67NwMfS8CADDFhHpCvWl5eMkb8XWgh9ffTzNw/4mLDOS9Lv1aYK4bU37f68tI6C8KPsfpGvZ5IWd/R1waE32U028fzcD3IgAAU06oJ9Tr+8PLA1kdyjl/d3W4727n9N0nM3D/2VxwHTzmFv0fd4JQr20vJXyOqlchfrhgf9tcGrl2Z3VrQt99PvwOmbbvRQAAZoRQT6jX14eX+LphHMl1OYx/HTEGBI90uN+eKzgHNs7A/edgzue/5PY84m4Q6rXtXGh+Fdqi+fQecmkUit8F8Rcl48K9+B2yM1T7CrtQDwCARgj1hHp9e3iJYdgHWf0ZRuegOxUGozJW9qDf3gz58+ktn4H7z4UpuQaaItRr1/aEz7Cmhv2eyNnfWZdFKXGe0jiy8ejw3zdz+/KP4XdLFYuOCPUAAGiEUE+o17eHlzjiYl9WF+ft6/bwQW176McCE1/n9NuvM3DvKXqlcLPb84jbQajXpgsF7a9j8YUHQ36Y+5HLopQVWb0RBvMezp/P88Lwu6WKEd5CPQAAGiHUE+r1+eFlaxi8pjl/v/EVq49Dt1+/zVv04H8zcO/ZGvJHKq4MzHc9CPXasimh/W/UsN+iV2/XuiySPJrVZ2F8QHppeD+alu9FAABmSJ9CvaYsC/1fnbFJbT+8xOP1eejXQhlPB6PUvgpeKSzrVBDqteWHgrbHsGhFDfv9MWefceTmEpdFoddD/kIZdYzsFuoBANAIod4ooV4/H14+zGnH/o71WdHom1kYpXYleKWwrKMT+uuKrqnVk6E4kPymhv0WLaZz3KEptD+n/z6cge9FAACmnFBvlFCvvw8vZ0M/XlM7mtPO8zNwzjxVcN/Z4LIqHVA8rnta6ff7tb2G/X4Vmn/dd5qsCe2NBhbqAQDQCKHeKKFefx9eduS05acO9VneKLVDM3DOvB7yX2Nc6rIaK29etzd1T23OFnxP1jEH5ONhdCGH+bXaocn1U07fbZuh70UAAKaYUG+UUK+/Dy9LCx6En+xAfz1RcM1tmYFz5ljO5z/lkppoec75/ZPuqUXRKs11jfo6VLDPSw7Ngu+z90L9vzgQ6gEA0Aih3iihXr8fXvJGZ7zWgf7aXnDNPTID58zNnM//nksq15mcvntB91RuSygO9aoeXRtH4BWN0vvCoVnwffbHGfxeBABgSgn1Rgn1+v3wkjdf3Zcd6K+8ebJmYfTNCwX3nBddUrn25vTdSd1TuU9D8/PpnUzY5yaHJteXOX13ZAa/FwEAmFJCvVFCvX4/vHweml2hsqxLOe07PAPny56cz387qyUuqVxxJGfeKK61uqjR78iq+3xzwv7uDb+nmOybnP77fAa/FwEAmNEHFqGeUK9vDy8Hc9rzc8t9VTQ/17YZOF/yRiEddzklyRuNejkM5t6jGhdCccj2UEX7iottXEnY3w8OS6GzLX+PC/UAAGiEUG+UUK/fDy9v5LTnWst9tbXgent8ys+VOArvbrCC62I9X3AeHdNFlbkVikO2qkaXfh3+HbGat7/9Dkuha0GoBwDADBDqjRLq9fvhJS/Uu9FyX+WtaPnHDJwrrxTcb57O+bsrsvo2q1ddcn87EQQ/TbgbikO9Ku9bv2T1a8H+XnZYCt0MQj0AAGaAUG+UUK/fDy9vdPh8Ph/anby9bQdyPv/Vgr97f46s511yf0tZIfUN3bRoRX1cRai3JgzCw1jPFewrZd7JuIL0sTDb8+4J9QAAmAlCvVFCvX4/vHQ11FtRcK3tbKldj2b1SRjMxXZn2EdHhuFC1X4ICws13xn+zAcut/84EIoDp/d006LcTujjRxax/Tg69fpwO+8U3E9jnSjY3s7hz52Z8eMm1AMAYCYUvcIl1BPq9e3hpauhXtGqlk+10KYX5wQK41bYfK3CfS0N+aOethecX+eDFT/niyO2zoXi0OnLrB7QXQuS0r+bF7jtZ8JghOrcEG5Pwb725mzv1eHPxGv6sRk/bkI9AABmQtHKfkI9oV7fHl66GurlrcrbxgIeD4f8yeTv15qK9reuYD+PTgg94jGLYeCzLrWxngyTg9m59Zs+XJAjCX37zQK2+/Kc6y8Ge/dH+x0t2NcrE7YXA/r7i3psdNiEegAATL8HQ/F8QfHPl8xYvwj1+v3w0tVQL2/Ez9EW2vNhQlhxf+L+KrwXyi1gEkOOP4d/vqdj5/yqMJizLL6aeSkMVjVu06uJxzLezz8dtp80ryf2bZm5HvfM+e6N/zt34YsfC/azdMz24qvy94PdDzvQZ3EV78NhEDLGa+SrMPglQpOEegAATL1diQ8rr8xYvwj1+v3w0sVQryhAf72FNv2ceP3HWl7B/k7mbP/0vJ+Ngd79UcQnO3a+x19ynB3zGba13K7XShzPGLR8FgYjIcn3cEhbLCMG0E8UbCuOlPwp5L92frNgP/N/yfZS+DfQO9qB/oojR69O6J8mw2ShHgAAUy0+pF9KfAD8fsb6RqjX74eXLoZ6GwuusTbCleshPQR6uYL95S04EBfoeGoYWGzJ6srwv8d71MqOne87J3yG2J9tz1v3eoljer8uZvW/Yb+/GMxbOM6XiX0Z7y/7w2Bl4vtiyBV/gXZ6zM+/PWZfdwv28eHwOokL7+wbXjvxv58K3Zg38VhO2//XYDuEegAATK048uCHkg9+B8PsvIYr1Ov3w0sXQ72PO9imMiP1HlrkvlaF8mFTnG/siQ6e73lznm3pQPviiMG7C+jvLlRX76+PhuIRdGVr0ujcewvY1ndhMBq4C+6Ecq/Z10WoBwDAVImjXTYM/zF7a4EPIZfDYBRCnL9pmkdzCPX6/fDSxVDvTE6bjrXUpgOJ1/25Cvb1fyXvNXHU2wsdPd/zXiN+syNtjK9kXglCvSptqegzXht+h05yo+T2Dnfs+zgv1LvTYDuEegAA9Nr9h7rrBf/IXkzdGW7/SujGCJWqCPX6/fDStVAvTmyfN/rmrZaOW3x97/eE6/zVivrgduJ9Jbbp6Q6f73mroXbpPhhHR34ThHpV2rbI79MT4d9VbidJfdU3/nJudwf7KO+ca3J+TKEeAAC9trbhh7EdU9R3Qr1+P7x0LdRbX3DttBlgxXns/gzNjDx7M+E+cih0bw69+SatNPtH6MacZvPF+RxT508V6hWL1+vpkp8r/vyaxO3HOfiK5ruMq8k+3tH+eWpC+28M/6wpQj0AAJhRQr1y1oXB6JVxta6F9nQt1Psg5K+Y2bYYor0fBqvN3hn2UXwl+Pka9hWnADg53EfcVxxtdGbYR6t7dM6/E/47+jKGZl0eXbhkeF1cDEK9qjw3vG7i+Xxjzj0vntPxlfU4ojOOpFtI+BbDr8NzrpP4v9+GwcIYj/egb2L7jw77Irb/m9BsoBdC+6Fe174XAQBgZgj1+q1roV7eqJ4vHK7eigsOxVFwcQRWnxYRenl43l0LQj2m103nGQAAzCahXr91KdSLc8nlrUS60eGiRc+GwdQJMeSLo6niYkj3R1e1UZ86JFREqAcAADNqmYfOXutSqLcu5C80s9ThAqicUA8AAKCHuhTq5c2n95VDBVALoR4AAEAPdSnU+ymnLa86VAC1yAv19ukeAACAbtoVuhHqrQj/XSF1bv3hMAHUJi/U26V7AAAAuml7yJ/Hrilbc9pxwGECqE3eAkXbdQ8AAEA3bch5mIu1pKF2HJ2w/zh671GHCaAWSwu+AzboIgAAgG56vOCB7rkG2hCDw0mvfx1yiHotro69Ngxe4fsyq3d0Cfxz33s6q01ZvR8Gv9i4mNXGhtvxTMF3wJMOFQAAQHflzadU9tWrZcOH1Pg67cuJf+fVnP2vdng6L4YTMRxen9WOrD7L6nhWV8YcT6EesyTeD2NotmF4L/0kDMK738LkOUSbHpm8Lef+e9shBAAA6LYjOQ91R0tsJz64Xp/3989n9VjB3zs8Yd9fOjSd913IH+Uzv57XZcyQgyWvj0sttPFoRfd/AAAAWpA3Ui5OoP5Qwjbia7qTRp78kvP3HgzjJ2m/ldUjDk3nxZBuXfh3JNJXOefSNd3FjHkgq+XDiq+xxhHMl3KukaZ/kbEi5C+SsckhBAAA6L7fch7sPkr4+9+E/BEok4LBNyb8/B6HpLdOB6N+YJJnc+6TWxpuy0c5bbnoUAEAAPTDCyE/lCuavP12KP/a5ZLhg+P8nz3tcPTayQnnwDZdA3/PszfpPrmqwXasL7hnr3GoAAAA+mNHyH8N9/Wcv5sX6t3JaumYv7N7zM/+mdXDDkWvTToXHtI18PfiP+Ouj98abMPrIf+129cdJgAAgP5Zm9XlnIe9H7J6aczfO5Pzd/aN+fkY3M1fVCP+/2cdgl6b9GrhWV0Df9sy4Rr5XwP7fml4D89bqGOtQwQAANBf8bXYXcOHv0mLX5zLam/4N4TblvOgOH+UXpw0/pd5P3M1DBbboN/2TjgHPtA18LdPJlwjm2va39PD6/LchP3Ge3yc8uC14b0fAACAKREDuDif3rtZHcnqRBiM5LsRBq9Z3pnzs0cnPDTuGD4sxrmkYvh3IYyO/rPS7XSYtEjGK7oG/jZppNyKmvZ3Z3ivjvfsS8N7+OEwGEEdV61+wCEBAAAgenf4EPlXQsVFMnbqsqkRQ4lxIztjoGAEEAxGLY+7Rs7pGgAAALogruD4dlZfZ3UlDEK+WHGkSBzJ9VkwcmsabQ3jw9vjugb+9sqEa+RTXQMAAAC0ZdLr17t1DfztvQnXyEZdAwAAALQhvl57M4wPLB7XPfC3b8P4hSqW6RoAAACgDWvC5HkTgUHwfXfMNfKjrgEAAADa8nEYH+p9pmvgby9NuEY+1DUAAABAW34L5gqDPHsmXCMbdA0AAADQhsfC+LAivmq4VPfA3752jQAAAABdEle3HRfqfa9r4B+3xlwjp3ULAAAA0JYTYXyot1fXwN+em3CN7Nc1AAAAQBviq4PjVvSM9Yzugb9NGs36iq4BAAAA2rApjA8rruoa+MexMH4+vSW6BgAAAGjDF2F8qHdY18A/rgVzTgIAAAAdcjGMD/W26hr421MTrpF3dQ0AAADQhsfC+LDiXlYrx/x8fNVwn25jxrw24Tp5UdcAAAAAbdgWxocVP034+c+zup7Vw7qOGXJkzDVyO5hPDwAAAGjJl2F8qDduNN791T936DZmzO9jrpFvdAsAAADQljNhfKj3/Lyf2xAEGcymRydcI2/rGgAAAKAtt8L4wGLua4Ubs7qb1ZWsHtJlzJitE66RF3QNAAAA0Ja/JtSzWa3I6v3w78IZL+suZtC4V9Rv6xYAAACgTTfD5GBvbu3SVcyo82Ouh2O6BQAAAGhTnCOvKNDbo5uYUQ9NuCZ26xoAAACgTWvC5DDvRlZbdBEzbPOEa2O1rgEAAADatj6rH8NgnrBYv2S1P1gUAw6G0UDvd90CAAAAAN11LoyGel/oFgAAAADoprj687hXb9fpGgAAAADopnHz6V3PaomuAQAAAIBuiq/Zzg/1DuoWAAAAAOiuP8NoqPeCbgEAAACAbnomjAZ6Z3ULAAAAALRjdRiMuMubG29/GA31tus6AAAAAGhWXM32VPg3pLscBgHfOBfCfwO987oPAAAAAJoXF7mYP/ru+Jife3HMz23QfQAAAADQvJthNKy7Nubnjobi4A8AAAAAaMDtUDxSb/4CGXEF3FW6DgAAAADa8V0YDfWemPPnD2T165w/iyP7ntdtAAAAANCecXPl3Q/t4mq4P83571eHPw8AAAAAtOy1rO6E0XBvbp3M6jFdBQAAAADd8VQYrIR7KQwCvjjXXnzt9oswGLEHsGj/DxAF1T2BYQ+SAAABvXRFWHRNYXRoTUwAPG1hdGggeG1sbnM9Imh0dHA6Ly93d3cudzMub3JnLzE5OTgvTWF0aC9NYXRoTUwiPjxtc3R5bGUgbWF0aHNpemU9IjE2cHgiPjxtaT5JPC9taT48bWk+RDwvbWk+PG1zdWI+PG1pPkY8L21pPjxtaT5pPC9taT48L21zdWI+PG1vPj08L21vPjxtaT5sb2c8L21pPjxtZnJhYz48bXJvdz48bW4+MTwvbW4+PG1vPis8L21vPjxtbz58PC9tbz48bWk+RDwvbWk+PG1vPnw8L21vPjwvbXJvdz48bXJvdz48bW4+MTwvbW4+PG1vPis8L21vPjxtbz58PC9tbz48bW8+ezwvbW8+PG1pPmo8L21pPjxtbz46PC9tbz48bXN1Yj48bWk+dDwvbWk+PG1pPmk8L21pPjwvbXN1Yj48bW8+JiN4MjIwODs8L21vPjxtc3ViPjxtaT5kPC9taT48bWk+ajwvbWk+PC9tc3ViPjxtbz59PC9tbz48bW8+fDwvbW8+PC9tcm93PjwvbWZyYWM+PG1vPis8L21vPjxtbj4xPC9tbj48L21zdHlsZT48L21hdGg+/Qfs+QAAAABJRU5ErkJggg==\&quot;,\&quot;slideId\&quot;:953,\&quot;accessibleText\&quot;:\&quot;I D F 下標 i 等於 log 分數 1 加 竖线 左花括号 j 冒號 t 下標 i 属于 d 下標 j 右花括号 竖线 分之 1 加 竖线 D 竖线 結束分數 加 1\&quot;,\&quot;imageHeight\&quot;:30.91891891891892},{\&quot;mathml\&quot;:\&quot;&lt;math style=\\\&quot;font-family:stix;font-size:16px;\\\&quot; xmlns=\\\&quot;http://www.w3.org/1998/Math/MathML\\\&quot;&gt;&lt;mstyle mathsize=\\\&quot;16px\\\&quot;&gt;&lt;mi&gt;T&lt;/mi&gt;&lt;mi&gt;F&lt;/mi&gt;&lt;mi&gt;I&lt;/mi&gt;&lt;mi&gt;D&lt;/mi&gt;&lt;msub&gt;&lt;mi&gt;F&lt;/mi&gt;&lt;mrow&gt;&lt;mi&gt;i&lt;/mi&gt;&lt;mi&gt;j&lt;/mi&gt;&lt;/mrow&gt;&lt;/msub&gt;&lt;mo&gt;=&lt;/mo&gt;&lt;mi&gt;T&lt;/mi&gt;&lt;msub&gt;&lt;mi&gt;F&lt;/mi&gt;&lt;mrow&gt;&lt;mi&gt;i&lt;/mi&gt;&lt;mi&gt;j&lt;/mi&gt;&lt;/mrow&gt;&lt;/msub&gt;&lt;mo&gt;&amp;#xD7;&lt;/mo&gt;&lt;mi&gt;I&lt;/mi&gt;&lt;mi&gt;D&lt;/mi&gt;&lt;msub&gt;&lt;mi&gt;F&lt;/mi&gt;&lt;mi&gt;i&lt;/mi&gt;&lt;/msub&gt;&lt;/mstyle&gt;&lt;/math&gt;\&quot;,\&quot;base64Image\&quot;:\&quot;iVBORw0KGgoAAAANSUhEUgAAA5UAAAB7CAYAAADkDqS8AAAACXBIWXMAAA7EAAAOxAGVKw4bAAAABGJhU0UAAABBwf/jmAAAGF9JREFUeNrtnQ9kV9//x4+ZJImZJEkkM0ki+UiSSDIzEzOZSSJJPvIR+fhIkkiSjySSJMmYzGQSH5kk+ZBMJhlJPpKJZGYmo985v919e7fufb9fd/ece8+59/Hg8PVp33PPPed1n6/X67zPH6VkNOsyp8v3kpVNdd55X0ne8ZBwjDtyaEt/gzZM5dw3s7rM6PJVl7e6PNTlri5ndOnWZY3yj6rZJYAt8GPoBYBriKWIpdDGBnSX0BG/a/DO63S5HH0YQ9HfhxiQbBGO8VZd7usyEgmDzTb8F/XhrgZtuKnLYCRInzzpP9P2O9E30OzBt1g1uwTAj+HH0AsIBWIpYim0UWCgZXPGN5c4092ly6tA3nEm4wd3WpfJDMHOiYwzVKt0ORLV5Ut/GrvZ7uEvMFWxSwD8GH4MIBSIpYil0MZFTAhezmT4T6Os/6QuB3U5EGXRK3VZpkvTonrvCDvuVJ22NUX1d0R/90xYZ3eG/liuy4eUg2/6plfNL1VqNEtj+mqFLi267InerUeX47rc1uWJLt8Ez3xsYexXq/nlDGne9XHUflu0LKENptzSpTMS1KaYMWyL/v2oLveEdr5QRj0UxCrZJQB+DD8GEArEUsRSaGNkLPVe6kGU2S/l52zpz/KbU9Zr/v5Fg8BhecZ+uZfyg7RNU/QRj9Z57mVLz+pJ8a5mTFsdvO+JFG2YiwLBpdr7uRSzivcjZ+ELVbJLAPwYegEQCsRSxFKV18bjdTLktgz1tgsH60OGZ9ytM6OQldvC9n+LZndc0p/w7IOW6l+Z4uM64+gd0+yHumDheWYmySxZkWx4/xwFpD5QJbsEwI+hFwChQCxFLFV5bRyKeZHTFuo9KRywOxmfE7eM6KyF9t8Xtn8op3H6M+bZtk7cakkxq9Xq6P0OphDCdRafu17Jl6Kd8+B7rZJdAuDH0AuAUCCWIpaqtDY2qV/X9R516ORdZOLbY+rcaaH9I8L2H89prJYvGqtJi3VLj8gecfh+0uBtzMGzm1MIzM2Cv9kq2SUAfgy9AAgFYiliqUpr4+J7XGyt3zVOflY4W2PjZ+XajcnTlt5BelT0hhzH62HNcwcLECGXH5d0fbvLNeYhiGGV7BIAP4ZeAIQCsRSxVKW18ZKjWYu9Sn6akg1q96QMWKhvrbD9EzmPV+0acJvr8R8I33e9w3eTnia2z2EbmiOblLTjdAHfa9XsEgA/hl4AhAKxFLFUpbWx9q6WzRbrPS8csLOWnndd2V321Cts/7Wcx6v2PTss1Wlm46cF7zru8L3WCPt7Rv163LWLtnwWtmdPzuNfJbsEwI+hFwChQCxFLFVpbaw1vhuW65Zu1v3NgfO3sfFYeipUZ85jdlr9WG61zFKdu4Xv+rfD9zqk/Now3S9sz3s1f9pbEbNYZbdLAPwYegEQCsRSxFKV1sYF4/um7J4AtTLqkEaDNeUgu39rqb6PSnbMcHPOY3ZD2Z/pks7GH3D4XgPKrw3ThlfCNl3MsU1VsksA/Bh6Ab9ifsU+FmC7zVUSZ0s8LsRSxFKV1sYBR7Mm0uOMByw+c2HWwcZP1dJ7yUYKGLOFPTf3LNb5XPhxuVwq8UUVvw9hMZ1KfofRuhzaUzW7BMCPoRfwM7UHwYSUWHapHydbni/p2BBLEUtVWhvNWmczE2v7ZKNbwgHrcxBY2Pip+ndh+08VMGYLm8CPWKpPOhv/0OE77VB+bpg2vBO27UoObamSXQLgx9AL+JlTMeMXQmLZFRNnXC7Z2BBLEUtVXhu36LK/QONZa/GZF6IZGhs/VT8Utn9zQePWpOz9JC+djT/h8H3+VH5umDacE7bNLIFzvf69SnYJgB9DL0DmJ31OLLvrJFtXSzQ+xFLEUmijAzap4i5dtYEZyG+C9n8oyXhJNyu3O2zDE+XnhmkVicp3lf8vFlW3SwD8GHoB8xwTjKWPiWW9hHKh/E4sRSxFLAVJHFXFX7qahQPC9t8uyXh9ULJTuVx+4JIlI0VsmF5gUmgTg9glAH4MPwaWaVGyw058SiwlCaVJgpYTSxFLEUtBEoPCAdvvafuvCtvfXYKxahO+6w2HbehW/m6YTmvTLu99qpJdAuDH0Av4NbEcCySxlPj1MiWUxFLEUuAA6cWvrk+/ysK4oP1zFsXQbO7ujRxG3pzw4OO6rvzdML3AX0q+bGMXdgmAH8OPQUUTS0lyM6rLihKNC7EUsRTa6IDfhMby0NP2rxW2f9TBR1bET+1DwsDJ5abpt6r4fQiNkG7Ad3ViV9XsEgA/hl5APKs9TiwlvvKpyveSe2IpYim0MVCksxAnPG3/EWH7z1icwVi4U6gj53c1M+yzSrZExRXrhP39vmC72J9CCG9jlwD4MfwYVCyxlCQMz0qYUBJLEUuhjY4YDWCmpB4DwvZvt/S8C1F90yr/ZVR7c/644jiqwtgwLRVsU4axSwD8GH4MKpRY9gja8byECSWxFLEU2ugI6clT7z1tvxnwKUH7P1t63kb1Y3brfgHve1H4cW1x2IYHKowN0ytTCOEEdgmAH8OPQUUSy94KJ5TEUsRSaKMjpCdP+bqueLew/XctPe9JwR/6v4J3nXQc/EgOw7C5YXqpLE8hhFPYJQB+DD8GFUgsJQnlC11Wlbj/iaWIpdBGB1xTYR/Te07Y/l4Lzzqvir0zaFXOH1eWD3zUA9tIM7s2i10C4MfwY5BzYik51dJmYklCSSxFLIU2OuNNIDMlSTwTtj/rscCXVH6XvGZxBrY+rqwf+BkPbGNNCiH8hl2CkH0p7Cr0MoQfw49BaRLLQ4Ln/KvKf40CsRSxFNroAOkxvU89nm2S7KN5scT6TQBiTp16HVNnXwHve0f4cbmcYXym8t0wnYU0J5bNYpdAUhlkUokfQy/KkFhKrpbIklhKEsqXqhr38hFLEUuhjQ7oFxrJ2cBnm8yGbHNh78qotKr5pQd7o4/FHBl8MDIi8/P33chI5+rMxBQx4/1RyTbWu2Kl8AOf9MQ+OlMI4Qx2CSSVQSaV+DH0gsQye0L5SlXnondiKWIptNEB0mN6fwt4tslFGSngXduFbTvvsA3SC3DvemIf/SnG9At2CSSVQSaV+DH0gsQymT5BfWNRIF4FiKWIpdBGR3zO2UBs86kggztSwLueFLZtp8M23FbF70NIw9UUY/oMuwSSyiCTSvwYekFiSUJJLEUshTYWyDZh5w542v7NBRmbjQ3BS2FY0LYpx2344HH/xDGUYlwHsEsgqQwuqcSPoRcklvFIfl0ai55VJYiliKXQRgf8IezgQ4G3/4IuB3Tp0qUnmrk7rMvRSJBP6HJZl+vR7NFQg9mRJwW8q7nP6FvBgVObsL9feGQjH1IIyWXsEkgqg0sq8WPoBYnlrxwW/P/GK5hQEksRS6GNjngsHLDWwNu/fon1GwOdjKnvuMdBrMvTqqRLRs57Yh8rUgbPPdglAH4MPwYesXYJieURwd+/qWBCSSxFLIU2OqJZOFszFnj7JzI+Z2dMnWsLeN+Lwo/LZduGVfH7ENIKRhoh3IBdAuDH8GPgYWL5TphYklASSxFLoY25c0BoHJc8bb/UyK9ZeFbtLOGzgt73ZcGBk3TJyLRHNnIlhQj+h10C4MfwYxB4YtmovK1wQkksRSyFNhZsJPs8bf81Yfu7LM8qnSrgXVs8CJykS0Z8OgzjVQohvI1dAuDH8GPgeWL5PmNCuabC/UcsRSyFNhZoJDPRrIqPSPYYmNmgZgvPqj31an0B7yq9/NVl4CRdMtLvkfNN42y7sEsA/Bh+DAJILNMcmlK7THBNxfuOWIpYCm10QKsK+9S/dcL2/2PpeY+i+l4V9L6Sy19dB04vVfH7ENLwewoR/GKp76pmlwD4MfQC/E8s3yv2iRFLEUuhjQXP1vh6AtJRYftPW3re16i+MwW9r+Ty1wcOny9dMuLTYRjPUwjhNewSAD+GH4PAEktJbPAfCSWxFLEU2uiSu8IBa/O0/Q+E7d9m4VnNNfW1F/Cu7cJ3PeZB8HbZE/vYpNIt12jHLgHwY/gxCIgjSu7jjtBdxFLEUmhjkbM17zxtu/lpfVrQ/klLz1s4bvh1Qe8rXXrgch34fRXWYRiXU4jgI+wSAD+GH4OAOKzS76msemJJLEUshTYWOFtzw9P27xa2/66l5/WpYi+hfajc39NjI3jz5TAMc0nvlxRCuA27BMCP4ccgEPrV0k9/rXJiSSxFLIU2OuCkcMC6PW3/eWH7ey3Ompi70Io4EUp6n9HfDtuwVYV1GMapFCI4hF0C4MfwYxAIfSr7PZVVTCyJpYil0EZHDAsGa06XZZ62/1+hwbWWYKyk9xl1OGzDHyqcwzCMzX4UtndWl43YJQB+DD8GJUkozSmvklNhq5ZYEksRS0GBszWjnrZfenJWWY4Flqxnt3VPTxKPhX2+wYP+Oq3kM2tnsUsA/Bh+DEqUUK6NynsSS2IpYilwzV7hgPl6rK705KyLJRkvycXeIw6f3ywM3iY86Csza/VVyY/rbsIuIQPSme8yFN/uecSPQZU4lCKhXMD873cklsRSxFLgkgvCAdvuafsHhO3fU4Kxkl7sfcphGzpUvncTZUF6vYA5VawNuwSSymCTSvwYkFD+fMJx3D2UJJbEUsRS4JQXgsH67HH7J1U4J2flNWPj8l6dq8I2dBbcV1LBNqUPuwSSyqCTSvwYVAFJDDCRkFDWJpZvK55YEksRS4EDVqr5gwvyOqbXNtuEhv6gJOMluc/oveM2jKvi9yE0YrVQiEy5gl0CSWXQSSV+DEgoZQkliSWxFLEUOOOgcMAOedp+6cbh4yUZL8l9RrcdPn+tsL//KbCPzGzVE2E7H2KXQFIZfFKJH4Oy0yNMKNek9OdVTSyJpYilwAG3hAPm6zG9UoPfUIKxkt5n5PIOtiPK/8MwbgvbaGxnOXYJJJXBJ5X4MSgzkkmTtykTygVWVzCxJJYilgJHSDZs/+tp282SAMmSp3clGSvJfUZzDj9ug3TDdFGHYVwRtu+Zml8yh10CSWX4SSV+DEgol07VEktiKWIpcMAmodGc97T93cL2Xy/JeD0SvKvrO9gkR0pPFdQ/0k3v5l6oFdglAH4MPwYVTyirmFgSSxFLgQOOCQdsp6ftv66KX8KQF9L7jM45bMMOYX8P5tw3ZjZROus3oNxveq+SXQLgx9ALKCagfhslg7aoQmJJLEUsBY54oGTH9PrKhPL/5CxbHBB+XPsdtuEvYRtO5NgvZh39S+XXLxVVsksA/Bh6AeEnlFVJLImliKXAAeZUp2lV3IlOWWkXGv+jkoyXZDnCnOOPa1TY57ty6pOjan55iGQJSTd2CYAfw49BAAllo31kbxwllFVILImliKXAAV3CAbvlafvPCNv/Z0nGSyLwHx0+v0XJNkx/V+4voN2sy1NhW8yF6BuxSwD8GH4MSChTJZaSexRDSyyJpYilwAH/qLA3wL4Wtr+jBGMlXX/vcjb+hJKfCukKM3N1R9iGGVXMUdxVsktXgcxgNH7mRLdeS/WapT3m4vvpqO57ys7hFoAfQy/QC1sTJI2SjfGcEsqyJpbEUsRSaKMD0hx7f8PDztqdov37SmAc0o3TLo/4H0/R51stPrcpEo2RFM83wcA67DI4zFi/UvYvrDeng06q+Nno1XR7sODH0Iuy6IUkoXxdkF6tFgb4ISSWxFLEUmijZdbr8inFgD0IpLOSSm/gxnEgxbu6OgL7mEp3f51ZJtGS4Xmr1PwyIDOT9kX4zLlIANuxy2BJugza2ECW+8IGA0s2AD+GXlRHLzpV49NIi0ooaxPLscATS2IpYim00fLdq10JM3CNDGy7Jx1ljO1eyvbntf/ABWZWaSrlWG2x3AZjMzMp+/x7FPBdiN6hNabeZbqsVfMnrBnRM+vi70fjleY5H3Q5W9BsWlXt0hX1ZpF7MtQ7W6fer3R7cODHoCx60RFAQlmGxJJYilgKbcyujf+P2Yhr1nC/XIIxLxSzr+CSLntUMUf3NkUdMbbE9k9GH8v2AIzBzCz1KfleobjTuS7qslctfZP3iqi/H2ewGZfFHDNtTnDbVfBYVcku86DespyTjoLEWbo9CPBj6EXZ9EKSUI55FjBLE8t+YiliKbSxHNpo1hcPRs531pEhmo/N/Dw9HM2IbHXQKe1R3aNKdlGttMxGhmvWzN/0yAjMRuhxJT8VTDrb9l/0rkcKaoONd3gdzV4ZR7Wx4HGqml3myX1Hs2vDdeodwf94CX4MvSi7XmxW9X9x9y2hlCaW5hevIn/tIpYilkIbLWrjiQKM1cXpS/tyaPdUIDMLNsotD9pQK27mwzdLQcxyInMylblryOx7uh0Jslknv0O5P1Ibu/SH/Qn9YZx5ln0AbSp+P8nX6N/AP/Bj6EUV9CIpsfQ1oWyUWJrDjNYTSxFLoY2l1EYAgKD4U/08u/suCryyYoJBs89gOnLCwySUAOiFB3rRtiixNMlaSwB9b/b3vfIsoQQAt9oIABAU5j44c6iB2fvWRHcAQMn1YiGxDCWhXJxYmoRyI6YIgDYCAAAAQHFsCiyhXKAlajsAAAAAAAAAAAAAAAAAAAAAAAAAAAAAAAAAAAAAAAAAAAAAAAAAAAAAAAAAAAAAlJZluuzT5agud9T85b1ZMXczmQt/u3W5oOYvNJ9Q83c3AQB6gV4AANoIABAYJmjboEuHLv26XNNlSJdPunxfVKRCaAR0iy6duvTpcjUKBsd1mYup15R1DAUAeoFeAADaCAAQFo8TAraksl1Y7/WU9b5jKADQC/QCANBGAIDwMMJ2QP34heBeHRH8nKLe5bqsjMomXXqjQDCp7jsMBQB6gV4AANoIAFAORhOEcCBjvVvriGwP3Q6AXqAXAIA2AgCUg5EEITyUsd5ldYLE1XQ7AHqBXgAA2ggAUA5mEoSwNWO97Qn1jtPlAOgFegEAaCMAQDlIWnL2ykLdPQl136DbAdAL9AIA0EYAgHJwOkEIL1qo+2pC3QfpdgD0Ar0AALQRAKAcJG0s32uh7qcJda+i2wHQC/QCANBGAIDwMcFa3EXjZl9AU8a6mxPqHqPbAdAL9AIA0EYAgHLQq+Jn1oYs1L03oe6/6XYA9AK9AAC0EQCgHAwkCOFxC3WfTai7i24HQC/QCwBAGwEAwscsyZhKEMINFup/FFOvWR6yjK4HQC/QCwBAGwEAwmdPgghOWBLZbzF1P6fbAdAL9AIA0EYAgHJwJUEIr1moe1dC3ZfodgD0Ar0AALQRAKAcjCt3e5j+SKi7k24HQC/QCwBAGwEAwmd9ggiaJWjNFup/4LBuAEAvAADKro0AAN5zPEEI/7FU/3RM3aN0OwB6gV4AANoIAFAOHiYI4WkLdW9LqPsc3Q6AXqAXAIA2AgCEj1mS8S1BCLdYqD9p5m4vXQ+AXqAXAIA2AgCET3eCCE5aqn9Qxe8vaKLrAdAL9AIA0EYAgPC5lSCEdy3V/1mxvwAAvUAvAABtBAAoLRMJQthroe62hLr/otsB0Av0AgDQRgCA8Ek6/npOl5aYvzdL0M6kqP9wQv076XoA9AK9AAC0EQAgfA4lCOGLhL+/qcsXXdYI678fU/eMYn8UAHqBXgAA2ggAUAruJAhh3AzawqmM/Snq/xBT9zDdDoBeoBcAgDYCAJSDZwlCuH3R33UuIcBbl1D3KbodAL1ALwAAbQQAKAfTCUJYu9ysS80f6f9Jl9YUdfcm1L2DbgdAL9ALAEAbAQDKwfeEslWXVbpcUD82m+9OWXfccpAZuhwAvUAvAABtBAAoD1N1xLC2HF1C3W9i6hmkywHQC/QCANBGAIDyMCwQwT+WUG9rQl3H6XIA9AK9AAC0EQCgPOypI4BfdelZYr0HE+psp8sB0Av0AgDQRgCActGhy3M1v3/JlJe6nFPZNpJfjxHWD3Q1AHqBXgAA2ggAABLGYoLEW3QLAKAXAAAAANCIVSp+CcgBugYA0AsAAAAAaETc/qgv6uf7mgAA0AsAAAAAiOVWTJB4nW4BAPQCAAAAACR8jAkSd9AtAIBeAAAAAEAjtsQEiK/oFgBALwAAAADA3BlnfkGot9fpXEyQ2EfXAaAX6AUAAABAdTGnMz6pCfreq+RLyd8uChDf0H0A6AV6AQAAAFBt4i4mH4r5u50xf9dJ9wGgF+gFAAAAQLWZign+Psf83YAgkAQA9AK9AAAAAKgYM6rxLw+LD9wwJzqupusA0Av0AgAAAAAexwSJG2v+fbkur2v+zfxSsZ1uA0Av0AsAAAAAMMTtfVoIAs3pji9q/vtk9PcAgF6gFwAAAADwPw7rMhsTLNaWEV3W01UA6AV6AQAAAABxtKn5kx3fRQGj2TtllrHdUvO/QAAAoBcAABb4P82BdDiVTBWYAAABUHRFWHRNYXRoTUwAPG1hdGggeG1sbnM9Imh0dHA6Ly93d3cudzMub3JnLzE5OTgvTWF0aC9NYXRoTUwiPjxtc3R5bGUgbWF0aHNpemU9IjE2cHgiPjxtaT5UPC9taT48bWk+RjwvbWk+PG1pPkk8L21pPjxtaT5EPC9taT48bXN1Yj48bWk+RjwvbWk+PG1yb3c+PG1pPmk8L21pPjxtaT5qPC9taT48L21yb3c+PC9tc3ViPjxtbz49PC9tbz48bWk+VDwvbWk+PG1zdWI+PG1pPkY8L21pPjxtcm93PjxtaT5pPC9taT48bWk+ajwvbWk+PC9tcm93PjwvbXN1Yj48bW8+JiN4RDc7PC9tbz48bWk+STwvbWk+PG1pPkQ8L21pPjxtc3ViPjxtaT5GPC9taT48bWk+aTwvbWk+PC9tc3ViPjwvbXN0eWxlPjwvbWF0aD6b8bcaAAAAAElFTkSuQmCC\&quot;,\&quot;slideId\&quot;:953,\&quot;accessibleText\&quot;:\&quot;T F I D F 下標 i j 結束下標 等於 T F 下標 i j 結束下標 乘號 I D F 下標 i\&quot;,\&quot;imageHeight\&quot;:13.297297297297296},{\&quot;mathml\&quot;:\&quot;&lt;math style=\\\&quot;font-family:stix;font-size:16px;\\\&quot; xmlns=\\\&quot;http://www.w3.org/1998/Math/MathML\\\&quot;&gt;&lt;mstyle mathsize=\\\&quot;16px\\\&quot;&gt;&lt;mi&gt;D&lt;/mi&gt;&lt;mo&gt;=&lt;/mo&gt;&lt;mo&gt;{&lt;/mo&gt;&lt;mo&gt;(&lt;/mo&gt;&lt;mi&gt;m&lt;/mi&gt;&lt;mi&gt;_&lt;/mi&gt;&lt;mi&gt;i&lt;/mi&gt;&lt;mo&gt;,&lt;/mo&gt;&lt;mo&gt;&amp;#xA0;&lt;/mo&gt;&lt;mi&gt;n&lt;/mi&gt;&lt;mi&gt;_&lt;/mi&gt;&lt;mi&gt;i&lt;/mi&gt;&lt;mo&gt;\\\\&lt;/mo&gt;&lt;mi&gt;r&lt;/mi&gt;&lt;mi&gt;i&lt;/mi&gt;&lt;mi&gt;g&lt;/mi&gt;&lt;mi&gt;h&lt;/mi&gt;&lt;mi&gt;t&lt;/mi&gt;&lt;mo&gt;)&lt;/mo&gt;&lt;mo&gt;&amp;#xA0;&lt;/mo&gt;&lt;mo&gt;\\\\&lt;/mo&gt;&lt;mi&gt;m&lt;/mi&gt;&lt;mi&gt;i&lt;/mi&gt;&lt;mi&gt;d&lt;/mi&gt;&lt;mo&gt;&amp;#xA0;&lt;/mo&gt;&lt;mi&gt;m&lt;/mi&gt;&lt;mi&gt;_&lt;/mi&gt;&lt;mi&gt;i&lt;/mi&gt;&lt;mo&gt;&amp;#xA0;&lt;/mo&gt;&lt;mo&gt;\\\\&lt;/mo&gt;&lt;mi&gt;i&lt;/mi&gt;&lt;mi&gt;n&lt;/mi&gt;&lt;mo&gt;&amp;#xA0;&lt;/mo&gt;&lt;mi&gt;R&lt;/mi&gt;&lt;mo&gt;^&lt;/mo&gt;&lt;mo&gt;{&lt;/mo&gt;&lt;mn&gt;18&lt;/mn&gt;&lt;mo&gt;}&lt;/mo&gt;&lt;mo&gt;,&lt;/mo&gt;&lt;mo&gt;&amp;#xA0;&lt;/mo&gt;&lt;mi&gt;n&lt;/mi&gt;&lt;mi&gt;_&lt;/mi&gt;&lt;mi&gt;i&lt;/mi&gt;&lt;mo&gt;&amp;#xA0;&lt;/mo&gt;&lt;mo&gt;\\\\&lt;/mo&gt;&lt;mi&gt;i&lt;/mi&gt;&lt;mi&gt;n&lt;/mi&gt;&lt;mo&gt;&amp;#xA0;&lt;/mo&gt;&lt;mi&gt;R&lt;/mi&gt;&lt;mo&gt;}&lt;/mo&gt;&lt;mspace linebreak=\\\&quot;newline\\\&quot;/&gt;&lt;/mstyle&gt;&lt;/math&gt;\&quot;,\&quot;base64Image\&quot;:\&quot;iVBORw0KGgoAAAANSUhEUgAABdgAAABOCAYAAAAzSHTxAAAACXBIWXMAAA7EAAAOxAGVKw4bAAAABGJhU0UAAABNyEmvswAAKjJJREFUeNrtnQ+kVtnX+JcryUgkSZJIkiSRZIwkkiQjkSRJIkmSDBlJkkiSJDEykiSSJEnkSpIMSa7RL5GMJBmSJEnM71nv3c+355679nnOn33Oc/58Phzf953us8/Z6+y915+z9toiANViWufagBgAWseuzvVfz/W5c01ALJVmlluvj3WuW53rdcWfd03nmsu8gYoxsXOt7lxbO9efneth5zqPWID5DwAAgP4DgPowo3Nt71yXOte9zvWhc33tXN+c01cmWzrX+871nNcC0Dr049r3iLH0K2KpBEs61+bOdcjpivud60vkXen1oOL9eOr02z7mDQyITZ3rQue61rkeda5PxjzS6yqiAuY/4KMO3EfVOXaic50u4V5LO9fhznW9c/3j7Kxv7lJdMdy5TnauFYHvu83JVe/3RkYTJs7JaAIFAUtA/0HTqMSat9njAGS5vrnOfHDK8pJzdpfzrktflP40Fia93rpBNlTSs0xxzuR/zuGcyuupJdPde9QFS78in+1ckxEL4yLFuBiOrEVXmB+VQAPrtzvXY6fDffr9cMX7MdXZHf+5sTatIWOryfOmaXNR7d0bneuO+IPreu3iNTG+Kjz/sffGsy6Aj/zdyfSj07cq499K9pFvR57pTkt91EnO9vno7nujwHvp7qWRSD91HHSTzixd8axzrQp0/0VurFn23b/SrKQEQP+h/9B/lVjzhtzA+cUpgWEJF3CPdkiV5hLWp8IXhpeG/HV7/yYpL7CuLOx5Fg18/MTraUyQR6+biIVxkWJc7DYcjAnMj0oxxT23pcN/rsHzDzkDXJ/3H2dk1Z0mz5umz8XLnrm0gNfE+Krw/Mfes3WL6hPNgDvlfNqQPrJm2R0sOJCzxHPvpS3yUYfcnHoXuX8RAfY5MhpI6t5DExCPe9Z/zeY/IKNB997nOhPweXRsHXFrSFT+lC0D9B/6r2n6r3Jr3uU+gtBMZK0pOTEifO2IfuXYI6Pp+L5sOB28i1mnCuGS532V/fVtrfz4Kq/vexKvprZMjFkLZiMexkXCcaGOVTRjaSPzo3JYmQpfataHP91zqw5aVfPx1dR504a5uN14jne8JsZXhec/9l4yVBafJX5Htzr28yLO/noZLUfywfO7d+5viuCW555lZrEP0kfVAP5LjwxCB9iXydgg1AtJdkaMzvfHUmzW7lLP+FvPtAb0H/qvgfqvMmvephihvZLkwVKdGHpA2ldPW/old4hxGoyZnsDIzJKfo7fs0GNha03dmRqzHqxGPIyLFOMimhlwlflROayycddq2I9rPTqw7utUE+dNG+bib8ZzUOKH8VXl+Y+9l5yrMbLal0DO12N+vyfwsy6W+MS5MrLYB+WjruxcT/r0P2SAXYNPvZnoHyVdcE5L6LyNPN/vgWViffy9z5QG9B/6r4H6rzJr3paYTh/M0J6WCnnlae++UJc7FDsM+V4c4NjRLfrTeS21Rz+CWTUC9QslOxMYF2nGRRPLXTRtfpwz+rK7hv3QcfWwx4n/ucZjjDIx9ZyL14xn2cZrYnxVeP5j7yXHt9tbMy6TlsS8EeNvrwv4rDclPsBcRhZ72T6qflS45+IPuqtNy634MidDBtjvRNo+kqGN7cacnxV4nr83xi0JcYD+Q/81Tf9VZs07EdPhrDVNNdD63NMmWc5hsLbelbmVfH1kAaQMUHP43Rhb+xEL4yLluGhquYsmzY8Roy/zatqXGT0Glf5vXbd4UiamnnPRqlPJNmPGV9XnP/ZeMh54fNoHKdrQbGXfgcivJcwubyt7/aLx34o+I61MH/Wwew9rI/99sxQbYLfq3C/M0I6+92gJhqOBZWRloK5jWgP6D/3XIP1XqTXvnvhr4+RBHQvf1+NbjNXcWBkKZZ1OvygySfbyOhrHNmeE3iC4AznGRVPLXTRhfszwGDl1prem/DOpbxYKZWLqNReXNHAuweDGV9nzH3svHnX8feeMHU7Z1lnxJ7VtKMA3HHH//VnJfniZPur0mPf2XYoLsJ+S8RmSWYlmdz4KLKMjhhy2MLUB/Yf+a5D+q8yaNyFGaCG2csWVn9nHmM3FbUOmZewM0Hv0lgB6yKsAAA+7ZPzWu4mIpRJslsGXGetlrnPK85YauyIDPjmeedM6rPrrlxALMP8bwcoYXzZtObINMW3l1b9W9vom92/rpdws9kH5qFGsw/lCBdij5WG+5mjrz0hbnwPLwapJvIOpDeg/aIj+q9Satzamo6G+4jzztP9JqNkd2ngpYwHq3fanX+sX8ioAwMM0GZ9BtAmxVIKLMtgyY72o7nrqDOm89RZny9jEgdXMGyiYO8Zc2oxYgPnfCI54/NgsQdAFMX533qzyaBb0SOTfn0p5WeyD8lGjWCUJQgXYPwTs4wUJF6y32GY8606mNqD/oCH6r1Jr3mnxF62fEugecVnsxxi3tTJeoh9krvAaAKAP0TJk1xBJJXhToN5PS/fD7b1A7Z2XsaU6JjJvoCB822enIRpg/jeChx4fNkvpgskxPvHdHM8Yl73eZZ3xN0Wdn9WGAPtHo+01OW2g3iTEkBBgB/QfNFX/VW7NG/F0MmTZD+vwju71QcIXtW8LZRsv+p5elWSYAUBz2Cls96sa88U+gHwQnOx5ht8CtRkNNhxm3kBBrDbm0jPEAsz/RqABge8eH3ZbhvYWxgQYbuZ4zn7Z613KymJvQ4D9idH2uYxtRQOKw4HlQIAd0H/QVP1XqTVvZkwnQzuj12Lu9SvjtxbGy/7IvZ7yCgAgAVMNBc3hSoNll1RjR1l0F93SgG33JhDoR/5pzBsogOPGXDqJWID53wg2xvivszK0F1eD9kzGZ1wkycu9lZXF3oYA+xWj7a8ZxoV1Ht7RwHIgwA7oP2ii/qvcmrctppOhT/reH3Ov84zfyhsvmr0eLSdwkFcAAAmJZudcRyQD5bqhP1aVeP+fZPyH938D3+NopP3jzBsogMfGXFqLWID53wj+9Piuf2ds71SMP5z1vJCk2etdyshib0OAfZfnPabNPt8t48v1zQksBwLsgP6DJuq/yq15V8VftiU062ME+oTxW3njxRqki3gFAJAQa7vfJMQyMKJOp2ZdlVWubbEzzkLU84tjpYyvaTqJeQMB+UnGZ1l9E0ofAvO/KbyWcNl2VrJS9/on4/OlyV7vUkYWexsC7HpmzRfJlzw42RhjR0ry4wmwA/oP6qz/KrnmfZRwRev78bP4A+xfGb+VN16iBxx8rpgsdNLqrovNMro1+4abrHHlh3SRPtC5HjkDSRfuZykm35D727tOHvp7zRqp8xYmLRul23e0RJRml2rN/XstnV+6ZfMXN6bOuTH1wcnIh2acnJDR4OE3N6507tT99PMQ48La7rc10Nxf4p5P63dfcnPyk/gzgDRT+6abt6p/7nSu2QOeH6ojj7t1/YN7ru4YeuHup1lOMwLca5mkP71d73ssMra17ytS3Heum0u+en5bA49b6/DJPTWbe0XMmyboyzJ01So3Xp+6Pn919znU8zfW9tnb2ELYQhWe/yH72HQ7aX6M77ouQ3sHYtrblvEZ02avd3kixWaxtyHArhyNeacXpP/H1uj7K+owRwLs+HzoP/Rf0/Rf5da8ZTGd3FrA/eJOjf1P+CJVZeNlTsHGSVpmu4XohFsUX3sCNt9jxpUuhu9ixmO/IMwG8X/V+8+1X3V2dK6zMvpB7aELHpRxHkMVWeLe2Wk3tt96ZPEsRskelfHBvLqNiaLHRXS7X5YDTTRIe8k5gx9i5P3G+K1mG133/P3IAOaHOl57Zezh0fddMGxiT38vRta1M06nZuWg0Y99MX//u/iztPRa2ed++8XOWE9y7c45nh9J/Q+fzDNvmqAvy9ZVer+XfcZlNzvxnPFv+7GFsIUqMv9D9rGNdtJez3N+c/1Ja2f69OidjM9nZa9vSPjbtVJsFntbAuwTZex5L9FLbboZnvlwSco7B4cAOz4f+g/91yT9V8k171DMC55ZwP36BdgXCFTVeLHq558eYL9Xu8VNF9mnMWPqgef35xMEdV7GLJB/JPh9HYI4V12w8W6MstHr5xbMpUPyI+s57r1ahw5NF7sGbx3HRNHjwtru91PKNvSLumZmbnfBn3ue57tkvKdnfd7RrBLnhzqyzyNt7Yr5+7t9nv1SintbbS30jO0HCcZ2XL3RlZItsJ4nS6KXSw2wN/LMmyboy7J01VJjjXjkjPTuB61lPfNWkw9eJJxL2ELYQoOY/yH72EY76YbnOdPuUlG5vve0petJ1gO4owkDIyl//yRA8GrQPmo/ig6wi7Md4z5U6rvfFPn73p3hmhCypmA5EGDH50P/of+apP8quebdL/nlzu0zqFYIVNV4uSPV/sr2qyT7EjmhZ7F42LOQ7hH761yUn1wgSf9dM063uDbXJ/x9lZnsCRR8aeG8mmU4Hd1rmfG33azBEy7gMiT2B8w6lsIKPS6K2u730HjG3vIEmr35VwLjZmFJcthoGHn9aqZukDAB9gkyPoPivWcedDNTr/TIZl0AOeww2igqc2ufca+6HdAdct7UXV8Wpat+i8j4Q4ydo0kon92Y/S/BXMIWwhaqyvwP1cc22ElWibG0u1TU9jgi/rJoj1zwJQsLJXv2epcis9jbFGDvvo/3few0lcmBnmfScXFS8u1IrHSwCZ8P/Yf+Q/8VoP8queZNiOnsiYLuuUaKDbDfk3xZckVeRVGG8TIk9te+tRVaBKZ45L488nc33X//3ehj9LefjDnTzfq8KuO/nkZ/X7Ua9Um4KeWcx1AHthuyeGsEWbS27TtDoU6Q5nysCD0uotnTITKmrCzlaDZ6tx7mFOfQWHN+qAQ5/JpR706RMAH21Ql+q2P7jZOJVRcwbxDNOmB9dUHj1/owUcdzJULNmyboy5BrkjoA14y1vt8uh8tib3e9NMAxgi3UXFsotN4M0cem20mrJP3H+O480p1butPXV8ZOdeZRyXcYcnTdGsnYzl9STBZ72wLs4sbFu4SxAZXz/BLlQIAdnw/9h/5riv6r5JoXlwlXlJO7sY+iyfv1lgB7McbLEk+fZldoEbAyKj9E/qZbJ3VrQqc0unhfcf/9uPH7icbvn9ZQqVpG4a6WGltHDFmc6/n3ye4dq8zmeRRMP8Xb1nFhbffLu/5Ht7G96vm3bgbzH5E5Gy3PcrAEOcwznL3XKdbt6P3/yCCr4xK/I0mzRbQsxL+GQegb22lPf//XGANFGVorPcbdUM3mYah50wR9GWpNUvlFd3Pq2Jyb4Lf7pHo1NLGFmmsLhdabIfrYdDvpeIxf99rZHfqh7ZL7Xy1B8Ezia+x+7FynAvhQVvb6rxnbsrLYF9XER01CmQF2RZM7XiSIDYwEknNStgoBdnw+9B/6r/76r7Jr3jlPx78U6HTujxH49wD3bWOA3epz6Pe32dOnCRVaBHZJ/JfIbjkC3wnF1rbm3ozS3yW+hMEv4j8ArS7M87znudJOhg1Z9NZHvOEUhc84tkpi3aqhHIoYF9Z2v+05n/OfSHsX3X9f5JT9Q48T9KczCraVJIe7OZV9koNc+2HVAZzWY/ANu6Dc4hSO/bUU97cOZbtT4Bj2nf9St7MlQs2buuvLUHNRM9cfGLboqoS/3+15jmkDHCPYQs21hULqzVB9bLqd9CSQD6gHfJ918yuUjxbNXs9b3jWaxX69Jj5qEsoOsHfn63CCsaFz+kBJctgk6Q63x+fD50P/of+qqP8qu+a99AihSIVzJUb4Ib7YtDHAHs0CLGJrifWFrmo1NS+Lv/6yBom+un74OGz8fr37t27247mY31uZbBulXuw0+vCqpYaWVaO69+Pjb9K/TJK1S+hKDWVR1LiInutwO0dbM4xn3OTe14hzruZUQA5LJX1Zml4mBliLJxtGaq9jftq1uTKmDat++qEUz2CdSl9kTfQhj17eWsP5GGLe1F1fhlqTbucch9YBoYPO1sYWarYtFEpvhuhj0+2kqTE+nQa3L7r/1YDIc8/ffZViamuHzF7vUkQWexk+ahIGEWBXphsy8F233JgrEmuHU90+gOLzof/Qf+3Wf5Vd82bHCG13gZ18HnPf6wJZggbRQMn9Au5j1TauWk3Nv8XOItPaoC8TGFLR8hLfXTBL23gn/b8oXjfuP7Vm48nqw4WWzi2rRnY3C3C5Gx9H+7RxqOT1tW7jIuR2v82e+d/NttxTETmczmlMWeW60gbYrVJtpyPjvl9WiFU/fU1OWS4reBx/i+l3nZ2fLPOm7voyxFy0Did9nLINK5h9YsDjA1uo2bZQKL0Zoo9Nt5N8u3etnd5zpNyyq9GEtWeB2n0c0Dcvy0dNwiAC7PreuweefvI8Q/TSNbrITOEpkm/3IT4fPh/6D/03aP1X2TVvZ4wgiqqJM7WPUtkvkEV558kiTIp1EMSHCskhrubnH85gmdKnjc8eI/C6c1j7LeDRg85GajaWhgwZ1DHzLBRnxM4C1CCFfuV+kFGBL2BcjFF6obb7RT8C6pyd6Z79aYXkYJVmSZNFvS3AWmxl3a5z8vqQ0MiM1i7U9zghhSy/SPlZbdb7q2N2Ud55U3d9GWIuWpma6qilPWzujuT70IQthC00CL0Zqo9Nt5MuSrqd3r5yIKEPPV4g4bPX4/zKhRX3UZNQdoC9N3Cm9tIiF19JstNeg/KLC3y2p4YNWbfzaPD50H/ov3bqv0qvedfF/+W0KDb3USgLBdJyz1DKRdT+tLZR/1shOfhqhq52C/HyPr+36gH/5gJfapTN6/N7q+xD3bbc/Sx2XcApLZ1bf3tkcd6NiSQfIqMK/J8ayqHocRFdW7Ju93tnzL+u8bO0QnL4YrST5vmszPG0GWbRg7c0sKjB8Ttu3E/q83urduGjFPdfLoPZwWadZH+zputTnnlTd32Zdy5qssdbo42TGd7DF6nWwbnYQu2whfLqzVB9bLqd9M7jr/p2xG33/H2IQ9zxUfNRVoBd7afe2vhvjXmwS/pns38oMC6yIcWYxufD50P/of/qrv9KWfN8X270Oltg565L/CnakO4dnjEm5ZKSjKSqnXJsbfXWbA494fhwgt9bh4KtkNGPCEm+jDah5ujhnEGzJjHTkIV+me0e3rYjQRvLpJpfcas2LnYYBkracgJWLdJ9rq2rFZODVaZkYsLfalaEFaDfmXNs33PrnMorSdaUlUWfpizG7zKYLZFWHdTbNV2j8sybuuvLvHPR2sHxMcO6Y31oGvThVNhC7bCF8urNEH1sup20MMZn9WUYTojxr3fhoxbmoyahjAC7BpF6D83+LP4g+WzpfwDqP1Jcea29MjYT+IuE2wWBz4fPh/5D/1VN/xW+5q2IEdr6gjo12RNY6F4HBJIaLboTYCSigA+54EtRVD3AHjVSdNJoNtozSZZNFs0K1QxP/SB0N+H9m1Bz9L7Rh2MtnWdWAFFLWL1KMSYOGm1srqEsih4X1na/HSnbOGAYW384nTOnYnKwAuRJ2WP89o0kL82ibDXaOCWj2VJHErZhHVaepizGXRnMDjYrwH63pmtUnnlTd32ZZy76nIajGd6BddDvPmwhbKGKz/9QfWy6nbTfs1a86fO7c57fPZbmMygfNQlFB9g1UeKBpE9+OCTxQfYia1/rR+LzEdnoGr5U2gU+H/oP/dcO/VfomndE/Cn8Ewrq0N4Y5aGZQ23cOpdFeZ+RsR8qtD7SrBLubQVE3ldELtYpzs/d4pv00Lz3Mv6wIG0z6UEz0S92dduRMcFQVnqtbOlcs8pwXHLveVaOOTONcWES3e53J+f69NIpz7MVlMNDyRZgn+gc1ehvNwQY27rN8YUkz6R/K9nLYgwZ63VZuqRJGexZ503d9WXeuXjDY/tOzyB/K5g8yFKH2ELtsoWy6s1QfWy6nXRbstWTXRrj786X5jJIHzUJRQfYz+ZY+zS58YukzxgNxUoZ/1Fkq7QHfD70H/qvXfqvkDXvoafjRTqaL2IEflggDeoInjIWliIPRLkl1a3BvtYzri4m/P0Cz++PJ/z9Eql/zVGrNtUXae+hNx8MWahC/i1HoONpDeVQ1riI1m1Ls93PkvU3d82qoBysrYlJ6vRZH8ZPZbi/r6beuoS/nyv5ymJYh56VddBo0wLsWeZN3fVlnrnoe/bLGYNJ0XVn0LUzsYXaZQtl1Zuh+thkO8l6tu61KcHvR3LOJXzU8BQZYLfOrki7E3N1zJgrqnyvPuMrGXsY6/YW+n74fOg/9F879F9ha95ksb/cdLc2FMEW8QfXtS7kJIEsrIm8S/2/txV0r2vGu/tUETkcFzsjLWlpCKvsgn6BTPoV0dqdUbeao+eknMN/6sAyz1r1PMUCbAU6TtZQFmWNC2u7X9K64uuk+G21IeWgBmA00NuvNt0vhnyyBK58AbQHKdqwtkWmqZ9u1YguK1PqowzmcNWiyDJv6q4v88zFs57xvyaD7K3DnC4OeDxgC7XLFsqqN0P0sel20toYvzVJEMe3vf6ttIcyfdQkFBlgvyBhSmPt9IybInb5Rf16TYScLu0Dnw/9h/5rh/4rdM3bGCO0Ira26leQVzH3XCsQ0qH6LsVsJbOMh68VkcGTnME1a5v3qZy/r1vNUWuHSVtPlD/oWavS1EU7IdkzhNs6LqLb0ZLWsDvteV9LKiwHzVTq3Q78KmbNWC5jA/KfJN2hpr34SrX9nKINq/767BS/t3bQlbWF3Dp852LN16u086bu+jLrXBwSewfDZ8mWufJIqhdMxhZqny2URW+G6GPT7SSfXZE0w3C6+JPZ1kh7KMtHTUKRAfZo23kC4r4qA3MCysKav8ukneDzof/Qf83Xf4WveX+K/6TqIjgs/uB6EVue7kn8YSGDvIpgvnGfMwXcZ5unT4PeNjQ1QHDNCrrMTfH7qGFVt5qjM2UwNf+qyrAhi5c5Ax1Fnm/RlHFhbfdLkjn5XIo9TKUoOSx2xkrvurG6Z01d6IJb33vGkAbL8gSjrweQ1T8Stn72qxLHtGXw1b1EXZp5U3d9mWcurvT89moGmVs1JlXuU7CFsIUqPP9D9rHpdtIzj5xO5NS3ZZZEqwJl+ahZ1qdQAXarbF6e0nOrPONmfUBZ5LHj8Pnw+dB/6L+66b/C17x/JF+NxrQBBN8XjMcFDaS2BdiVrzL+UKrQ+MowTBnwIrDZeKa/Uvx+ufH74ZRjvO41R3dI+lOim4qv7tiBFG1MMX5/r4ayKHtcWNv9+pVO8RlLu2okh0Ou39+cwv/s/v+vTl+rkaIlWPJuY9PAvXWIVpo6obMl35bGDTK4DPIJnrGyseZrVpp5U3d9mWcuHvO8/90ZZH7HaOchthC2UMXnf6g+Nt1OmhHjx6XJvvNts/9WAd+pTMrwUZNQVIB9bQHtWh87NwWSwxxJf3AhPh8+H/oP/VdX/Vf4mjc/RmihnUzNpvGVhnktxdX5amOAPXqYQBGlWyZ6+rR6wAuBdYpzmq0+h3IGnHY3IGBzFWPrf/wqdmZimvXKKsN1sIayGMS4uJ0ywLPDo7wn10AOqo/vu/aeSPG1L1eIXeZrYoo2rPNU0pR5Oz3A9XK6lFcar2ySzpu668s8c/FGIBtmhaedQe+EwBZqry2URm+G6GPT7aQtMYGBtLt233jaalMJxjJ81CQUFWC3EtBuBp7TIQPs6yVfZio+Hz4f+g/9Vyf9V/ia56u/mvTk3aT8JKOHpvkK3M8uUIhtDLDfNe5VxO6AkYo5UEOGwaRjeUaKNu7nDM5Zh7/Wreboe8lXR6xJnJH8Wz2tMlx1rG04iHGxPaXRYhlL12ogBzXQejOUFpfwPq1ybZdTtnFZ8m1pfDbA9dLKpvjSkHUrybxpgr7MMxd9uzcnpbQ5/pb85xhgC6HzBqU3Q/Sx6XbSVc8cv5WhLd/Omb+kPZTlo/ajzAz2xwWMwVD1ma3dTjulneDzof/Qf83Xf4WveTclX9H6JGja/7DnPprRPlsgNNaX7okF3MfKPjw0wH5bderSbGmeJOO3Ft1J+QwfJFlNpzkVHTsLJPkp0ZNaMJes4Mm2lG1Ed+589vzdrArLYVDjwtrutzulw7Sx4nJYIuO3F5ZxloWllzekbOO19C+LMeRZ76wtkb6t4jNLMrBuNGTdSjJv6q4v887FL5I/8eFI5/oo1ftQgy3Ublsoqd4M1cem20nvPXLan6GteeJPulqEj1oqRQXYrR3eebP0rSDXjEBy2CYE2PH50H/ov/bov0LXvCGxawbpdTrQPXTL+wvPPR5J8Vvg20pZxovlxF0dYL+tgH+a2stWPeA09VgXSrKao/qcb2XwB8JabJVkH9w04KVbfeambH+CC0q8cuuPOuEXMrRTBlY977RZfPMTzpFlLihT1cNjih4XadYzX6BoucepmVBxOViB7rMFv0/rcNG02edWXT7rsLJzYgfeNyX8vdYxLKIW4TEJU3+7LnbAcMP0Zd656DsPKCndQ1JPGm1c9/xmt5STxY0tVG+dV5beDNHHpttJS2MCAksztunb0X1S2kHTA+wiYw+s717Lc7QX3Y3/oibBJnw+fD70H/qvavqv0AD7Kim2/rrW0/nsaf+C1O80ZYwXm3eS79TkkLyUfDWwLhhyS7PDYleCudSts7W/omPnotGHY5G/0bH0OCaIEIfvFGk1dFdUTBbWApw2i29XgkDFdDePhiu8phQ9LuJIut3viBRfHqYIOXz1zIkXbp0oInvbqhGadrufFSCP1gTt1u5bb/z+D+P30b9b6eyIIrJcrxvjaqY0h37zpu76Mu9c9GWwJwmAq4Pzb+c6JaMfw6Jt7DV+s09GM4GmYQthC1Vg/ofqY9PtpMOedSJPRvIOT5u6PgxJ86lKgN2yvUIF2PdJuMQJ6xDFkPWZiww24fPh86H/0H9V03+FBtjPij/AnuegSj1R9qn4663X7ZAjjJd4rOytKQPos7XV50HKNvJ+LLhiPEPvl8b5zqiochmC+0YfokbQ5YyBgsUSfyZBWcGHpFyV/BmuVh3a3vraQ07mbyrW9zLHRT9+MpwL6z08NJ5xaw3k8Fz6n9ehOlWzu1cF6sfpAGP7fJ/1bpFb7854fj9iGMC9ekqD6v9KuoMV0/A2cv970izi5k0T9GXeufiXZ65t7/PcC13fR1zgw7K3opk93YzwVSW8d2yh+uu8svRmiD423U7y+bOPcrSpes6XgLZNmk8VAuyTJVxdYd87jpZ90PmYJdN3nxFLmRxQFkUFm/D58PnQf+i/Kuq/wgLsujB/iFn09qZsb7r7zYinPRXkscAKAaphvFj1lAbxEeV3yVcfapkk29IchzX+u1/jZjhjS4NpUyo8dj7H9EHpfpjL8hFus/QPJB6qkCysNTJt/bO3feSpyvurZN9q1YRxkYRbfQJGqluiJR++F6BzipCDZml/STA3upcGv47mNLQsoyltlvi9GFmoTaCHSOpHjwkJndunEZvipQvUFcGsiuitovHNmyboy7xz8aRnfv0dYy/pGPnoHK5uRvfHPs+x1jl6e0t659hCzdB5ZejNEH1ssp30c4wevp2z7Quedp9L87PYqxBg3xETrwgl/2WGbacfdtPUrO4mGoRKgiwz2ITPh8+H/kP/VVH/FbLmqbN7rc+CpwpBt9svinR0yDn1q93CqbVVn8S0ow62bi+YKtBk4yV6WO6lAfT5sdHnNJkCVnmJtAf+WWcaTHGL1Gu3iM6q+Nix5vE8F0zobvU7kLHtXxMYW7cqIodlEubwZ2tMqJKc3rMO1+FU9iLHRRZl+F3GHvC00Xi+uzWSw3lJHmDvXh8zBu2sw0VfZWjH+igw313P3ZrnK0ux3vMM6nhqhvALN9+KOjxpZ4D+1wHfvGmCvsw7F+eJvw77facDxNlO2rfhnnm3rE8/ljt7eZ+7x3FsIWyhCs3/UH1ssp2k43Wkj5+cRz8tj2m76bXYBx1gn+niEz75Hwt4r7WGrfRQkh1QOl/GHyS/pS7BJnw+fD70H/qvovov2Jo30S3yaji/zODIp7meyWhdyl8E2mK8LDUCP2VmYMzwjMM0PDEW4p9StvE1Zl68knQ1TAfF+z7zO88ByPpx702f9v+tiBwOGs92NEM77/r0d29N1pQix0USrO1+e3r+/U/jmfbUQA6L3Vqlvz3njDvdXng3JvhnHYaT5kwTK6vofAZZxK13b/usdzv69OllQgc0lI7cKc3EmjcHG6IvQ8zFwynt23cyPovoW5/fHCzxfWMLNUfnlaE38/axiXaS+i6bEvrKmhG5Koe/83dM2+ck3bkJ+Kj+96mBIM0EX++CNx8TvNthZxdoQuHUnM+3xBhPH11MxjqwUAPrx2RsYP6tFFdirKgAOz4fPh/6D/1XRf0XbM07J2GC51/dgq+KQbNkNHP5khuw66S4bDOorvHSJZrFvqnE/u6UfBkI1inQTzI8x13PvLku9dnF4TubQZ3s3wK0r5l0Wvbhk/i3B1WBYePZlmVo54T4v/5ur9GaUvS4SMINp4O6V+9hL68l36F8g5DDYfc7HQtWVtIUt7YNJ9DNF1Lc1/oYsSHgevdY+h8WGpfZdL9gw2qGjP14MdJweyA6b/5fQ/RlqLl4WJJ9zLrsGZcPPH//RsrfPo0t1CydV7TezNvHptlJjyT5h+2ovDQAuijl/Q4kaPeVlHN2Q1N91NUSLoEwD9q/3z1Bva9u/Lw0fCMNQGsgvsgSu0Ue+IfPh8+H/kP/VU3/FXrIKTSXQQTY58rYrKXHLZS7BvQeOjnoRyjNLF1Rsz7oF99z7vm1H7qN8g+xsyxCMSQ/trVfb9iY0L6disjznGQ76Kht46KpctAgXfdwnU8J14g5bhzF1Wove9eYBuPuumf64ozNNAeSqrP52slR5aBbhbeW8NzHBiw3CKMvQ65J+hs9jPeZG8vdMXnfjZcFffrxoOc3Oid2Sfk1hbGF0Hl17WNT7CSoro9aJZ9gjdM3d2S0hnM3+Ke6572zhTR7dp3UuB4xPh8+H31E/1UUAuxQK+Mlut16La8CEtLNeNuDKKDBaFD6dY41UrOvL4m/VAzEo2fI9B5sdBaRAAAANN5HBZtBBJvw+QCgTWseYLxkRr/CPZPyTwOGeqOlML65azrigIaia+HTnvXxYo62dhtr/CdE3Jfek+u1/h9l7QAAAJrvo4JN2cEmfD4AaNOaBxgvudFD+nprrR3idUAfuvXHTiEKaDD7I2vy8pztnY609w0Rx7KmR1a6LZvtlwAAAO3xUWE8ZQeb8PkAoE1rHjSEW8bAmVbi/XsPsNNDCpbzSsBD9wAirTk2GXFAg3kcWZPz7u6ZJmMPpCGD3Y+W1ukeLqYfIlYiEgAAgNb5qDCWHcb7KOo8HHw+AGjTmgcNwqrRu7rkZ+jN1lRFyjYwm/8qcA0KPfRMg4J6sM8yhgLjouF8KUC+b3vaG0bEJloG5q8eOf2KSADQeeg8gNb6qPCDU8b7WI/Ph/4DYM0D+MFOqcbWhyM9938k1LtFqf5At+d8dYYWh+EyLtrAdwm/Jbq3HNcBRGxyU35krhNcB0DnofMA8FFhFGtHwQx8PvQfAGsewA/mGAPnzoCe5WDPM2jdPQ49HcvXClxlokHFi248vBayGBgX7eFNZE1el7O9pTK2pvgURDyOKz3yWYU4ANB56DwAfFT4P7RMy7fIu3iKz4f+A2DNA/AHFkIeqpeVLW7x1me40bkm8HpajS5kJ4X6e9AuzkXW46s527vf09YmxDuGISdflc3LzrUAkQAAAOCjwv84ZryHLfh8AMCaBzAerXn+KjKA3nWuJQN6nsUyGujQ57iLom017GKANjJXxpZ00SvrVtnzPW3sRbRjmOx0TPcjBpn9AAAA+Kjwg90yPtB0GZ8PAFjzAPzoqey6Nau39q/+32dkMBl9k9y9uzXZAQDahJYp+dCzHms9yjS1R3Xd7mau63ZbDgYbzzMn422IAgAAAB8V/ofajQ9lbJDpvXCODwCw5gEkRjMFtjlD5rYbVJ9ldNvWIMq1aIbCBl4LALSQWZ3rDxlbA+65jJ5XoRntvYdBa/1KrbWuQfhuVvbfMpq1PhFRmqium4kYAAAA8FHh/1jZud52ro+d64WMlmw91bnWC1nmAMCaBwAAADVGS5lslNFyLzdl9BBUdSq7Bw5pdrtmYg93rksyurWNrC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JL4/+hPs6p/XtvaAAACmnRFWHRNYXRoTUwAPG1hdGggeG1sbnM9Imh0dHA6Ly93d3cudzMub3JnLzE5OTgvTWF0aC9NYXRoTUwiPjxtc3R5bGUgbWF0aHNpemU9IjE2cHgiPjxtaT5EPC9taT48bW8+PTwvbW8+PG1vPns8L21vPjxtbz4oPC9tbz48bWk+bTwvbWk+PG1pPl88L21pPjxtaT5pPC9taT48bW8+LDwvbW8+PG1vPiYjeEEwOzwvbW8+PG1pPm48L21pPjxtaT5fPC9taT48bWk+aTwvbWk+PG1vPlw8L21vPjxtaT5yPC9taT48bWk+aTwvbWk+PG1pPmc8L21pPjxtaT5oPC9taT48bWk+dDwvbWk+PG1vPik8L21vPjxtbz4mI3hBMDs8L21vPjxtbz5cPC9tbz48bWk+bTwvbWk+PG1pPmk8L21pPjxtaT5kPC9taT48bW8+JiN4QTA7PC9tbz48bWk+bTwvbWk+PG1pPl88L21pPjxtaT5pPC9taT48bW8+JiN4QTA7PC9tbz48bW8+XDwvbW8+PG1pPmk8L21pPjxtaT5uPC9taT48bW8+JiN4QTA7PC9tbz48bWk+UjwvbWk+PG1vPl48L21vPjxtbz57PC9tbz48bW4+MTg8L21uPjxtbz59PC9tbz48bW8+LDwvbW8+PG1vPiYjeEEwOzwvbW8+PG1pPm48L21pPjxtaT5fPC9taT48bWk+aTwvbWk+PG1vPiYjeEEwOzwvbW8+PG1vPlw8L21vPjxtaT5pPC9taT48bWk+bjwvbWk+PG1vPiYjeEEwOzwvbW8+PG1pPlI8L21pPjxtbz59PC9tbz48bXNwYWNlIGxpbmVicmVhaz0ibmV3bGluZSIvPjwvbXN0eWxlPjwvbWF0aD4gE9eaAAAAAElFTkSuQmCC\&quot;,\&quot;slideId\&quot;:11089855,\&quot;accessibleText\&quot;:\&quot;D 等於 左花括号 左括号 m _ i 逗號 空格 n _ i 相對補(屬於A但不屬於B的) r i g h t 右括号 空格 相對補(屬於A但不屬於B的) m i d 空格 m _ i 空格 相對補(屬於A但不屬於B的) i n 空格 R 插入號 左花括号 18 右花括号 逗號 空格 n _ i 空格 相對補(屬於A但不屬於B的) i n 空格 R 右花括号\\n\&quot;,\&quot;imageHeight\&quot;:10.883720930232558},{\&quot;mathml\&quot;:\&quot;&lt;math style=\\\&quot;font-family:stix;font-size:16px;\\\&quot; xmlns=\\\&quot;http://www.w3.org/1998/Math/MathML\\\&quot;&gt;&lt;mstyle mathsize=\\\&quot;16px\\\&quot;&gt;&lt;mi&gt;m&lt;/mi&gt;&lt;mi&gt;_&lt;/mi&gt;&lt;mi&gt;i&lt;/mi&gt;&lt;mo&gt;=&lt;/mo&gt;&lt;mo&gt;\\\\&lt;/mo&gt;&lt;mo&gt;{&lt;/mo&gt;&lt;mi&gt;m&lt;/mi&gt;&lt;mi&gt;_&lt;/mi&gt;&lt;mo&gt;{&lt;/mo&gt;&lt;mi&gt;i&lt;/mi&gt;&lt;mn&gt;1&lt;/mn&gt;&lt;mo&gt;}&lt;/mo&gt;&lt;mo&gt;,&lt;/mo&gt;&lt;mo&gt;&amp;#xA0;&lt;/mo&gt;&lt;mi&gt;m&lt;/mi&gt;&lt;mi&gt;_&lt;/mi&gt;&lt;mo&gt;{&lt;/mo&gt;&lt;mi&gt;i&lt;/mi&gt;&lt;mn&gt;2&lt;/mn&gt;&lt;mo&gt;}&lt;/mo&gt;&lt;mo&gt;,&lt;/mo&gt;&lt;mo&gt;\\\\&lt;/mo&gt;&lt;mi&gt;l&lt;/mi&gt;&lt;mi&gt;d&lt;/mi&gt;&lt;mi&gt;o&lt;/mi&gt;&lt;mi&gt;t&lt;/mi&gt;&lt;mi&gt;s&lt;/mi&gt;&lt;mo&gt;,&lt;/mo&gt;&lt;mi&gt;m&lt;/mi&gt;&lt;mi&gt;_&lt;/mi&gt;&lt;mo&gt;{&lt;/mo&gt;&lt;mi&gt;i&lt;/mi&gt;&lt;mn&gt;18&lt;/mn&gt;&lt;mo&gt;}&lt;/mo&gt;&lt;mo&gt;\\\\&lt;/mo&gt;&lt;mi&gt;m&lt;/mi&gt;&lt;mi&gt;i&lt;/mi&gt;&lt;mi&gt;d&lt;/mi&gt;&lt;mo&gt;&amp;#xA0;&lt;/mo&gt;&lt;mi&gt;i&lt;/mi&gt;&lt;mo&gt;=&lt;/mo&gt;&lt;mn&gt;1&lt;/mn&gt;&lt;mo&gt;,&lt;/mo&gt;&lt;mn&gt;2&lt;/mn&gt;&lt;mo&gt;,&lt;/mo&gt;&lt;mo&gt;\\\\&lt;/mo&gt;&lt;mi&gt;l&lt;/mi&gt;&lt;mi&gt;d&lt;/mi&gt;&lt;mi&gt;o&lt;/mi&gt;&lt;mi&gt;t&lt;/mi&gt;&lt;mi&gt;s&lt;/mi&gt;&lt;mo&gt;,&lt;/mo&gt;&lt;mn&gt;18459&lt;/mn&gt;&lt;mo&gt;\\\\&lt;/mo&gt;&lt;mo&gt;}&lt;/mo&gt;&lt;/mstyle&gt;&lt;/math&gt;\&quot;,\&quot;base64Image\&quot;:\&quot;iVBORw0KGgoAAAANSUhEUgAABdIAAAAwCAYAAAAVQoiJAAAACXBIWXMAAA7EAAAOxAGVKw4bAAAABGJhU0UAAAAmEikXYwAAIBNJREFUeNrtXQ2EV1v33sZIkkiSJJEkIyPGSJJEkowkMpKRRJJcSeTKlSSuK0kSV5JkDMmVJJFcyXVFMkaSSK4kiSRJRvT/rf/s87ZnzT6/s/c5++uc8zxs732b3/naZz1rPWud/SEEAAAAAAAAAAAAAAAAAAAA0HYs77QedAMAFGN7p/1Q2toA1xzqtCud9nenfeq0b512Aa8C/c6woNN2OTrXXPm8XzrtVafd7LTjnbYUZgEkzo8NnfZnp4132tdO+y7/92WnjUof3tMCfoSOVcuk/xnweI1Fnbat047KdzkCGgLwlUlriQzzOm2/5O0r6ZMn5f+OS5+9PhG/HEPntx3w7c3mf901H/QYOAs+h43npljcaR8lr65F6F96zuedNtvyuFWddqbTHnbaZ6X/JjrtsvRrMX0L6kCAF/RIY88M9qzHaw1IIaAS5F8ZrObgVaDfJWZJ50YJ+luH5x3stPPSkWb9QAL1N5gI+JEgP1Z32mN2X3mNRMGmhvPDV6xaLJOnESn27kqhlV1np8NnONJptzrtNevnrF0FHQH4yqS1BCWXp2SCSM//rtPGOu2SbDfk9bL+uV8xUXPhl0Pq/LYCvr09uURTNB/0GDjbdj6HjucmeKBcr2ohnXTZZ0OforYzFtegDxvXlWMfSe5ekn35genF1RH1CupAkYLFJfHza/DmBj7jGAvOPrCQkYnaIZiXd/jud9f8GJGiJrtXH+KXpiy9YH1yBKYCfiTEj62KsLNphxvODx+x6o4Ux7r+JoE1z7GI2ynf03PN9YZBSQC+MlktQUWeCXm+Scnjnpzk/Jxy7fed1h/ZL4fQ+W3O42L79jbkqqnlEi4RU/NBj0GPtZHPMeN5Hn5hNli1kH60hE8hnpl+LOjrtDfyuA85cYf3HxWxd0fWK6gDBQQ3Qvqys6hhzzjMnnGNh2v8zq5xDqYVBL773RU/aGTFuMah+xK/y2WwyK5D06h6YS7gRwL8GCyZUGVtd4P54TNWkYAeZed/HPBZfkhhDwDwlelpifli+mj8HQbHqMkjjXRbGNEvh9D5yOPi+fY25Kop5hIukILmgx6DHmsTn1OI5xyrNH7gWkUO/VfCn9yw0CPvleOKZshwDTkcWa+gDhQIN0Xzv1LSdBl1GsVpD9fg04GXwbSCwHe/V+UHfc2828Whvw3I7e0wF/AjMj/mKMKHvtrTFLT10kdnwoiWV/hVckPHGUqglzSUH75j1Qn2zH8ETNxegI4AfGWyWuKqcq57Fv5KTWQvR/TLIXQ+8rh4vr0NuWqquUQVpKT5oMegx9rC51TiuVB4/lTznFUK6buFfRGd+rXfsC+el+jDCeUY+miwOrJeQR0oAK5rDK2JHX3bYwDpZf33EWYVBCH6vSw/emUQIie2WQaRzYHF7yF2rRMwGfAjMj9Oi59TB4vWkaMEbDRHDJ1rMD98xqp77Jm3eXyOC+xaf4KSAHxlklpiOTvXHotjTyvHUWJYdWmCKn7Zp+9EHhfXt7clV00xl6iClDQf9Bj0WBv4nFI85+fla/VXKaRnhXkfm+aeYvdpuncB/2A1HlmvoA4UAIOsk5+K+Ltl+8Be9pyrHJ57ETv3XZhVEITo97L8oGC5sovjDyF+dwpsLAN+pMMP2lGcNlWiqWYDFte4JfQjlHoayg9fsapXTB8BMSn8TvN7UlKIAgC0RFgtwdct3WJx7HZ27I6K/VTFL/vU+cjj4vr2tuSqKeYSZZGa5oMegx5rA59Tiueq76Zi8RXhppC+QR7/xoNfoCVt+GadswyPpXv5xJ5xJKJeQR0oENaKqU1cfpWBr4mYJ6avFeRyB9sNzFD/gkkFQah+d8mPWwHF7zbhdlMPAPyowo9M3J0qIWp062uubSg/fMWqLex5H3h8hgWa9zU/Ya4MwF3AV7ZYS1xj57LZyHETO3ZvRL/sU+cjj4vv29uQq6aYS5RFapoPegx6rA18Time0yyTV+Lnx7SLjvKuO/L44x7eBV9yacLy+DF2/POIegV1IMAp7guz6RapJmFA/fv9L4FCOtBOfvwtpnY9L5MAX9UkArsazA8fseoMe16fRaZdwnx6Y2wclnYJwFe2VUvwc9mMQuPT0vdF9su+dD5QP9/eZITMJZqi+aDHoMcQz8PG80vMvl0U0lfJY2m2yzwP74LPDhizPH6/MP8I6FuvoA4EOMVBZlArWpyEIfltvviFAwU/UuEHTWekL+8nHSUCLtbFS5kfPmLVI3bODR7vn0/fPJ8oR9aJqSmcY3AX8JUt1hI3KvB1SLjdALKqX/al84F6+famI/VCeoqaD3oMegzxPFw83yrP8Vj5NxeF9Kw4f0e4Xw5plsbvXLI8x0bNOf6IpFdQBwKcgq+DeazFSRiS3+aLXzhQ8CMVfmyVSdWiksfrNuPZ3WB+uI5Vs8T0KYQ0bdrneqMvRLhNtMqiX0yNfHIxfRWAr6yzluAb0dmMIuXToKuu81nVL/vS+UB9fHsbkHohPUXNBz0GPYZ4Hiae03JC78TUqPHlyr9XLaTTsk/q3gLEI1p6hYrdO0X1Jb+2aPzOL5bnmK05x+NIegV1IMA5HioG9W+LkzAkv80Xv3Cg4Ecq/Fgi7Nbp04myH46TgdT54TJW7QhoC1wY+t5EqwzWK0nbD2mfAHxlW7XEDmE+gopDnQbtYmqyC7/sQ+cD9fDtbUHqhfQUNR/0GPQY4nmYeH5TnuMg+/eqhfSTmmdTGxXWab+BfSXtXDcTZn+J80xqeBdDr6AOBDjHEWZULhw2CulIflMUv3Cg4EdT/NIyjbiZ13B+uIxV59m5jni872F2rXuJ9SsJ+2/K/b2Aq4CvbLmW6GWFDNM1ibez329MRLf40PlA+r69TajDGumpaT7oMegxxHP/8XxEHn9X87cqhfRZOc+V12hE/AHLe9+jOc+pEn3wSXOepRH0CupAAUAvlr5enRZTu/W24XlVozrc0iQMyW8cfqCQDoAf9tjKnuVpC/jhMlaNs3P1V0xw6X3TVMWvso122nz5d75JWCpLKwyI6SM/snahZKLwUD77N/nM8+Fy4CtrrCWOabgxKfLXSF0sE9XstwcT0i0+dH4b8riUfXvbctWUcokY8KH5oMegx9rC51jxnHhCRWQqeOuWdapSSD8kzIvoarstzJd82a05/nKJfnivOc+WCHrFeZ5La1Ctly/jeqe9FPk7qQ5LYhIpv0hyz+5y7j4x9ZVxXJL5i/z/PYmQdKF8puOyIx/I+1Q7eF1LBMgT5ZkfJpyEtdleQ/d7KH6gkO4O4Efz+GEqbo62hB8uYtU89pwfS56HplrTOoTfc8TqHfm7l46SRBK+eyS3n0oOTkq7ey4Fucn6jcOae+rWrhXc0/2c417IQg/103KZ2K6Hr4SvrJGWeJhj23xEFtn3a/m3z6J4pFsMv+zCd6bGG1+2Fdq3I1etVy4RAz40H/QY9Fib+Bwjnv8tz7Mz5+9VCulrZSy+JI+7L6bPZujWHgmzYrpuWZwyevCB5jxDAeuSzvTUEumMr0gSfTdwYItyOqDbGkOnu7y8k4mQdKU0vqti5m7RVTe72C/KfSVy0e6UuN/jYvp6SgsTScJgr/GSX5/8iCV+m1ZIBz+az488XGHXmt8SfriIVTvZc46VOAetdaqOsHgmkyqaatkrfq5buEnM3OTIFoulrU0q72WjtK8eaddPhfm0y++WmuKYof/+TynozBFTU0g/snPNgq+Er6yRliD/8irnfVKCvEz6k49KcroiUd1SxnemzhsfthXStyNXTbvwlhJ8aD7oMeixVNGEeH7MIGZXXSOdg2yQCuxnRfGyLyY+eI3QLxFjC90Hnh0B65LO9NRGaZy3xcwv2joHRgb0pstLeM9+36sxft5eJUraJ+w+b1Q4V93EyUp2jqpTUl0lYbDXeMmvT37EEr9NK6SDH83nRx5UMfh7i/jhIlZdFtU2zjnMjr+UU8i4oxGP1y2vRcnPF0W85o3+nMts4jeLpFC9vwmLe+NJqW7jswEl4fwMXwlfWUMtsVQWJXTv9JtSkDno6V248stlfGfdeFPVtkL6duSq6RfeUoIPzQc9Bj2WKuoez/vk+eha3fYycF1IV0EfSmjmyscufvhEwTl6xMyNQqmtsrwXXSF9KGBd0kueu0DTObuVvy+TjuKDdFS9GnE9mWP4NOpgoXQmvwrznVpTCVJVX1odxcmEco67FfuSO/SbDt4P7DVOv/vgRyzxuy1S4hMC4Ecz+aHDOjF9ROCClvGjaqx6wZ5zucWxJ9ix57v8dkQTn3cbXof4OSqmjy5abJDkqSM4TITuiMXzcIyxY/NGRZ4TaW3qBV8JLVEm+X7dRXc/lYlf6rqliu+sA2+q2FYo345cFYX0VDQf9Bj0WKqoczzvUXixoeC3PgvpGSi23sp5VhPb1H3stt1wVFdI3+rZt3jPc3vEzCklC5ROJyOj6TFL2DHq718qf6OpefSlji8ev4Udk+JXsPmaF1yFRHUUJycZsapMG9vqwTHAXuP0uw9+xBK/fSLsqOGQAD+ayQ8dVEG/r4X8qBKr+Iif1xbHHhQzp4J2w7DGLkwSYFpH+AFLnE2SyyXsWudKJF9DFv3x0TBxWyXSmuEAXwktUTYZfdJFe38RfoqpLv1yFd+ZOm+q2FYo345cFYX0lDQf9Bj0WKqoczz/XZ7jrMFvQxTS1Zire9aizUO3ao6hD+ZzLa6tW2amz6NvCZLn8mHz44rwIafxr+am+Vo5o/Lft4upKQwbNEGfk/uvBAk7XMGZNwX9rA/2VjgX3xTliIP7g73G6Xff/AgpfvkUpacN4i/40Ux+5IlgH4loXfhRJVYNlxStfIQu8WBRwTF7czhZhNvCfB1Bjh+W7+89E6q9FtfiRbWBLr/9JLqv7QlfCV9ZBy1xThQXCC8m7Jer+M7UeVPWtkL6duSq9S28xYJPzQc9Bj3WZj77iOfZ7JFnhu8vZCGdcEbol7Qp2mdDtz/HZcNr7hH6kfA9Hn1LkDyXC+VszS36gkJTbXRf6vZpHoq+6nyQDrHoGr6nvJfFVXaPV1oqRNSdo29XOM+ocD/iCPYap9998yO0+L3FHPnihnAX/GgmPzgeKDxZ0GJ+lI1V19m7GjY4ZiFLcKgdMDjurDDbaE/FSVFt4y2+CV038JEZDy2v9Y4df7bAz+9IxHbgK6ElbEHv+m8lQT4hfq6nqmu3LIsgIf1yWd+ZOm/K2FZI345ctf6Ftxjwrfmgx6DH2sZnX/E8WxufCrWrDe8ldCGd8I/mGTcXHEP7n3wWdku8UNH6iNCvsf7Ks28JoqcuazqRptR1m7bCxfUS+WDnDX9fZoH6EOAOaGdLhYgaaMjwZ5c4xzox/cuoK4EJe43T7775EVr8rhTTRzw1ZXkX8KOZ/FCRjaghwbe25fwoG6v4RngmiSlfW9B0JNNNYbceIB+9+cVS4PUKu7WF+SZdJy3fwRVNoph3v/0JFQHgK6ElbNCn+I0JxY77xPQ1PHm76/DZXPrlsr4zdd6Usa1Qvh25ar0Lb7EQQvNBj0GPtYnPPuN59g6OW9xPjEL6Gs3zjRgct1n83GxXbVSYp4/gg2JqJsSQ1I1ZP18QM2dMjHr2LUH01AQj3AIZpLs5l7di+nB46rhu0xfe1SCwrRIzpxvMa6kQGRTlN8+h3YGPKST7T7iZhgF7jdvvvvkRQ/wul9fNHPs94XdN6xAAP5rJjww0GuCTsJ9a2lR+lIlVK9gxzwyOGRL2G+ToksRJUTyiha/X+FsJccgTPxvfu9Hyems1fVOHD5PwldASNjaeJVw0CnKRpljyR5fk+5zD53Pll8vq/JR5U8a2Qvp25Kr1LbzFQkjNBz0GPdYGPvuM55ltPrK8pxiFdMI/JbUKjbQfF2b7YDyX/Nyh+dsez3rFu55aIGauQTcmuo88WaHpdDLEfsOgn+rmBvwr4L8tFyNvSjhhlVg09YM2NOhxeE+w1zj9HoIfMcXvBqX/yJkeqSlnwY/m8oMwR3mOI+BH6VjFN1a7YHDMC3bMhOG98Y2mitY2HdIkXbZFEi5Wu43U6pHFMLUwVoYbdzR+YThhnwBfCS1hU8hSRy1t6fLbLWLm2t4ma9XG8su2vjN13pSxrVC+HblqfQtvsRBL80GPQY81lc8+43m23BBpp2WW9xWrkH5ClFvvPMM2qQFowMWk1CJfZFy6JKb2MchwTcz8CLzAo28Joqf4Bg80ZaFoYXy+1t1DKbbzcLAmhOZkPd1yMXJelBtp0SPfeeZ8yPAPOLon2Gucfg/Bj1gj0m8zx7y0xpwFP5rLD8JN4X50YxP4YRurxoTdplHDGps/ZHhvB4TdZo0P2e/Pl+gPvonQaIF4dLERJiUn3zRJZz98JXxlzbWEOiLRZJRZn5i5dm820ik1v2zrO1Pnja1thfTtyFXrWXiLidCaD3oMeqzpfPYZz3W26brNcty/29n5//T0Hmnd+K+i2sfnsnVJr3rqiuYlDVo4Para01eI2QaBwHb9q9CJA3c6m1ouRjaK8jtUE9aI6RsLuFhfE/Yap99D8CP2GulN2KwJ/GguP7Jd5a8H6qc68cM2Vn1kNl+01h7fpZ6OmW94bw/YsX1dfrtUw601JfqDJ3/7u/z2N/bbXyq8h8Oa+38p3KxlCF8JXxlDS/DRhKYfFAY0z/ndwft37ZdtfWfKvCljW6F8O3LV+hbeYiG05oMegx5rOp99x/M6FtL7hX7zcNc4qnmWjZ59SxA9xdehM3HYfLfWop3U+YL04wkSlb+cstNpOPYHIFVeczHNUP0KN1rieC66q66vC3uN0++++BFT/PLdmhc2IIEAP5rJj2PC7YjGJvLDNFZx0fhPwXmXa2LrA8N7WsaOe1fw+4OapMcW88X0zXzovxdZJJarK76HG5r+OgtfCV9ZUy1xowI/jmu4UHVTSB9+2Ubnp8wbW9sK6duRq/rNVWPmEj4QQ/NBj0GPpYg6xfM6FtLnCvvNRm3RK6bvk0LtSQC94l1P9Qv7XdEHNQbdY/H7VKconRJuptM0TZxcFtOnBdkKNu5Uqkx9hL3G6Xef/IglfskG1JF2TVhjEvxoJj/2KjY6J1D/1JEfprGKj9I5U3Be3aieY4b3xDcrulrwez7FucwUSz51+V6BuFWTvA8O3sN8MXMa7Hdhv14kfCV8ZQpagq+PaqOBZ4mZReGTCfplU9+ZOm9sbSukb0euikJ6ypoPegx6LFXUKZ7XsZDOZ15s8fAOT2ieY51n3xJET/EpJPdLdEbR7sW6LzjbEiQqnyp0GOLk/7GFnXOo4vFVNk+Avcbpd5/8iCV++WZWdd7RHPxoLj+2yfPRxkohR4TXkR+mseqmpWi8UdLmF2pEd9Fo1HH2+10l+uEJO8dmA/vK2pijd7FP02d/JGQr8JXQEqb4zs5lCxfFGN9+2dR3ps4bW9sK6duRq6KQnrLmgx6DHksVTY3nHLE2G1XtztW64ypovX6+NvrFAL4liJ56zE6yu0QQL/qqdZf93sdLqopZGnK5Wuuu7uKEvtio0zJt1w/i0xBvVrgX2GucfvfJj1jid1ukgOUT4Eez+LFOig+afrqk5DkOiXJf6+vID5NY1cME3aRB/7wS5dbrvSRmjgKaV3AMF5sDln2wnh3/uOD359jv91jYRxFesHM/g6+Er6yhluDct/WnvDB8KUHdYqrzU+ZNGdsK6duRq6KQnrLmgx6DHksVTY3nHLEK6SfF9M3DXcesxxoezPbsW4LoqcVi5m6+RWJlHgvi/xo87KSwH8EQGtsNSFrHBMgVrit989HS8bjagRr2agdX/R6SHyiklwf40Sx+9Elf+0mUXyNxu4Fwbxo/imLVWgP7pRF+g12SKZNRLINi5uinfwyO40US2ymcjywTPz5aaolGBOtAmy4tKjj3EU1BDL4SvrJuWoKv773Y8ng+GvBAhXvx6ZeLfGfqvCljWyF9O3LVcKhjIT225oMegx5rA59TiuccsQrpE6L66G4TH0DttYGtuvAtQfTUgRIn4Gv/FK1LtVnj8I6z39B6byORSfp7QV9QZ4+J9oKLt80RkjDYa7zkNxQ/6lhIp006LkmRRmKGNopZE+F9gx/N4QeJ53fSnjaUvCca9fehgsirKz+KYtXxAvsdlEJvbpdkqihxozUpafQPn4J8mv2ORlH9WlDYsQHnc9GGUvNE9420BnOSzdnCbFo03xTsayL2A18JLWGDW6LaEh4nhZt1QV365TK+M3XelLGtkL4duWo9C28hdEwozQc9Bj2Wmh5rczzniFFIV2Ou649wf4qZsyAWB/ItQfTUbWG/xhRfG6hoShlfT48c4Arl77uls5gbOejyvlDXwaL7fdNpK1ssSmiEgzpKxGYqi6skDPYaL/kNxY/bon6F9FGNqCOBsjayDwM/6smPhbIP6Tw7StwLJQ00Rfu9FLpzW8aPoljFlw3YyPrulSaR/ax5hqVdrn9PFjz+6sJJSn4eaZLe5yUTt0Uyic6OeySKRybuFPlrPZId/pfjE7KlPkzWOFTP/zwR+4GvhJawwYioto6mmri/TkS3lPGdqfOmjG2F9O3IVePp4aq5hE8dE1LzQY9Bj6Wmx9oczznKFtKXy+eiZvNhg2Y4PBM/Z5i5ih2zNbH/geR0CnVJJ3pqFrsBk11P+Zo0JgbEneQJJs7fSAOIDe6Y5yjOkBz5HgGopHgXOAmDvcZNfkPx4zW7zkeP/eMiIe0R+tER1CYCvmvwoxn8oATosXC37uiVlvKjW6ziI4x6WMJ1QnO+O6J4lGSW+NHU5BdSSL5hx/Qq16Jz6taavsyOWWTI/39YgmSySdkFoR+ZM1ueL29TwF3y9+8L/EwPO//5BOwHvhJaoowfUwsq34X5utRLmQ1XnYHge8mtPN9ZB96Usa2Qvh25aji45r8vHRNS80GPQY+lpsfaHs85yhTSl2riwkNDfana93ZHz0DFeL5E0cnE6pJO9NQudvCowTGb2DFXDY7ha1Jtkv8+LIkxmEjQ5WvykdNbK+/xNDTJ/96Z2kem089cJGGw17jJbwh+bMgJ0H2e+sdFQtpbIGr7Ar1r8KP+/MgSB5cbeK1rKT+6xSqeCCyTjYTn9ZzzHRT6UTh7pCinZJhGMr2VHOnPsYsVMhG7LxMP3cixAXbMQYOkQB0h88gwaRPymdVrUb/RtMu/5Xny8ItyzOEuvxtgycrKBOwHvhJaogxWs2T1mSgeXUXcfKAccysR3VLGd9aBN2VsK6RvR64ax19V5b8vHRNa80GPQY+lpsfaHs85yhTSd+b0D31s6FYcP69wZ4eDe6eliU4xnj0Vfpf+KVuXdKKn+PQMk07kuwmbrCv0JecFPxHTp+vFxquc+4Qw+Qk+IsX0a6aLJAz2Gjf59ckPcr7ZtETdNWgUAU3nne24f1wlpONdhMX2QO8a/Kg/P8YcJ1QTLeZHt1iVdz8XCwT0c4M+p2sOdUkS1bUvu41sUtcV/K+LwF8gk8AsMfpd2G248zXn/t4W3N81JtbzErKryu9+ScR+4CuhJcpqiXXs3MTjTTm/XSYLINlvbwr7jep8+mVb31kH3pSxrdC+HbmqP/jkvw8dE0PzQY9Bj6Wkx9oezznKFNJXFvCAPkhlxexeyYknyjMPVLxnistnxNQmyepa67sSrktW1lM97IEnhdku3y/F9K9ZJmvd0O62H+Q1Pkjj2ynSAyUKz+RzkZCjL03roUtm4DYLKCGSMNhr/OTXBz9udEma8hr9/oWj/nGVkFIQoa/U3zT3OxTgPYMf9efHbscJFbWjLedHXqwalAkn2fBn+d5N3tUyeZ68/qZphRvZMU81vyMxbjJC6SIT+MMKr+lejilJAPnSMqNzXmruj56xaEpoNuLqq7R5ug8aqTVXub9smjK990MVRbor+4GvhJaoqiUWssJFNprtmuQsFV3uKUWbt7IY4Aq+C+k631kX3pS1rdC+HbmqW4Tgv2sdE0vzQY9Bj6WixxDPu9uZTXzfY9Bn35ldHTWM4zrQh3TaPHdcOTfNqKDlh1bVoC4ZUk8BwDSslk4ka3MCJ2FAnOS3ifDpQLP18Vagm8EP8CMKP8rEqiJQYnJCisevsj2R4nGe5vc04uWV/B2JzJESz3BBJoBfZfLyVQr9GzJZWlzhedbLc32TAvQPw2IXJSxb5X9TkW2LmBr18kG5RxqRQqMkl3h4t/Cv8JWxQcWJ47IvMrv/JotB5BNoreLtwm5EYiqJnw/fmTpC+3ag/mhKHIIegx5rOw9ixXOXoI8CVBynj89vlWeg9/9OPhvNktjo4Fp0LprhsE/qw5j9UsW3oJAOIAkD0O8JJqTjUrAB4Af4AX4AbgH7ga+EX0biBwCIQ3gOAPYDANBTQGOxBkkY+r1FDrRP5O8iD4Af4Af4AcB+4CsBJH4AgDiE5wBgPwAAPQUAWsxlhnoXXYJ+TwB8p+vLDs5J05tomttr4X5zVAD8AD+ANgP2A18Jv+zeLwMA0L44hHgKwH4A6KmG6akfgdpF2E9QqBtTfGzQc6Vur03tdxc4zPr4gINzjompTXPWonvBD/AD/ACcosn2A18JxPLLAAC0Lw5BjwGwHwB6qmF6CoX0ZuIu6/9lSH6D2GtT+90F/mJ901/hXDRi744UFTvQteAH+AF+AM7QBvuBrwRC+2UAANoXh6DHANgPADRUT30L1M7DfoJiiBnrhYY8V+r22tR+rwraXfy70i9PKpyLprfRruk0vW0duhb8AD/AD8AZ2mI/8JVASL8MAED74hD0GAD7AQDoKaCGuMISsaPoEvR7BKzstJdKf7yX/1YFmwTWiAM/wA/wA/AB2A98Zdvhwy8DANC+OIR4CsB+AOgp6CmghtjXaU8V4x3vtL2dNg9dg373jI2ddklMTUfL1nmlUXWLYR7gB/gBfgAAAF8JvwwAAAAAAAA9BQApYkGnbeu03TIxW48uQb97RG+n7e+0ETG1phvWFQXAD/ADAAD4SvhlAAAAAAAA6Kmu+D8xJDDevTSYigAAApV0RVh0TWF0aE1MADxtYXRoIHhtbG5zPSJodHRwOi8vd3d3LnczLm9yZy8xOTk4L01hdGgvTWF0aE1MIj48bXN0eWxlIG1hdGhzaXplPSIxNnB4Ij48bWk+bTwvbWk+PG1pPl88L21pPjxtaT5pPC9taT48bW8+PTwvbW8+PG1vPlw8L21vPjxtbz57PC9tbz48bWk+bTwvbWk+PG1pPl88L21pPjxtbz57PC9tbz48bWk+aTwvbWk+PG1uPjE8L21uPjxtbz59PC9tbz48bW8+LDwvbW8+PG1vPiYjeEEwOzwvbW8+PG1pPm08L21pPjxtaT5fPC9taT48bW8+ezwvbW8+PG1pPmk8L21pPjxtbj4yPC9tbj48bW8+fTwvbW8+PG1vPiw8L21vPjxtbz5cPC9tbz48bWk+bDwvbWk+PG1pPmQ8L21pPjxtaT5vPC9taT48bWk+dDwvbWk+PG1pPnM8L21pPjxtbz4sPC9tbz48bWk+bTwvbWk+PG1pPl88L21pPjxtbz57PC9tbz48bWk+aTwvbWk+PG1uPjE4PC9tbj48bW8+fTwvbW8+PG1vPlw8L21vPjxtaT5tPC9taT48bWk+aTwvbWk+PG1pPmQ8L21pPjxtbz4mI3hBMDs8L21vPjxtaT5pPC9taT48bW8+PTwvbW8+PG1uPjE8L21uPjxtbz4sPC9tbz48bW4+MjwvbW4+PG1vPiw8L21vPjxtbz5cPC9tbz48bWk+bDwvbWk+PG1pPmQ8L21pPjxtaT5vPC9taT48bWk+dDwvbWk+PG1pPnM8L21pPjxtbz4sPC9tbz48bW4+MTg0NTk8L21uPjxtbz5cPC9tbz48bW8+fTwvbW8+PC9tc3R5bGU+PC9tYXRoPo8zcTEAAAAASUVORK5CYII=\&quot;,\&quot;slideId\&quot;:11089855,\&quot;accessibleText\&quot;:\&quot;m _ i 等於 相對補(屬於A但不屬於B的) 左花括号 m _ 左花括号 i 1 右花括号 逗號 空格 m _ 左花括号 i 2 右花括号 逗號 相對補(屬於A但不屬於B的) l d o t s 逗號 m _ 左花括号 i 18 右花括号 相對補(屬於A但不屬於B的) m i d 空格 i 等於 1 逗號 2 逗號 相對補(屬於A但不屬於B的) l d o t s 逗號 18459 相對補(屬於A但不屬於B的) 右花括号\&quot;,\&quot;imageHeight\&quot;:7.570073761854584},{\&quot;mathml\&quot;:\&quot;&lt;math style=\\\&quot;font-family:stix;font-size:16px;\\\&quot; xmlns=\\\&quot;http://www.w3.org/1998/Math/MathML\\\&quot;&gt;&lt;mstyle mathsize=\\\&quot;16px\\\&quot;&gt;&lt;msubsup&gt;&lt;mover&gt;&lt;mi&gt;n&lt;/mi&gt;&lt;mo&gt;^&lt;/mo&gt;&lt;/mover&gt;&lt;mi&gt;i&lt;/mi&gt;&lt;mrow&gt;&lt;mo&gt;(&lt;/mo&gt;&lt;mn&gt;0&lt;/mn&gt;&lt;mo&gt;)&lt;/mo&gt;&lt;/mrow&gt;&lt;/msubsup&gt;&lt;mo&gt;=&lt;/mo&gt;&lt;mo&gt;&amp;#xA0;&lt;/mo&gt;&lt;mn&gt;0&lt;/mn&gt;&lt;mspace linebreak=\\\&quot;newline\\\&quot;/&gt;&lt;msubsup&gt;&lt;mover&gt;&lt;mi&gt;n&lt;/mi&gt;&lt;mo&gt;^&lt;/mo&gt;&lt;/mover&gt;&lt;mi&gt;i&lt;/mi&gt;&lt;mrow&gt;&lt;mo&gt;(&lt;/mo&gt;&lt;mn&gt;1&lt;/mn&gt;&lt;mo&gt;)&lt;/mo&gt;&lt;/mrow&gt;&lt;/msubsup&gt;&lt;mo&gt;=&lt;/mo&gt;&lt;mo&gt;&amp;#xA0;&lt;/mo&gt;&lt;msub&gt;&lt;mi&gt;f&lt;/mi&gt;&lt;mn&gt;1&lt;/mn&gt;&lt;/msub&gt;&lt;mo&gt;(&lt;/mo&gt;&lt;msub&gt;&lt;mi&gt;m&lt;/mi&gt;&lt;mi&gt;i&lt;/mi&gt;&lt;/msub&gt;&lt;mo&gt;)&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lt;/mo&gt;&lt;msubsup&gt;&lt;mover&gt;&lt;mi&gt;n&lt;/mi&gt;&lt;mo&gt;^&lt;/mo&gt;&lt;/mover&gt;&lt;mi&gt;i&lt;/mi&gt;&lt;mrow&gt;&lt;mo&gt;(&lt;/mo&gt;&lt;mn&gt;0&lt;/mn&gt;&lt;mo&gt;)&lt;/mo&gt;&lt;/mrow&gt;&lt;/msubsup&gt;&lt;mo&gt;+&lt;/mo&gt;&lt;msub&gt;&lt;mi&gt;f&lt;/mi&gt;&lt;mn&gt;1&lt;/mn&gt;&lt;/msub&gt;&lt;mo&gt;(&lt;/mo&gt;&lt;msub&gt;&lt;mi&gt;m&lt;/mi&gt;&lt;mi&gt;i&lt;/mi&gt;&lt;/msub&gt;&lt;mo&gt;)&lt;/mo&gt;&lt;mspace linebreak=\\\&quot;newline\\\&quot;/&gt;&lt;msubsup&gt;&lt;mover&gt;&lt;mi&gt;n&lt;/mi&gt;&lt;mo&gt;^&lt;/mo&gt;&lt;/mover&gt;&lt;mi&gt;i&lt;/mi&gt;&lt;mrow&gt;&lt;mo&gt;(&lt;/mo&gt;&lt;mn&gt;2&lt;/mn&gt;&lt;mo&gt;)&lt;/mo&gt;&lt;/mrow&gt;&lt;/msubsup&gt;&lt;mo&gt;=&lt;/mo&gt;&lt;mo&gt;&amp;#xA0;&lt;/mo&gt;&lt;msub&gt;&lt;mi&gt;f&lt;/mi&gt;&lt;mn&gt;1&lt;/mn&gt;&lt;/msub&gt;&lt;mo&gt;(&lt;/mo&gt;&lt;msub&gt;&lt;mi&gt;m&lt;/mi&gt;&lt;mi&gt;i&lt;/mi&gt;&lt;/msub&gt;&lt;mo&gt;)&lt;/mo&gt;&lt;mo&gt;+&lt;/mo&gt;&lt;msub&gt;&lt;mi&gt;f&lt;/mi&gt;&lt;mn&gt;2&lt;/mn&gt;&lt;/msub&gt;&lt;mo&gt;(&lt;/mo&gt;&lt;msub&gt;&lt;mi&gt;m&lt;/mi&gt;&lt;mi&gt;i&lt;/mi&gt;&lt;/msub&gt;&lt;mo&gt;)&lt;/mo&gt;&lt;mo&gt;&amp;#xA0;&lt;/mo&gt;&lt;mo&gt;&amp;#xA0;&lt;/mo&gt;&lt;mo&gt;=&lt;/mo&gt;&lt;msubsup&gt;&lt;mover&gt;&lt;mi&gt;n&lt;/mi&gt;&lt;mo&gt;^&lt;/mo&gt;&lt;/mover&gt;&lt;mi&gt;i&lt;/mi&gt;&lt;mrow&gt;&lt;mo&gt;(&lt;/mo&gt;&lt;mn&gt;1&lt;/mn&gt;&lt;mo&gt;)&lt;/mo&gt;&lt;/mrow&gt;&lt;/msubsup&gt;&lt;mo&gt;+&lt;/mo&gt;&lt;msub&gt;&lt;mi&gt;f&lt;/mi&gt;&lt;mn&gt;2&lt;/mn&gt;&lt;/msub&gt;&lt;mo&gt;(&lt;/mo&gt;&lt;msub&gt;&lt;mi&gt;m&lt;/mi&gt;&lt;mi&gt;i&lt;/mi&gt;&lt;/msub&gt;&lt;mo&gt;)&lt;/mo&gt;&lt;mspace linebreak=\\\&quot;newline\\\&quot;/&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22EE;&lt;/mo&gt;&lt;mspace linebreak=\\\&quot;newline\\\&quot;/&gt;&lt;msubsup&gt;&lt;mover&gt;&lt;mi&gt;n&lt;/mi&gt;&lt;mo&gt;^&lt;/mo&gt;&lt;/mover&gt;&lt;mi&gt;i&lt;/mi&gt;&lt;mrow&gt;&lt;mo&gt;(&lt;/mo&gt;&lt;mi&gt;q&lt;/mi&gt;&lt;mo&gt;)&lt;/mo&gt;&lt;/mrow&gt;&lt;/msubsup&gt;&lt;mo&gt;=&lt;/mo&gt;&lt;mo&gt;&amp;#xA0;&lt;/mo&gt;&lt;munderover&gt;&lt;mo&gt;&amp;#x2211;&lt;/mo&gt;&lt;mrow&gt;&lt;mi&gt;k&lt;/mi&gt;&lt;mo&gt;=&lt;/mo&gt;&lt;mn&gt;1&lt;/mn&gt;&lt;/mrow&gt;&lt;mi&gt;q&lt;/mi&gt;&lt;/munderover&gt;&lt;msub&gt;&lt;mi&gt;f&lt;/mi&gt;&lt;mi&gt;k&lt;/mi&gt;&lt;/msub&gt;&lt;mo&gt;(&lt;/mo&gt;&lt;msub&gt;&lt;mi&gt;m&lt;/mi&gt;&lt;mi&gt;i&lt;/mi&gt;&lt;/msub&gt;&lt;mo&gt;)&lt;/mo&gt;&lt;mo&gt;&amp;#xA0;&lt;/mo&gt;&lt;mo&gt;&amp;#xA0;&lt;/mo&gt;&lt;mo&gt;&amp;#xA0;&lt;/mo&gt;&lt;mo&gt;&amp;#xA0;&lt;/mo&gt;&lt;mo&gt;&amp;#xA0;&lt;/mo&gt;&lt;mo&gt;&amp;#xA0;&lt;/mo&gt;&lt;mo&gt;&amp;#xA0;&lt;/mo&gt;&lt;mo&gt;&amp;#xA0;&lt;/mo&gt;&lt;mo&gt;&amp;#xA0;&lt;/mo&gt;&lt;mo&gt;&amp;#xA0;&lt;/mo&gt;&lt;mo&gt;&amp;#xA0;&lt;/mo&gt;&lt;mo&gt;&amp;#xA0;&lt;/mo&gt;&lt;mo&gt;=&lt;/mo&gt;&lt;msubsup&gt;&lt;mover&gt;&lt;mi&gt;n&lt;/mi&gt;&lt;mo&gt;^&lt;/mo&gt;&lt;/mover&gt;&lt;mi&gt;i&lt;/mi&gt;&lt;mrow&gt;&lt;mo&gt;(&lt;/mo&gt;&lt;mi&gt;q&lt;/mi&gt;&lt;mo&gt;-&lt;/mo&gt;&lt;mn&gt;1&lt;/mn&gt;&lt;mo&gt;)&lt;/mo&gt;&lt;/mrow&gt;&lt;/msubsup&gt;&lt;mo&gt;+&lt;/mo&gt;&lt;msub&gt;&lt;mi&gt;f&lt;/mi&gt;&lt;mi&gt;q&lt;/mi&gt;&lt;/msub&gt;&lt;mo&gt;(&lt;/mo&gt;&lt;msub&gt;&lt;mi&gt;m&lt;/mi&gt;&lt;mi&gt;i&lt;/mi&gt;&lt;/msub&gt;&lt;mo&gt;)&lt;/mo&gt;&lt;/mstyle&gt;&lt;/math&gt;\&quot;,\&quot;base64Image\&quot;:\&quot;iVBORw0KGgoAAAANSUhEUgAABc0AAAMyCAYAAAC/x+l6AAAACXBIWXMAAA7EAAAOxAGVKw4bAAAABGJhU0UAAAGXt1SlOAAAgABJREFUeNrs3Q/oFeWeOP7ningjXEFExCsSuBIhXQkiuhEhgTdEIlwhRCLcCET6thESG22ESMRKRES4QYiEKyKESEhEIG5ERLhEhLQRgisS3RBZCQlxxXv7zfM781nPZz7PnM855zPnz8y8XvBwb37OeWbOMzPPeb+fM/M8IdBtS833f6tDCAAAAADAQq3KyqmsXMnKXSPe1qKsPJ6VI1k5l5XrWbmZ/+/ZrBzIyj1D1LsmK5ez8lVW1jmkAAAAAAAMI96dHQebfwrDDVYPYltWLmblt7xcyMqxrHyQlc+7/v23/N9XDlj/2qx8n5VrWdnu0AIAAAAAMIjXQmeA+lLo3Kk9Su+H2wPi8c7yPYnXxEH7r7teFwfyNw64nRWhc8d6fP8+hxgAAAAAgH7E6VFmBqbXjnhbH4bZd5E/0eO1S7PyTddrr2Zlw4DbW95Vx0GHGgAAAACAMnFO8ZOhM6AcpzG5d8TbeyvMHjA/1Md77g6du9Fn3nM+K8sG3G6c2uVS/v63HHYAAAAAAFLiXOH93PFdha1h9oB5HAhf3ed73w6DD7YXxaldbuTv3+vQAwAAAADQbX+4PQj97oi3tTjMXvQzlqMDvH994b2x3D/Efrzc9f5NTgEAAAAAgPF7PnQGa5+fon3aEm4PHsfB7DtGvL0Xw9xB70HvbP+68P7PhtyXc/n7fw6dhUIBAAAAABiTR7Py19AZpP1r/t+TFhfG/DncHnzeMYZtng9zp2ZZPGAd+8PcgfeNQ+xL9zQxx5yiAAAAAACj93dZORBuD5jPlL/m//53E9y397v254cxbO+BMHew+8wQ9TyeqGfYaWW+C6ZpAQAAAAAYud9l5R/D7Du5UyX+fVf++nHaUNiPF8awzTcSn//gEPUsKWnHYeztquOc0xYAAAAAoHp/ysp/ht6D5cXyn/n7xuXDwvZXjWGbnyc+97BTwlwN1UzRsrZQx3anb+NtzsrbWfk0P49uhM40Qb9m5ZusHMnPg8WaCgAAAAAW5g9ZOZqVv4XBBsxnyt/y9/9hxPu5rrDdr8bQNotCZ2Cy+Jm3DFnfx4m6dg9ZV/c86984jRspDoC/lJUfB7ger2TltdB5sgEAAAAAGMAdWXk1dO5U7TUIF+fP/ucwex7tVIn1/Ete7ygUp0l5awxtdG/JZx32DvejibqOVFTXw07pRnkwzF2A9nro3G0eF4NdkZX1oXN3eVwQ9lbhtefzOgAAAACAPsSBtv8OvQfB/ycrz4fb0z3E//2nkJ5ipLv8dxjNdCGXCtt5cgzttK3kMy4asr73EnWdHrKuZwv1HHJaN8ZTYe4g+NdZuavHe+I0PxcL77mRn8MAAAAAQIk/ZuU/Qu9B7zhY92+hcydryor877fmqedMvr0qbAzVzAU+qGcS272+gPqeS9T3y5B1bU3Us8gpXnupcyQ+5bGsj/fGJyAuJd5v4BwAAAAACuJAd7zLucqB7j/mr1/IAHy/ng/V3e09iDdDdYPc0dMlbTSMZYm6NjnVa+3JxDGNc+rfPUAd9yWu83jH+QOaFwAAAAAGm1LlH4bcRj9TvVzN92PxkNv4sFDftTG13+GQXmhxWDtL2mfYdikuUrrPKV9bG0LnKYbiubF/iLpSP/bEO9CXaWYAAAAA2uzPWfmv0N/inb9f4LZ+n9fTz6Kifx6i/vOJesbhSOIzXF5AfTtK2uXOIesr/hhy0mlfS/GpiXMhPRXQMAPdK8PcH1TMew8AAABAa/19Vj4KvQev/5aVf8/KHyredqzvaF5/r+1/lO9nP+KAYnG6iVNjasvUoPlPC6hve0l7LB2yvuL0OFec/rX0Usl58e4C6jxUUuf9mhsAAACANolzf/9v6D1gfTYrfxrxfvwp306v/biR7+98libee2JM7ZmanuXnBdT3ZKj2TvNTYTJzvVOdeH6XTZ/04ALqfaSkzs81OQAAAABtEqc+KRuk/ktWdmXld2Pal9/l2/tLj33a3Ec9Dyfed3xMn+H9UO2c5mXTsww7p/nJRF2rXAa18krJOfFzBXX/XFK3RUEBAAAAaJXi1Czxju5/DcNPAbJQcbsH8v0oTtHSjy1h7qDf0THt+96QXtR0WE8l6ru1gPqOJ+p71CVQK5dCemD7SAV1Hyup+7hmBwAAAKBN4lzhMwPUg8wdPo79mhnQvzHAfm0NoxlQ7MfOkF6ccVjPJOr7ZQH1pQbNH3MJ1EbZFCq/5efeQj1dUndcJHS55gcAAACgTeJc4ZundN/ifv2/AV4/yTvNUwP2vy2gvjcSdZ1ZQH0Gzevt7VA+aH5vBfXf16P+ZzU/AAAAANTTpjC56SWWh2oX7vwgVHvXfGrQfLNTpja+C+WL5FYhLgp7s2QbJzQ/AAAAANRTnBN9kgN+10J1A9OphTt3L2DfTiTqW+OUqYVlofwu8G8q3M63Jdu47hAAAAAAQD3Fu2XjYpndA36nxrj91MD09iHrOp+o6/4F7NupRH2LnDK1sC2UD5pX+STFyR7becBhAAAAAIDZ4gBrnPc4Ljp4KCtfhP6mC1mVlX1Z+Sp07liNU0DEAeHXQ+fO8Kr9EGYP9n0/xjbaE+YONr4xZFsXB/+vLHDfPi3Ud80pXRuvhfLB7Pcr3M6hHtt52mEAAAAAoM3ioO3DobMAYJxb+8uQnu94Z486FmdlfyifJzmWOE9z1QPnxbm7fx1ju92V+Iwnh6jn4UQ9hxa4b1cK9X3sNK+N4z2uod0VbmdPj+0cchgAAAAAaKN3Qmde4+JdzqkSX1M24B3nyv66jzqGvRO7l+fDZKch+TLMnQ960O3vTXyGRxa4X8UfL950utfGZz2unx0Vbmdnj+2cdBgAAAAAaKN4N2mc+zoOePe6QzyW0yV1bMzK5dDfgHksFyr+DBvCZOdjfjqx/U0D1lEcJP1hgfuUWiD1cad7bVzrcf1UeRyf6LGdHx0GAAAAANou3h39UigfRHs+8Z445/nVcHsu8V1ZuSN0pmopmy/55gj2/WIY3d24/bTbpcL23x3g/WsTbbRrgfu0NdHmi53itdHryY/HKtzOlh7bueEwAAAAAEBHnBM8NYi2rvC6+N8zd5jHxQmXFP6+LIxvMO71wjYOjrnNinebxzZc3ud73wjVL2T6bKHOExM6l3aE/p9AmJYy6QUwl8yzf5sq3Nbmeba1SHcIAAAAAJ1B7eLg2beF16wMnWlW4t/29qgrNRB3aQT7vL6wjbMTaLePCvvwVh/viXeZXw+z542/v4J9OVrYly0TOpcMmg9u6Tz7d2+F27p7nm3dqTsEAAAAoO3uCenBs9e7XhPvPj2T//srPepaEca7wOAnYfbg8/Ixt13c3reh/8HqOI1NcRHRqgZsf+qq8/wEzyeD5oNbMc/+La34nO21rWW6RAAAAADaLs5bnho8e6jrNW+H21Oy9LK1pK79I9r3Bwvb2T2B9ouDkGfC7Klonku8Lk5t80XX6+Ld5lXNw75xCtphhkHzwW0I4xs0H+dd7QAAAABQS/Eu8OLA2eWuvz+R/9vnfdT1XEgPxI1yqpCPu7bzxQTbMU5Zc7VrX+JCpcez8kFWPg2zF3o8HTrTZFTlzVDt/OgLYdB8cOO803y+QfP7dIkAAAAAtFmcduVmmDtwdjj/+6qsXMnKj6EzsDefY4m6Yv2LR/gZ4vQy3QPS90+wPeP0K8+EzmB5nMc93k0e7zy/Fjp3o8cFQDdWvM04CNo9WP+I07p25hvIHueguelZAAAAAGi1R0N64Gxb/veZO6Qf7rO+84m6PhnD59jftb1PW3YM93V99ned0rV0R+g9kL2mwm3NN6e5hUABAAAAaLW42GfZneF7wmDzka8J6UG4l8bwOeId8990bfOJlhy/OE/6jfwzx89/h1O6lhaF3gPZVT49cN8821rkcAAAAADQZl+FuYNmp0JnMPbX/O/9ejakB+E2jumzrA+3pyn5KfQ3nUydLeo6fnEO+jVO51q7HsoHsjdXuJ3NPbZzw2EAAAAAoM3i3Mbdc4HPlN2hs1BlHDRfN0B9xxN1XRnzZ9oUbs/R/knDj9/B/HPGHwos3lh/34XyweytFW5na4/t/OQwAAAAANBm20N64OzV/H+fH7C+a4m6jk3gc8X52Gd+DHizocfuhXB7wPxBp3IjnAzlg9nbx3Dd/5bvAwAAAAC01uEwd9DsYugMxH4xYF0PhvQg3M4JfbYt4fZ0Fy827Lg9HW7fFbzBadwYB0P5YPauEZw/qXLIYQAAAACgzS6E9MBZvEt70MHYV0vqWjnBz3d/6Awsx/3Y25BjNrM46+cTbluq91QoH8x+q8LtvN5jO085DAAAAAC01d2hfODs/SHq+yxRz7dT8DnjwPIn+f4cqPkxmxnsfN3p20j39bgmj1S4naM9tvOAwwAAAABAW8XFPsvuMr9rwLoWh/SCou9M0eeN01ucz8qamh6v+CPH91l5yKnbWIuycqPkujxd4XY+LdnGdYcAAAAAgDY7EdIDZ0eHqGtbSV1bNHOlFtVkP3eE8juZp7U8PSVt91HJ/v1a4TZ+DRYBBQAAAIBZ4uDrzCKZxTLMncypBQxvhs4d6LSPQfPh7emxj1XMYb+6R/17nLoAAAAAtNUjIT1o9sOQ9Z1P1PWJZm4tg+bD6zWovb2C+reH8mmZVjl1AQAAAGirfSE9cPbaEHWtKanrJc3cWgbNF+ZMyT5WsUbAwTD6OdMBAAAAoHa+COmBsw1D1FW2oOhGzdxaBs0X5qmSfTxXQd0/lNS9w2kLAAAAQFvdGTpTMRQHzc4PWd/pRF1XSl67PHQG7O9yGKBUXHPgx5Ae3L57AfXeW1LnpVCfRWYBAAAAoHJlcxq/OURdy0J6AP544rVxUC5OO3EjLGzgD9pgb8l1+voC6nyrpM7nNTcAAAAAbfZ+SA+cPTxEXTtD/1NdvJP/bY9DAPNakpWLiWvrcv63QcUnTK4l6ovbcJc5AAAAAK0Wp2HpdzqV+RwP6UHz9YXXPZP/+0nND33bGqpbZLds8d/NmhkAAACANlsb0gNnR4as7+eS+rptC7fvaF0+4s+3J9+n66FzZ/tih5yaeztxfV3Lr+V+rc+viSqmZAIAAACARnk2pAe5dwxZ362S+h4LnSkkXsn/+9esbBzxZ3swsR9vOeQ0wMnEuf11Vpb28d74Q9V3ifef0KwAAAAAkJ5OJQ58Lxuyvl9CetC8WJ4Yw2d7PbHdqw45DXEopAfO7+rxnniH+beJ9x3WnAAAAADQkVoI8PMF1Fc2p3l3eWpMn+2VkF40EZoirg1Q/KHqRuhMRfR4VlbnJf7/g1m5GeZO67JLMwIAAABAR2r6klheXkCd94W5A3Pdi4tuHePnuyfMnS5mv8NOw6wMnXnOr4f+nvL4LX9tfM8qzQcAAAAAo/dQVr4InYG5WL7Jyr6srJjAvsRB+q+y8kNWXnNoaLC4ZkBci+CD/PqLd5HfyEv8/1/mf4uvuUNzAQAAAAAAAAAAAAAAAAAAAAAAAAAAAAAAAAAAAAAAAAAAAAAAAAAAMNeSrDyalWey8kFWPsvKWc0CAAAAAEAb3JOVY1n5OCvXsvJboryjmQAAAAAAaIOVWdmWlZ1ZeTukB823aiYAAAAAANrodJg9YH4zK4s1CwAAAAAAbXQpzB40/1iTAAAAAADQRivC3KlZXtIsAAAAAAC00Y4wd9D8Xs0CAAAAAEAbHQ6zB8wvaxIAAAAAANrqfJg9aH5EkwAAAAAA0Earw9ypWXZoFgAAAAAA2ig1n/kKzQIAAAAAQBvFqVi6B8y/0SQAAAAAALTVhTB70PyAJgEAAAAAoI3WhrlTs2zWLAAAAAAAtNHOMHvA/HpWFmkWAAAAAADa6FiYPWh+UpMAAAAAANBWP4bZg+bPaRIAAAAAANooNZ/5PZoFAAAAAIA22hFmD5hfTLzGIDoAAAAAAK3wXpg9aH648Pf1WbkSOnekAwAAAABAo30aZg+ab+v62/KsXMjKS5oJAAAAAIA2uBZmD5ovyf99aVa+ysoXmggAAAAAgLa4FWYPmq/MyoasfJuVy1lZrYkAAAAAAGiL4p3mM+VGVh7RPAAAAAAAtMnxMHfA/JesPKZpAAAAAABomzj9yuehc2d5nI7lvays1S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BQWya8/WULfP9WhxAAAKC1OeVCySkBgP+zKiunsnIlK3dNYPtrsnIoK7cWWMflrHyVlXUOKQAAQCNzykVZeTwrR7JyLivXs3Iz/9+zWTmQlXvklADAQmzNA4OfhgwsFmJpVvbnwc1veVmItVn5PivXsrLdoQUAAGhUTrktKxe78scLWTmWlQ+y8nnXv/+W//tKOSUAMKjX8mDiUuj8qj5Oz2Xl50JQ81sF9a4InbsLYl37HGIAAIBG5JTvd+WN8c7yPYnXxEH7r7teFwfyN8opAYB+HekKItaOcbvxMbrvw9zB8qoGzaPlWfkmr++gQw0AAFDrnPLDQt74RI/XLu3KB2O5mpUNckoAoJc4/9vJ/Ms/PnJ275i2e39Wvgidee7eysoPYXSD5lF8DO9SXudbDjsAAEAtc8q3CjnjoT7ec3fo3I0+857zWVkmpwQAyhwL/f06X6VXs/JumH33wbow2kHzKD6GdyOvd69DDwAAUKuccmshX4wD4av7fO/bYfDBdjklALTQ/q6A4d0xbndJyb9fC6MdNI9e7qp7k1MAAACgFjnl4jB70c9Yjg7w/vWJfPN+OSUATM7z+Rfr81O0T1u6vuhj4HHHFOzTlTD6QfPoXF53XHh0hdMTAACQU059TvliIl8c9M72rwvv/0xOCQCT8WhW/pp/of41/+9JW55/uc8ECjumpK3GNWje/UjfMacoAAAgp5z6nPJ8mDs1y+IB69ifyDk3yikBYHz+LisHuoKb37qCnAP53yfl/a79+WGK2mxcg+bRd8EjdQAAgJyyDjnlA4lc8cwQ9TyeqGfYaWXklAAwgN9l5R/D7F/dUyX+fVf++nHaUNiPF6ao7cY5aL63axvnnLZkVoXOI6+fhM78+nGBn+tZ+SL/96WaqG/rNUGtLAqdxZgBADnltOaUbyQ+/8Eh6llS0o5ySuSN8kbkjYzQn7Lyn/MENsXyn/n7xuXDwvZXTVH7jXPQfG1hO9udvq0VH+mMj2nenOda/SkrD2mueROos1m5kH+hUg/782D/NccNAOSUU5pTfp743MNOCXM1VDNFi5xS3ihvlDfKG2EefwidVbv/NmBwM1P+lr//DyPez3WF7X41Ze04zkHzqHtOvG+cxq20OsxeDOjHrOzOyp353x8rnI/Xgl9Wy7ySB5A3w/Ssk0B/7gq3Hy8+m/83ACCnnJacclFID1RuGbK+jxN17ZZTIm+UNyJvpDpxdfBXs/LrPAFMPKn+Ocye8yxVYj3/Eka36njxkba3pqw9xz1ofrSwrYed0q0S7wz5qRDkrky8pnhOfqDpZol3Fn3WFRw+qklqKT5Gejo/jr+EznyfAICcchpyyntLPuuwd7gfTdR1RE6JvFHeiLyRasRHr/57noDlf7LyfLi9onf8338K6cfBust/h9E82nWpsJ0np6xNxz1o/mxhW4ec1q2xPMy+K+RySdD9duKcvKb5/s9DedvNfGF6DLHe4l1c3Y9bv6pJAEBOOQU55baSzzjs9ADvJeo6LadE3ihvRN7IwvwxK/8xT4ByKyv/lpUVJXWsyP9+a556zuTbq8LGUM28baM07kHzrYVt/RLMy9QWHxWO/a6S16Ue3byh+f4vybsRbt/R5K6a5jgeFrbAFgAgp6zSM4ntXl9Afc8l6vtFTom8Ud6IvJHhxKDkvYqDkj/mr19IsNSv50N1v8yPyrgHzZcltrfJqd54uwvHvNdK9+8nzpFTmnBWohH7qMc0SeOc6jrG72sOAJBTTjCnfDNUN8gdPV3SRnJK5I3yRuSNDGCQx9/+Ycht9PNY3tV8PxYPuY3iCufT+KjQuAfNo+KCMvuc8o1PVIrX8q4er48LW1wOsx/HW9/yNnyh0H5PO60aKc6D2r3YkTsHAEBOOamc8nDis1xZQH07S9pn2HaRU8ob5Y3yRnmjvLF1/pyV/wr9LbTy+wVu6/d5Pf0sAPPnIeo/n6hn2kxi0Lz4RXjSad9o7yQSh/nujlmTB74vhbkLvrRN8dHYd5xSjba2EPzv1SQAIKecQE55JPEZLi+gvh0l7XKnnBJ5o7wReSO9/X2YO3dVsfwtK/+elT9UvO1Y39G8/l7b/yjfz37Ezr34COA0Pio0iUHz4qOMV5z+je7Ii9fBe5qlb5sLbXdWk7RCcZ7OLZoEAOSUY84pU4PmPy2gvu0l7bFUTom8Ud6IvJFycZ62/50nuIgX/Z9GvB9/yrfTaz9u5Ps7n6WJ956YwrafxKD5qTD9c71TjdRciI9qlr7ERwu776C5Hjxu2CZHCkngak0CAHLKMeaUqelZfl5AfU+Gau80b2JOeTDxmdoy7YK8Ud6IvJESf+4RUPwldOax+t2Y9uV3+fb+0mOfNvdRz8OJ9x2fwrafxKD5ycQ2V7kMGmdx4vz6NfiBpB+xjb4ttN3LmqVV4pyO17qO/2eaBADklGPMKVOLLC7kbu6y6VmGndO8iTllWwfN5Y3yRuSNzKP4GF389f1fw/CPay1U3O6BfD+Kj9P1Y0viC+/oFLb7JAbNjwe/IrfBzlCPH46m0YFCu10UNLbSa4Xz4AVNAgByyjHt+96QXtR0WE8l6rslp5ylrYPm8kZ5I/JG5vH3XcHEIPO8jWO/PuoKuvrdr62Jjv/IFLb7tAyaP+YSaJyPE8d5t2aZ18Ywdz6/XZqllWKi3b2oWLyDwON2ACCnHIfUQOb1BdT3TKK+X+SUs7R10FzeKG9E3kgf4rxum6d03+J+/b8BXu9O83YFOMy2LPEFHssGTTOvL8PcBZfcLdBeB8P0//gKAHLK5uWUqQH7heSKbyTqOiOn7Bn3tWHQXN4ob0TeSAttCuY0HyTA2eyUaZTUnSTXNcu8tiXa7Q3N0moPJs6JezULAMgpR2x5qHbhzg9CtXfNNzGnbOOgubxR3oi8kRaa5Erng5jEoPmJxDbXOGUaJbWa/UeaZV7ngrssmOvHwjlxSpMAgJxyDK6F6gamUwt3LmQKjibmlG0cNJc3yhuRN9JC8bGYWzU4YScxaJ76YvQYUXPE1c9vBr98Dyr1+O1FzULmcOLcuEezAICccsRSA9Pbh6zrfKKu++WUs7Rt0FzeKG9E3siIgof7QmdxkkNZ+SL092jXqqzsy8pXofPIz838y/v1MJoV1X8onKzfT2FbTmLQ/NPC9q45pRvliZB+lHObpunpdKjH4sG9xC/kJ7PyTlY+ycqFPvvz3fnrr+X98o95grBywO0/HjqP6s7UczmvZ0XNz40diXPjfZcMAMgpR2xPqGZAMzX4f0VOOUfbBs3ljfJGeaO8kQqCmYez8mzozIP2ZUj/GrmzRx3xF8z9Je+bKd+NIMgpzrP26xS27yQGzYvb/Nhp3iiHSq6x9Zqm1OqSNttZkyTzs6zcGCJ4eyLMfYSsuJjNqj72J87f9m2Per4fURI7LmsTn+lmzT8TAMgppz+nvCvxGU8OUc/DiXoOySnnaNugubxR3ihvlDcypHfyk/lWjxN6ptzqcRLEec2+7qOOUTwG9HyY/kfGJjFoXgw033S61y7p+LXPa2qQcmeL23RvSZtM27x0u7Jydp5ksd/Hd9/ts475EoV9fdazv+bnSOqa2607AgA55Yh9GeYu0jjo9lOx7iNyyjmaNmgub5Q3yhvljYxI/BXqVB6czHehnS6pY2PoPGbRb+d7oeLPsCGxjQemrJ3HPWieWszmcad7rTw4gsDnu5a36ech/YvwtP3I9nTo3AUQy4mS/qM78VyeqCMGuZ8OcG783CMIPz5APT/U/BxJzdv5ue4IAOSUY4j/itvfNGAdn1UclzU1p2zaoLm8Ud4ob5Q3MgbxJH+px0n9fOI98RGQq+H2Ixbxl647QuexurLHgG6OYN8vFraxY8radtyD5lsTbb7YKd4Y75RcW89omp5Bf+rup3M12PfYp54tOeZflQQ+n3cFRwdC57HfRfn/H6Rf/qjrNR+G2wtJPTfG/n3cSX8qwFzhEgIAOeWI2+1SYfvvDvD+1HQBu+SUSW2ankXeKG+UN8obqVjZoz3rCq+L/z1zN0Cc9H5J4e/LSuq5MYJ9fn3Kv/SuhfEOmj9b2NaJCX3uHaH6X71HXZ6uwTV6umTfN+q+Sm0vabMPa7L/75Xs/+uJhGvmToG4WNa9hb8vLqkntajTB/nffgmd+e2K20nVc73m58nuks+1wyUEgPhXTjlixbvNYxsu7/O9b4TqFzKdlpyyam0aNJc3yhvljfJGKpZaMODbwmviqrkX8r/t7VFX6iS6NIJ9Xl/Yxtkpas/lJe2wZoTbPFrY1hZJQ2MGzReVXKPXdV09lf1Sfqgm+1/2qFvxsd3D4fajYakka0lJPZ8UXjczj19c7GVDyXnYxEc5t5V8riMuIQDEv3LKMfiosA9v9fGetXku0H234/0Nyimr1pZBc3mjvFHeKG+kYveE+X+Viif9mfzfX+lR14qSuk6OaN8/CfPP1zQJr5e0w6sj3OZPXds5L2lo1KD5xpL9/lj31dPJknZ7uSb7f64k4O2eV2/m0bc4n2XZwj2bS9rhQNdrNnUFPmtL6rm3oUHCY8G8jgCIf+WUk8sp4/a+Df0PVsfpGL4c0fGclpyyam0ZNJc3yhvljfJGKvZ8yYF/qOs1b4fbj8/1sjWMd5Xc4gIYk1y5dlHeZgfnCVDjnQMPhGoXlNg4Re0gaajeUyX7vU/31dOPJe32VA32fXFIz6t3otD/xdfEBbiWDtHHzyzqFO/4iou7xEfreq0O/0xJPU/W/DwpS8xvBetCACD+lVOORxw4PxNmT0XzXOJ1cWqbL8LsgbGqpgaYppyyam0ZNJc3yhvljfJGKpb6Ve1y19+fCP2vCls24f8oH+v6uGs7X0yg/R4Lsx+NG6TE9+2qYB/eDNXOZSdpmC4fzPPlxVyLSoKHWLbVYP83lez7nq7E6lJeVs5T14chvQjLzBf7zCPBj81TT9ljf8trfq4s7tE3POJSAkD8K6ccozjtwdWufbmYx2AxH/i0EN/GuavvrnDb05RTVq0tg+byRnmjvFHeSMUdxM3EAT+c/31VVq6Ezi9v/awIe2yei2wU7il0cve37BguLQRWLtbm+Tqkf828Q9OUWtPjC21rDfa/7Ff+9fnf450DcaGofhb0+TlRz5n8b7tC/48e/pKo55uGnC9l58qTLiUAkFOOWYzx452aceApDnTFG63inefX8hjujVD9oo5NzynbMmgub5Q3yhvljVTo0dD7F7WZX7Mf7rO+82H+RQNGYX/X9j5t2THc1/XZ33VKN07Z41bmzertsR5faI/VYP9Tv/JfKAQs/dwhdldJG7yUldV5cnSmj3ruK6nnzYacLzdKPt/zLiUAkFPKKWuvDYPm8kZ5o7xR3kjFUgtWzvyKvycMNnfcmh4X2ajFuxu+6drmEy05fuu6Ltr4+f2C3Dxlj1t9oGl6erxH8LO5Bvuf+pX/va6Apd9FVHaG8jsPTuV1reqjnr2hvndf9ONayed7z6UEAHJKOeXY1XHKo0lP5SFvlDfKG+WNVOyrxME+lX9x/pr/vV/Plpw8G8f0WdaH24+UxZV8VzT82C3qOn6X8wCT5il73GqnpulpW4/gZ1MNEpeyQDzOIxfntlzaZ11HE/V825WIbO+znk/C+B+THqdfJBkAIKeUU05NTmnQXN4ob5Q3yhuZqHjxpB7fiatkn84DnHUD1Jea7P/KmD/TpnB7Pr1PGn78Zh4xi0HdfU7nxjpW0infrWmGDrSnfY7Gp0N6LsKnh9j/i4m63s6TomMDJFOpeUpPN+h8uVJyrhxxKQGAnFJOOVWxvEFzeaO8Ud4ob2Tktpcc7FfDcHPypB5TODaBz7WtK3B7s6HH7oWu4OZBp3KjXUhcV9c0y7yerHHwk0oW46OyP4XB5l5cW/L5z+R9R793Tm0uqeflBp0vZcHPMZcSAMgp5ZRjZ9Bc3ihvlDfKG5mow4kDfTG/KL4YsK4Hw3Q9CrQldFYZj/vwYsOO28yvhrEj3OA0brQ7S66rE5qmr0SnrnPTXQ7pR9rivy8boJ5nSuoZNIF9o6QdH2hB8OOOAQCQU8opx8+gubxR3ihvlDcyURdKDvatIb44Xy2pa+UEP9/9eRAQ92NvQ47ZzEI6n0+4bRmPskVJXtE089oa6rkK+j099vuFAes6XlLPD6Hz6Fy/UvOU/tqw86VsbrrDLiUAkFPKKWvvYOK8OtigzydvlDfKG+WNVOjuHhfY+0PU91lILxowaTEImFmI4EDNj9nMqvSvO31b49UafnlPi/t69HHTvHL3iyX7/OOAAUt0uaSuXQPUUTZP6fGGnS9lq6C/61ICADmlnLL2mj5oLm+UN8ob5Y1UaHcovyPgrgHrWlxycbwzRZ83Xuznw/SsBj5MQPp9Vh5y6rbKiZJrdLGmmdeSML3zDfbycahmHriNFQVRZfOU7m7Y+XKjgkARAOSUcko55XRq+qC5vFHeKG+UNzLiTjWWo0PUVTYH1BbNXKlFNdnPOs4/9/SUtuXVxL6edSks+Att55TubwxqU6uNx39bNmBde0M1j2geKqlnXcPOlToGygCIfycd/8op5ZR10fRBc3mjvFHeKG+kwi/K6yUHephfnQ+WXKx+1ZQ0GDQf3upQ3aOubXUmVDPH27g8EapbifvTkL7bZNWA9ZwP6cW9muSOHn3DfS4jAMS/ckpqr8mD5vJGeaO8Ud5IhR4J5ZP8DyN1cXyimSUNwaD5QpQ93vSkU6xvh0va8NCU7u/7oZo7rMruPDg9YD1rSvbng4adJ2tD+aPli1xGAIh/5ZTUXpMHzeWN8kZ5o7yRCu0rOdCvDVFX2cXxkmaWNASD5gvxZsm+rnWK9W1nSRtO62IklxL7enWIL+DHSz73MwPW80xJPdsbdp5sKfmc51xCAIh/5ZQ0QpMHzeWN8kZ5o7yRCn1RcqA3DFFX2eIvGzWzpCEYNF+ITxL7ednpNZB1Jcd7Guf32xCqu7vh3ZD+9Xv5gPUcL6lnWUv6rMMuIQDEv3JKGqHJg+byRnmjvFHeSEXuDOlVyc8PWd/pRF1XSl67PA+u7nIYYF6pxUg+1CwD+yHRjjemcD9fKvkCfmyIulKPN382RD1XBggc783KVzXt38vafrvLBwDklDRCkwfN5Y3yRnmjvJGKlM139eYQdS0rCZZSj7DEx0TO5J3O3Q4D9FT26/ELmmZgb5e05eop28/PEvv4axj8Ebu7QzWPN987wHdFTF7jI4LxjpYVNTxHjoRq7rAAADmlnJLp1NRBc3mjvFHeKG+kQmULBjw8RF1l8z6lHvV7J//bHocAhr62Hm7BZ6/6Ea4HStpy25R95n6TxfnsCdU8Kr1ngHabWW1+c03PubOJz3lGNwQAckoao6mD5vJGeaO8Ud5IhVKPX1wZsq7jJRfH+sLrZhYFOKn5oS+p1bvjqtZNXpE5LgB1KA8CqvZ9qOZOqFEpmxtt5xB1nQjVzGlY1r+vKbzuUP7v+2t63i0qCTyf0Q0BgJySxmjqoLm8Ud4ob5Q3UpG1JSfzkSHr+7mkvm7b8n+7GEb/yMKefJ+uh85dCIsdcmqqTb9gLs2/OK+X9CFVSM099vkUtUHZwilLh/giv15RH3+xj/595hHGUzXu2x8O6ccb79ANAYCcUk7ZGE0dNJc3yhvljfJGKvJsycm8Y8j6boXyBQiWZOWVrhNp1CufP5jYj7cccmqo7BfM/Q38rM+VJEpVW5YICoYJLkZ1vK+FahZgeaTCPr6sf18VOou2zNyZ8PWI23HUffvLifrf1g0BgJxSTtkoTRw0lzfKG+WN8kYqVPar1LBzQf1ScnEUyxNj+GyvJ7Z71SGnhh4quY4ebdBnfDykH30bVfATQnphl51T0BabStrgxSHq2h+qW7zmRh99+7msrKx5315cSOdmqOdK7gAgp5RTUq6Jg+byRnmjvFHeSIVSv0ot5FGT431cHE+N6bO9EqqZjwkmbXfiXI6/djdhXrr7s/JF6DyWFX/1/WGMwc/qxBf6qSlokwOhv3k8+/Flop4LQ+7X2Xn69ngcx7FK+Cj79tWJut/VBQGAnFJO2ThNHDSXN8ob5Y3yRiryYMkJ/PIC6rwvdH5dSdUbF4LZOsbPd0+Y+1jIfoedGjoWqlkNe9q8mn+xrO36t3VjDH6iN8Lcu6JWTbhdziU+//kh6lka0o/GDTu/6Islx+ZW3reOKxgfZd9efMQu3um2UhcEAHJKOWXjNHHQXN4ob5Q3yhuZcvGRoPjL0fW8fJOVfVlZMYF9iQHVV6HzK+RrDg01lfoV/akGfK4lJf9+bYzBTwwQfips6w2nXM9gMT7SFu+0+C507m6YxCNoo+jbY/B2qXAuPOeQA4CcUk7ZSE0cNJc3yhvljfJGgNZYkggEbobpWHhkVK6MMfiJdoa5K16vcOq1zguF8+BLTQIA0FhNGzSXN8obkTcCtMrjiUDgo4Z/5nEHP9HJwvbeceq1Slyo7Oeu4x/vWlmnWQAAGivG+zcKpc45gLxR3oi8EaBVUqtYbxP8VG5l4csvzn12n9OvNd4vnG9PaBIAAOSN8kZ5I/JGgOn0eaFTjvOoLWr4Z55E8BNtKmwzzr222CnYeMW7cizuBQCAvFHeKG9E3ggwpVKrWO9rweeeVPAT7Qket2uTtYXz7ZgmAQBA3ihvlDcibwSYXsWFRq6Hdiw0MsngJ3qzsO2nnYqNTS7OdR3nk5oEAAB5o7xR3oi8kaaKq0Y/mpVnsvJBVj7LylnNwhRZHzoLSMzno8KX8IGWtM+kg5/oYNe246JAjzhtG9W3x8cnPy0EPh6pBADklMgb5Y3yRv23vJHGuCd0Ho34OHRWrv0tUTwqwzRYkXfYM+fliR4dblxgpPsRu6uhHXcLTEvwE71VaP+NTuHG9O3dq94f0tQAIO6QUyJvlDfKG/Xf8kaaJn5JxFWh4yNJb5dcIFs1E1Pg/cS5ubfktfsKr9vTonaaluAneqFrHy5n5V6nca379sWFwOcFzQwAyCmRN8ob5Y36b3kjbXC6cHHcDB6fYDr8mui8jyZeFx/Bu9r1ms9a1k7TFPxEm/PA57d83+53Kteyb49z0X3aFcg+qkkBADkl8kZ5o7xR/y1vpC0uFS6QjzUJUxz8vJh43aGuv/+clVWCn4mLx+BMvi/xka/HnM616ttXZ+Xr/H2ftPCaAgDklMgb5Y3yRv23vJEWW5HoNF/SLEyJDxPn59LCa/Z0/S1+ybbx1+lpDH66j88vWfnB6Vyrvv29/Lg9qykBADkl8kZ5o7xR/y1vpG12JC4Qc0kxLTZk5Xrh/Hwy/9tdWXk3zL5ToK2Pc01z8DPzRbzO6Vyrvj3eIbBaMwIAckrkjfJGeaP+W95IGx0uXByXNQlTJj6edTWkF6eYKR+Gdj8GNO3BD/p2AEDcAfJGeSP6b6iN84UL5IgmYQrFXy7fyMq50LmD4Hr+/+MdAxYLEfygbwcAxB0gb5Q3ov+Gyr5Qih3mDs0Cgh/07QAA4g6QN6L/hjZKzV20QrOA4Ad9OwCAuAPkjei/oY2OFC6ObzQJCH7QtwMAiDtA3oj+G9rqQuECOaBJQPCDvh0AQNwB8kb039BGaxOd5WbNAoIf9O0AAOIOkDei/4Y22lm4OOKq0os0Cwh+0LcDAIg7QN6I/hva6FjhAjmpSUDwg74dAEDcAfJG9N/QVj8WLpDnNAkIftC3AwCIO0DeiP4b2ig1d9E9mgUEP+jbAQDEHSBvRP8NbbSjcHFcTLzGBQOCH/TtAADiDpA3ov+GVnivcIEcLvx9fd6ZrtVUIPhB3w4AIO4AeSP6b2i6TwsXyLauvy3PyoWsvKSZoDauCX7QtwMA4g5A3oj+G6rrKJfk/740K19l5QtNBLWxPBH4xLJG0+jb9e0AgLgDkDei/4b+3CpcICuzsiEr32blclZWayKojddLgp9XNY2+Xd8OAIg7AHkj+m/oz7WSzvJGVh7RPDD1FmXloawcLLmWZ8pbWXkgfz36dgAAcQfIG+WN+m/9N5Q4nrg4fsnKY5oGplq8Rq/PE/CUlfi+XZpQ3w4AIO4AeaO8Uf+t/4a54qMWn4fOr0jx0Yu4cq5VcQH07QAA4g4A/T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tsKXm+7/VIQQAAJCHDmCZPBQASFmVlVNZuZKVu0a4nTuysisrx7JyMSvXs3Ir/99LWfkwK89mZekQda/JyuWsfJWVdQ4pAACAPHSeHPJQnpMupA55KAA00Nb8S/6nrNwzwu28nJVfsvJbH+Va/vpBrc3K9/n7tzu0AAAArc5DU+JNWvtD5+atmRx0IeShANAwr+UBQrzLe82ItrE8K5+H/gbLi+Wz/P2DWJGVs/n79znEAAAArctDyzyXlZ8TuedCyUMBoCGO5F/o8Zf9tSPaxpKsfBGGGzCfKV9mZfGA240D7d/k7z/oUAMAALQmD015PHTuBi/LO6sgDwWAGluUlZPh9jQo945wWwe7gpAfQudX/bvzfYjioPpDWXk1dO4yKAtg3hxi2yu76nzLYQcAAGhFHtrt/tC5ketUnhf+EEY3aC4PBYAaO9YVGDwxwu080LWdt8PtgfIycQD93ZIAJi7MMsyiKhuzciOvY69DDwAA0Og8tNureY7ZfUf7ujDaQXN5KADU0P6uoODdEW9rZlqWwwO+742SIObAkPvxclcdm5wCAAAAjc1Duy0p+fdrYbSD5vJQACjxfP4l+fwU7dOWri/ti1m5Y4Tb2phv58KQ2zmXCGLOLWB/ZuqLC76scHoCAADy0Mblof26EkY/aC4PBYCCR7Py1/zL8a/5f0/a8jB7hfAdI97e2/l2tg35/l0hPUXLsLZ21XPMKQoAAMhDG5eH9mtcg+byUADI/F3oTCHy18KX71/zf/+7Ce7b+2H2gpyjdj50Vg0f1tKQnqJlyQLq/C54PA4AAJCHNjUP7de4Bs3loQC02u+y8o9h9i/oqRL/vit//ThtKOzHCyPe3qp8O08vsJ6rodpB872hmqleaI54rsbHVz8JnXkN42I910NnPv7470s1Ud/Wa4JaiQszr9MM6D/1n+g/kYc2KA8dxDgHzeWhYiWxklhJrEQr/Skr/zlPkFIs/5m/b1w+LGx/1Yi3tzorr+UXykKcDtVNzxKtLdS33enbWotDZzGim/Ncqz9l5SHNNW8ydDZ01i9YpDlqY38euL/muKH/1H+i/0Qe2pA8dBDjHDSXh4qVxEpiJbESrfKHrBzNyt8GDFRmyt/y9/9hxPu5rrDdr2rUxsVB828rqPN8V33fOI1bKf6o83XXefBjVnZn5c78748Vzrtrwa+kZV7Jg8FYdmiOWrkr3H5U+Gz+36D/1H+i/0Qe2pY8dJyD5vJQsZJYSawkVqIV4krfr2bl13mCkXiC/HOYPX9ZqsR6/iWMbgXxNwrbe6tGbX25sO/vVFDn0UKdDzulWyXe5fFTIWBdmXhN8Tr9QNPNEu8S+qwr0HtUk9RSfCR05sfJX7LyuCZB/6n/RP+JPLQleei4B83loWIlsZJYSaxEo8XHqP57nuDjf7LyfOg8khPy//2nkJ6fu7v8dxjNY1qXCtt5siZtHR/huDWCwOLZQp2HnNatsTzMvsPjckg/Ivp24vq8pvn+z0Ph9g9avwSPFNZd7Gu7H51+VZOg/9R/ov9EHtqCPHTcg+byULGSWEmsJFaikf6Ylf+YJ9iIA7z/lpUVJXWsyP9+a556zuTbq8LGRP0ba9Lm94fqp2aJthbq/SWYY6ktPioc+10lr/s4cd3c0Hz/l7DdCLfvTnKHTHMc7zrfD2oO9J/6T/SfyEMbnoeOe9BcHipWEiuJlcRKYqVGiQHGexUHGH/MX7+QwKdfzyfqrssX80uF/X66onqXJdpkk1O98XYXjnmvVevfT5wjpzRheK7QRz2mSRrnVNcxfl9zoP/Uf6L/RB7a4Dx03IPm8lCxklhJrCRWEis1wiCPsv3DkNvo5xG7q/l+LB5yG8XVyuv02M83ofq7zGcUV7He55RvfNJRvJZ39Xh9XKSiez79+P/Xt7wNXwij+RGL6RLnNO1euMhdAOg/9Z/oP5GHNjUPHfeguTxUrCRWEiuJlcRKtffnrPxX6G/RlN8vcFu/z+vpZzGXPw9R//lEPXVQnJrlgYrrL36pnXTaN9o7iSRgvjtd1uRBbHziYWXL2++ZUP2CvEyvtYVAfq8m0X/qP/Wf6D+RhzYwD53EoLk8VKwkVhIriZXESrX092HuPFTF8res/HtW/lDxtmN9R/P6e23/o3w/+5FaSLMuj/10z/N1YAT1Fx9LvOL0b3SnXLwO3tMsfdtcaLuzmqQVinNubtEk+k/9p/4T/Sfy0IbloZMYNJeHipUQK4mVxEq1E+dc+995AoV4Af9pxPvxp3w7vfbjRr6/81maeO+JGhyLTYU2XzyCbZwK9Z3rncG8mTjWj2qWvsTHBLvvhrkePDrYJkcKCd3qlrbDwUQf0pZHCfWf+k/0n8hDm5yHTmLQvIl5qFhJrCRWQqzUcH/uERz8JXTmpPrdmPbld/n2/tJjnzb3Uc/Difcdn/LjcGdWLoTbc3utGdF2TibaZpXLoHEWJ4LhX4MfSPoR2+jbQtu9rFlaJc7PeK3r+H/W0nZoayKo/9R/ov9EHtr0PHQSg+ZNzEPFSmIlsRJipRYoPhIXf0n/19D5pXwS4nYP5PtRfDSuH1sSX15Hp/wYHA63f2V8cITbOR78ItwGO0P9fjiaFgcK7XZRANhKrxXOgxda2AZtTQT1n/pP9J/IQ5ueh05i0LyJeahYSawkVkKs1AJ/3xUYDDJn2zj266OuAKrf/dqa6MSPTHH778r38Va+7+MOVh5zCTTOx4njvFuzzGtjmDs33y7N0koxae5eICzeDdC2R+famgjqP/Wf6D+RhzY9D52WQfO656FiJbGSWAmxUkvEOdo2T+m+xf36fwO8vk53msdH+G7m+7hDsEIFliW+jGPZoGnm9WWhzX4Kfvlvs4OhPj++SgT1n/pP9J/IQ+Wh/TJoLlYSK4mVECvRUptCPR4XuqcrYBnXL7OpYGWzU6ZRnkkc4+uaZV7bEu32hmZptQcT58S9LQ7k2pAI6j/1n+g/oQ156LQMmtc9DxUriZXESoiVqJ06rFq+NnR+WYz7tneM2z2RaJs1TplGSa1M/5Fmmde54I4J5vqxcE6catFnb2MiqP/Uf6L/hKbnodEkBs2bmIeKlcRKYiXEStROfMTl1hSffHGV8Ev5fr0+BV9yHglqjriS+c3gV+xBpR6lvahZCLcXae4u97Tks7ctEdR/6j/Rf0LT89AZkxg0b2IeKlYSK4mVECsxJxC4L3RWTD6UlS9Cf3PvxIHifVn5KnQe34md7fnQGTQexeroPxROvO+npP1WZuW7CX6hflpol2tO6UZ5ItHpxrJN0/R0OtRr8eCU+OX6ZFbeyconWbnQZ3++O3/9tbxf/jHvm1YOuP3HQ+ex25l6Luf1rKj5ubEjcW6835Lrom2JoP5T/6n/1H8iD21yHtptEoPmTcxDxUpiJbGSWEms1PLAJC5U+WxWPgidhQtSvyzu7FFH/DVyf8n7Zsp3IwhYinOm/ToF7bk8K2cn3EkWA6SPneaNcqjkGluvaUqtLmmznTVJGD/Lyo0hArEnwtzHwYoL06zqY3/iXGzf9qjn+xElpOOyNvGZbtb8M0kE9Z/6T/2n/hN5aLvy0Plywt8msM0m5KFiJbGSWEmsJFZqoXfyE/NWj5NzptzqcUDjHGVf91HHKB7peT5M1+Nfd4bO3RBxP04uoJ7Y1u8t4P3FoPFNp3vtEohf+7ymBil3trhN95a0ybTNMbcrdH50u9nnMd3eo653+6xjvqB/X5/17K/5OZK65na34NpoWiKo/9R/6j/1n8hD25iHpkxi0LyJeahYSawkVhIriZVaKP6idCoPNOa7aE6X1LExdB6Z6LcjvVDxZ9iQ2MYDE2rPJeH242jx0ZTFC6jrvTD8oHlqYZrHne618uAIgpjvWt6mn4f0r7vTltw8HTq/6MdyoiTZ6U4ilyfquDPMfTS2V/m5R0B9fIB6fqj5OZKag/PzFlwbTUsE9Z/6T/2n/hN5aNvy0DLjHjRvah4qVhIriZXESmKllosn7Es9TtDnE++Jj3NcDbcfl4i/Wt0ROoPFZY/03BzBvl8sbGPHhNrwo3z7X+TtMKxn83o2Dvn+rYk2X+wUb4x3Sq6tZzRNzwA+dSfTuRrse+xLzpYc869KgpjPuwKdA1m5K+/jDwzYL3/U9ZoPs3J//u/PjbF/H3cCnwoWVzT8+mjTI8f6T/2n/lP/iTy0iXlomXEPmjc1DxUriZXESmIlsRL/v7LHdNYVXhf/e+aX/TiB/ZLC35eV1HNjBPv8+hR8gc38QvZN/tmHCRbjIPnMIy5fLmBfni20x4kJnUs7QvW/YI+6PF2Da/R0yb5v1H2V2l7SZh/WZP/fK9n/1xP9yMyv/nHhq3sLf19cUk9qgaYP8r/9Ejpz1RW3k6rnes3Pk90ln2tHw6+PNiWC+k/9p/5T/zmNxMzy0FG5FsY7aD4teahYSawkVhIriZUYidTk/98WXhNXwL2Q/21vj7pSJ8SlEezz+sI2zo65zQ6NIBDdtYD9OVqoa4sEoDGD5otKrtHruq6eyn71PlST/S97bG1T4XWHw+3HvFKP0i0pqeeTwutm5uSLC7dsKDkPm/hY5raSz3Wk4ddHWxJB/af+U/+p/5xWYmZ56CgsL2mHNSPc5rTkoWIlsZJYSawkVqJy94T5f2GKJ/CZ/N9f6VHXipK6To5o3z8J88+9NApvjyAIvRIWNvfVT111nZcANGrQfGPJfn+s++rpZEm7vVyT/T9XErx29xMzj7HFlc/LFuHZXNIOB7pes6kriFlbUs+9Df3Cfyy0c47GtiSC+k/9p/5T/zmtxMzy0FF4vaQdXh3hNqclDxUriZXESmIlsRKVe77kID7U9ZqZQeL356lraxjvirfFxSzGsQptv6v8DloWsrL7xgm0gwRgfJ4q2e99uq+efixpt6dqsO+LQ3qOvBOF/i++Ji6mtXSIPn5mgaZ491ZcqCU+JtdrpfdnSup5subnSVmSfSs0e12ItiSC+k/9p/5T/zmtxMzy0Kosytvs4DzH763QWbS0ykUKpykPFSuJlcRKYiWxEpVL/UJ2uevvT4T+V3gtm7x/lI9ofdy1nS9G3FaPjjAIXbeA/Xqzq57vJQCNGzT/YJ4vItLJw62SdttWg/3fVLLve/K/x7uZLuVl5Tx1fRjSC6rMfEnPLMby2Dz1lD3Ct7zm58riHn3DIw2+RtqSCOo/9Z/6T/3ntBIzy0MXKvY914c8lvF9uyrYh2nKQ8VKYiWxklhJrETlF/vNxME7nP99VehMGxJ/Retndddj81wwo3BPocO6v2XHMP7qd9WF12hfh/Qvk3domlJrenw5ba3B/pf9Yr8+/3u8CyAunNXP4jw/J+o5k/9tV+j/McJfEvV805DzpexcebLB10hbEkH9p/5T/6n/RB4qD5WHipXESmIlsZJYiYGV3Tk98+vYp3mH+XCf9Z0P8y8AMAr7u7b3acuOYfd0Me86pRun7NEpc2D19liPL6fHarD/qV/sLxSCj37u9rqrpA1eysrqPNE500c995XU82ZDzpcbJZ/v+QZfI21IBPWf+k/9p/4Teag8VB4qVhIriZXESmIlhpJaKGTmF/k9YbB54Nb0uGBGLd6p8E3XNp9oyfFb13UBxs/v1+DmKXt06gNN09PjPQKZzTXY/9Qv9u91BR/9LoiyM5TfRXAqr2tVH/XsDfW9k6If10o+33tTtI91fIx/0o+n6j/1n/pP/SfyUHloe/JQsZJYSawkVhIrUamvEgfuVP4l+Gv+9349W3IibBzTZ1kfbj8eFlflXdHwY7eo6/hdzoNFmqfs0amdmqanbT0CmU01SELKguo4J9zF0Hsxlm5HE/V825VUbO+znk/C+B95HqdfapAwSAT1n/pP/af+E3moPFQeKlYSK4mVxEpiJcYgXgipR3Hiiten82BlkMUpUxP3XxnzZ9oUbs+N90nDj9/M42IxQLvP6dxYx0o62Ls1zdBB87TPt/h0SM8r+PQQ+38xUdfbeYJzbIDEKDXn6OkGnS9XSs6VIzU5pyWC+k/9p/5T/4k8VB7a9jxUrCRWEiuJlcRKVGZ7yYF7NQw3v07qkYNjE/hc27qCsDcbeuxe6ApUHnQqN9qFxHV1TbPM68kaBzKpxC8+9vpTGGwexbUln/9M3nf0exfU5pJ6Xm7Q+VIWyBybon2UCOo/9Z/6T/0n8lB5qDxUrCRWEiuJlcRKjMHhxEG7mJ/gXwxY14Nhuh7r2ZKV6/k+vNiw4zbzC2Ds1DY4jRvtzpLr6oSm6Stpqes8c5dD+vG0+O/LBqjnmZJ6Bk1G3yhpxwdaEMi407y+iaD+U/+p/9R/Ig+Vh7YrDxUriZXESmIlsRKVuVBy4G4N8SX4akldKyf4+e7Pv9DjfuxtyDGbWRTn8wm3LeNRtsDIK5pmXltDPVc0v6fHfr8wYF3HS+r5IXQeg+tXas7RXxt2vpTNM3e4wdfIwcTnPdigz6f/1H/qP/WfyEPlofJQsZJYSawkVhIrMbC7e1ws7w9R32chvQDApMUv9JlFBQ7U/JjNrDD/utO3NV6t4RfxtLivRx83zatwv1iyzz8OGHxEl0vq2jVAHWVzjh5v2PlStqL5uxJB/af+U/+p/9R/Ig+Vh7YyDxUrIVYSK4mVWmp3KP91/64B61pccqK/M0WfN16458P0rOw9THD5fVYecuq2yomSa3SxppnXkjC9cwf28nGoZk63jRUFRGVzju5u2Plyo4KgTyKo/9R/6j/1n+3oP5GHykPbQayEWEmsJFZqqRMlB+3oEHWVzee0RTNXalFN9rOOc8k9PaVteTWxr2ddCgv+cto5pfsbA9TUyuHx35YNWNfeUM3jlodK6lnXsHOljkGvRFD/qf/Uf+o/662tMbM8VB4qVhIriZXESmIlsdJUf+ldLzlow/yCfLDkwvMLpQTAoPnwVofqHlttqzOhmvnaxuWJUN2q2p+G9J0jqwas53xIL9TVJHf06BvukwjWkv5T/6n/1H+KmaczZpaHIlYSK4mVxEpiJbHSVHsklE/YP4zUif6JZpYABIPmC1H2qNKTTrG+HS5pw0NTur/vh2ruliq7i+D0gPWsKdmfDxp2nqwN5Y+JN/nOqiYngvpP/af+U/8pZp7OmFkeilhJrCRWEiuJlcRKU21fyUF7bYi6yk70lzSzBCAYNF+IN0v2da1TrG87S9pwWhcWuZTY16tDfJk+XvK5nxmwnmdK6tnesPNkS8nnPCcRrC39p/5T/6n/FDNPZ8wsD0WsJFYSK4mVxEpipan2RclB2zBEXWULuWzUzBKAYNB8IT5J7Odlp9dA1pUc72mcq29DqO5OhXdD+pfs5QPWc7yknmUt6bMOSwRrS/+p/9R/6j/FzNMZM8tDESuJlcRKYiWxklhpat0Z0iuMnx+yvtOJuq6UvHZ5Hijd5TDAvFILi3yoWQb2Q6Idb0zhfr5U8mX62BB1pR5V/myIeq4MEATem5Wvatq/l7X99oZfG01OBPWf+k/9p/4Teag8FLGSWEmsJFYSKzGQsrmr3hyirmUlgU/qcZT4yMeZvAO522GAnsp+CX5B0wzs7ZK2XD1l+/lZYh9/DYM/Lnd3qOZR5XsH+K6IiWh83C/enbKihufIkVDN3RISQf2n/lP/qf9sR/+JPJR2ECshVhIriZVapmzy/4eHqKtsDqfUY3vv5H/b4xDA0NfWwy347FU/jvVASVtum7LP3G/iN589oZrHnvcM0G4zK8dvruk5dzbxOc9IBPWf6D/1n/pP5KG0mlgJsZJYSazUMqlHKa4MWdfxkhN9feF1MxP8n9T80JfUStxxheomr64cF3M6lH+hV+37UM1dTaNSNs/ZziHqOhGqmZ+wrH9fU3jdofzf99f0vFtUEkQ+04J+pqmJYJP7zzuysisrx7JyMSvX8/M3/m+8Ayc+Vv1sVpbqP/Wf+k/kofJQxEpiJbGSWEmsRP/WlpyYR4as7+eS+rpty/8tdlijfvxgT75PsUOMdxQsdsipqTb9Grk0/xK8XtKHVCE1j9jnU9QGZYugDBrMLSq040L6+It99O8zjyOeqnHf/nBIP6p4h0RQ/zllXs7KL6G/hfqu5a/Xf+o/9Z/IQ+WhiJXESmIlsZJYiT48W3Ji7hiyvluhfDGBJVl5peukGPUq5g8m9uMth5waKvs1cn8DP+tzJUlP1ZYlvuCHCRRGdbyvhWoWU3mkwj6+rH9fFToLsMzcZfD1iNtx1H37y4n635YI6j+nyPI88fptiPJZWPhAkf5T/6n/RB4qD20rsZJYSawkVhIrtUjZL0zDziHc7694T4zhs72e2O5Vh5waeqjkOnq0QZ/x8ZB+jG1Ug+YhpBdp2TkFbbGppA1eHKKu/aG6hWhu9NG3n8vKypr37cVFcW6Geq7KLhFsZv8ZB36+GDIJnClfhoXfMaP/1H/qP5GHykPbSKwkVhIriZXESi2S+oVpIY+NHO/jRH9qTJ/tlVDN3EowabsT53L85boJc8zdnwc18RGr+AvuD2F8g+arE1/Op6agTQ6E/ubk7MeXiXouDLlfZ+fp2+NxHMeK36Ps21cn6n5XIqj/nNJjFPvL+HTO3V2fZ0me/L4aOvN0ll2vb1Zwreg/9Z/6T+Sh8tC2ESuJlcRKYiWxUks8WHIyLmQep/tC55eSVL1xUZetY/x894S5j3jsd9ipoWOhmpWtp82r+ZfE2q5/WxfGN2gevRHm3uG0asLtci7x+c8PUc/SkH7Mbdi5Ql8sOTa38r51XIH1KPv24uNy8a61lS3qa5qYCDap/3wgzH6Mc75rbknex5Zdt+v0n/pP/SfyUHkoYiWxklhJrCRWYnzir3bxV6DrefkmK/uysmIC+xKDo69C5xfG1xwaaip19/VTDfhcS0r+PXXn0ajEL/ufCtt6wynXM/CLj6fFuya+C507FSbxONko+vYYiBXvNnlOIlj7RLBJ/efMo8aHF5iwzZQD+k/9p/4Teag8FLGSWEmsJFYSKwHU0ZLEl/fNMB2LiIzKlTC+QfNoZ5i7evUKp17rvBDmzmUoEax3Itik/nNjuP3I6x1DvD91V9E5/Sf6TwCxklhJrIRYCaCOHk98eX/U8M887kHz6GRhe+849VolLjr2c9fxj087rGthO8Tz/kah1PlaaFL/ObOY1LYh378rpB931X+i/wQQK4mVxEqIlQBqJ7Ui9baGf+ZJDJqvLHyRxQDpPqdfa7xfON+e0CT6zykT55r8ZgHvXxrSjx0v0X+i/wQQK4mVxEqIlQDq5vNCBxvnRFvU8M88iUHzaFNhm3EetcVOwcYr3mFjoS7957RZle//0wus5+qIEkH9p/5T/wkgVhIriZUQKwGMTWpF6n0t+NyTGjSP9gSPzrXJ2sL5dkyT6D+n0OrQWYRooUns6TCaR471n/pP/SeAWEmsJFZCrAQwNsVFQ66HdiwaMslB8+jNwrafdio2NlHoXvDnpCbRfzZcMRH8Vv+J/hNArCRWEishVqI94uMzj2blmax8kJXPsnJWszBF1ofOYhDz+ajwhXqgJe0z6UHz6GDXtuMCP484bRvVt8dHIT8tBDEej9R/Nt3lMJ67m/Sf+k9wrclDESuJlcRKYiWxElPgntB5zOHj0FmFNrV4g8demAYr8s535rw80aPzjIuFdD8udzW055f/aRg0j94qtP9Gp3Bj+vbuFewPaWr9ZwssCnMfwX5Y/6n/1H+CPBSxklhJrKT/FivRXLHDjys8x8eL3i452bdqJqbA+4lzc2/Ja/cVXrenRe00LYPm0Qtd+xDvPLjXaVzrvn1xIYh5QTPrP1vi/jD6x431n/pPcK3JQxEriZXESmIlsRJTrDgP1c3gUQimw6+Jjvho4nXxcbrulbs/a1k7TdOgebQ53H5U70oeUFG/vj3OK/dpV1D6qCbVf7bIS2Ey82fqP/Wf4FoDsZJYSawkVoIpcalwsn+sSZjiQObFxOsOdf3956ysalk7TdugeciPwZl8X+LjW485nWvVt6/Oytf5+z5p4TWl/+SbMN47p/Sf+k9wrclDESuJlcRKYiWYIisSXxQvaRamxIeJ83Np4TV7uv4WvzDb+EvzNA6adx+fX7Lyg9O5Vn37e/lxe1ZT6j9bqPi48QP6T/2n/hPkoYiVxEpiJcRKtMuOxMluXiimxYasXC+cn0/mf7srK++G2b/6tzWImeZB85kv1XVO51r17fHX/tWaUf/ZUh93tc0B/af+U/8J8lDESmIlsRJiJdrncOFEv6xJmDLxUaurIb3QxEz5MLT7kZ5pHzRH347+sy42dbXN2WBuXf2n/hNca4iVxEpiJfTftNL5wsl+RJMwheKvkG9k5Vzo3A1wPf//8dd/v/gbNEffjv6zCndm5UJX8L9Gk+g/9Z/gWkOshFgJ/Tft/HIoDrTt0CxQOwbN0bfDws3cNROT5Qc1h/5T/wmuNUCshP6bdkrNQ7RCs0DtGDRH3w4Lsyu/Vm5lZavm0H/qP8G1BoiV0H/TXkcKJ/o3mgRqyaA5+nYY3sNZuRncKYP+E1xrgFgJ/TeE23NRTcuqx8BwDJqjb4fh3NPVh+7WHPpP/Se41gCxEvpv2m1tmDvItlmzQC0ZNEffDsNdLz/9f+3dD8gdZZog+ndCcEOTGwzpkM7YwSYrEoIbBCfY0t1khEyQICHbjNhiiy0OEryuBJHr9HUlBpERR2yxszYiIq5IwAmZJi1OILgSpAnZbhzJeJ2QxpUQXAmy6RAlZmN2vO/rqa9zvvqqzp/vq/Onqn4/eOg23zl16jynTlU9z6l63+x78pB02B7sP8F3DXCuhP033JHb0NNEDoukBWpJ0xz7dhjOqhgns+/JE9KB/Sf4rgHOlbD/huT13Ma+X0qgtjTNsW+Hwa2M8UH2HdkjHdh/gu8a4FwJ+2+YcSq3sd8vJVBbmubYt8Nglsc4mn0/XpUO7D/Bdw1wroT9N8woGodonbRAbWmaY98O/X0rxrth4VfGLI3xgnTafwK+a+BcybmS/Tc0y+25Df3jgsfY+KE+NM2xb4ferohxMPtuvBVj8QKW9YJC0P4T8F0D50rOley/7b9pnhdyG/vLub9fEzpNuDVSBbWgaY59O/T26+x7ka6eWrKA5dybLWeDlNp/Ar5r4FzJuZL9t/03zXIwt7Fv7/pbGr/qoxgPSxPUxrmgaY59O5TZm30n3ouxbB7PX5QVfs9ny/mtlNp/Ar5r4FzJuZL9t/03zZNvsF2R/Xsad+pI6PyyCNTD8jC3YZ7iKqmxb7dvh/BSyT5yIXG3tNp/Ar5r4FzJuZL9t/03zXMpt7GvjLE+xvsxTsdYLUVQG0+UnKg8KjX27fbttNyzIygC022ni6TW/hPwXQPnSs6V7L/tv2mecyU7twsxfiQ9MPXSSchNMfb0OWF5JsZGJy327fbttNCuERSBKZ6UWvtPwHcNnCs5V7L/tv+mmfYWbOhnY2yRGphq6Tt6fp4nL+l5bpOzb4c2uHlERWCKtdJr/wn4roFzJedK9t/23zRTum3icOj8IpRuo0iz4JrhFsC+HcD+0/4TfNcAsP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A2WxXg6xqkYF2N8FGNXjCVSAwAAAABAm6yOcSLG1wVxJHQa6gAAAAAA0ArvhOKG+Uy8KEUAAAAAALTBhtC7YZ4iDddyhVQBAAAAANB0t4f+TfMUm6UKAAAAAICmG7RpvkmqAAAAAABouo1hsOFZFksVAAAAAABt8GHo3TTfI0UAAAAAALTFDTHOhuKG+fsxlkkRAAAAAABtsjbGK6HTPE/DsXwS4+kYS6UGAAAAAAAAAAAAAAAAAAAAAAAAAAAAAAAAAAAAAAAAAAAAAAAAAAAAAAAAAAAAAAAAAAAAAAAAAAAAAAAAAAAAAAAAAAAAAAAAAAAWblmMp2OcinExxkcxdsVYIjUAAAAAALTJ6hgnYnxdEEdCp6EOAAAAAACt8E4obpjPxItSBAAAAABAG2wIvRvmKdJwLVdIFQAAAAAATXd76N80T7FZqgAAAAAAaLpBm+abpAoAAAAAgKbbGAYbnmWxVAEAAAAA0AYfht5N8z1SBAAAAABAW9wQ42wobpi/H2OZFAEAAAAA0CZrY7wSOs3zNBzLJzGejrFUagAAAAAAAAAAAAAAAAAAAAAAAAAAAAAAAAAAAAAAAAAAAAAAAAAAAAAAAAAAAAAAAAAAAAAAAAAAAAAAAAAAAAAAAAAAAAAAAAAAYOGWxXg6xqkYF2N8FGNXjCVSAwAAAABAm6yOcSLG1wVxJHQa6gAAAAAA0AqHQ3HDfCZekiIAAAAAANpgQ+jdME+Rhmu5QqoAAAAAAGi620P/pnmKzVIFAAAAAEDTDdo03yRVAAAAAAA03Q1hsOFZFksVAAAAAABt8EHo3TTfI0UAAAAAALTF9THOhuKG+fsxlkkRAAAAAABtsjbGKzHOxLgQ42SMJ2IslR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ZXmMHTH2xfgsxsUY52McjXFn1+PS/7+rK1ZLHQAAAAAATbEixnOh0yT/OsbBGJtjLIqxOMY9Mc7EuD/GhuwxM3ExewwAAAAAANReaoifDZ0GePrf20oel5ro6erz3WF20/wtKQQAAAAAoO6WxHgtXG5+fxpjfZ/nHAmXG+wzsVMqAQAAAACoszR2+W/D5cb36RjXDPC8vWF2wzzFeukEAAAAAKCulobOxJ4zTe8LMTYO+Nz9YXbD/KR0AgAAAABQV2liz0NhduN7xxDPfy/33JelFAAAAACAuno2zG56HxziuYtjXMo9f7uUAgAAAABQR1vC7Ib3+Rhrhnj+5tzzUwN9ibQCAAAAAFA334pxKsxueu8echnP5J5/WFoBAAAAAKijXWF2w/uLGMuGXMbJ3DIekVYAAAAAAOpmeeg0ybsb3s8OuYybc89PcYPUAgAAAABQN4+GuQ3v64Zcxr7c8z+TVgAAAAAA6ig/rMoHQz7/2jC36f6qtAIAAAAAUDcbw9yG97BDs7xcsIzbpRYAAAAAgLrJTwCaYvsQz19f8PxLoTNOOgAAAAAA1Mr+MLfpvXaI5x+OcTb3/CPSCgAAAABAHZ0Kc5vmiwZ87o7QaZi/lXv+bmkFAAAAAKCOLoS5TfNBrItxPsa9MU7nnn+TtAIAAAAAUEdp/PFhrzRP45Ufj3Egxqbcc7+QUgAAAAAA6io1ufNN8xt7PD41zNOY5WlYlxUxnsk9d6+UAgAAAABQVwfD3Kb5cyWPXR86V5inYVlmGuvHc8+9U0oBAAAAAKirnWFu0zzFgzEWh85QLWmM8hfD5aFctmXPXVfwvNVSCgAAAABAXS2N8UkobpznI11hvq3ruQ/n/v6+dAIAAAAAUHdpqJUzoXfD/L3QGZ6l2+HcY56SSgAAAAAAmmBVjGdjnIhxIXSuKj8ZOhN7bil5fL6xvlkaAQAAAABoo3vD3KFbFkkLAAAAAABtdCDMbprvkxIAAAAAANpocYyLYXbT/D5pAQAAAACgjbaHueOZr5EWAAAAAADa6NUwu2F+XEoAAAAAAGijNNnnmTC7af6ctAAAAAAA0EabwtyhWbZKCwAAAAAAbZSuKu9umKcJQRdLCwAAAAAAbbMyxtkwu2n+trQAAAAAANA2N8Y4FuYOzXI+xnXSAwAAAABA0z0Y40CYe3V5URyO8XqMPdIGAAAAAEATXR86k3wOE5ulDQAAAACAftbFeEdUHj+zaQEAAAAA1NMvQv9hTsRw8bjNCgAAAACgnpbG+EPQ6NY0BwAAAADgG38R48ug2a1pDgAAAADAN3YGzW5NcwAAAAAAvrE4xpGg4a1pDgAAAADAN74b47Og6a1pDgAAAADAN24N1TWPP43x8ZTGKMdwf9xmBAAAAADQHL8I1TSPf1WD9/qd0JkI9acx/i7Gu2HhDfXHbUIAAAAAAM2Rxjf/Xaimcf7TGr7/pTG2xzgUNM0BAAAAAIiuifHHsPCm+ecxrqtxHn4Y45+CpjkAAAAAQOvtCNVcbf6voXP1ep39bYyvgqY5AAAAAECr/SZU0zj/+wbk4mdhsMb54zYbAAAAAIBmujLGqVBN4/zWBuTj4aBpDgAAAADQareEaprmaXzzdQ3IR78JQh+3yQAAAAAANNsvQ3Xjmy+teS6+F+PLoGkOAAAAANBaaSLP34VqGue/bEA+Xgma5gAAAAAArXZN6AyxUkXj/Kc1z8X3QvmkoI/bVAAAAAAA2mGQiTAHHd/8mprn4h+CpjkAAAAAQOv9JlTTOH831Ht88+1B0xwAAAAAoPWujPFpML75khh/DJrmAAAAAACt99ehmqZ5iltqnIe9QdMcAAAAAIDQuUq8iqZ5ulr7OzXNQdEQLY/bNAAAAAAA2mdxjN+Fahrnv8mWVzffDZrmAAAAAABkronxeaimcf53Nc3BH4KmOQAAAAAtd0tD3sdWHyUV+Fmopmn+VYy/qOH7fylomgMA0Ozakd6Wqc0BaLNVMQ7E+CzG1TV/L1fFOB3jSIy1PloW6JVQTeP841C/8c0fCJrmAAA0t3akd12dLqK5pDYHoK22ZgeyT2Ksa8h7WhPjwxjnYvzYR8wCXBnj01Dd+OZ1sjlomgMA0OzakdmWxtgd43xXHaA2B6B1HssOgidD51fgJlkR42j2/nb5qFmAvwzVNM1T7KzR+/520DQHAKD5tSMd94fiC4bU5gC0yqvZQStdJbCmoe9xeYz3sve5x0fOAjweqhvf/Ps1et/f64orbQYAAGpH6WicW0PnavCyGkZtDkArLIqxPztYpVukrmv4+10ZOldDpPf7jI+feVoc419CNY3zfw2dq7gBAEDtyKTcEOPd0BmjPtXKx8PomuZqcwCm3utdB79tLXnPG2JcyN7zQzYB5imN2/h5qKZxvlc6AQBQOzIhj8Z4Psy+c2BtGG3TXG0OwNTa3XXge75l7/2Rrve+yabAPP0sVDe++Q7pBABA7cgEXFHy7+fCaJvmanOAlnsgOxA8MEXrdEvXgenjGEta+Lkcy95/mtxkhc2UeXolVDe++fXSCQCgdlQ7MiU+C6NvmqvNAVrq5hj/JzsA/J/svydteZg9C/btLf1stnbl4HWbKvN0ZSieVX6+45svlVIAALWj2pEpMK6mudocoEX+rxhPdZ30fN118vNU9vdJebFrfY63/HP6ILgVjIX7y1DdMC2/kk4AALWj2pEpMK6mudocoAX+LHTGOe535Wn6+93Z48dpfW49Hmz55/VQVy6O2XxZgMdDdY3z7dI5dqtC51bot0Jn7MY0IdH5GO9m/+4OgMFcIwW1sih0JvkCQO2odqTIOJvmanN1mDpMTaYma7Dvx/jvYbjm2H/Pnjcub+Ref1XLN841uXz82PeVBTgUqmmafx5jnXSOxeLQmdjqYp/P5JMYN0lXz6L6aIyPsoM+9bA7K0we87kBqB3VjhQYZ9Ncba4OU4epydRkDfTnMV6L8W9hfg2yf8ue/+cjXs+1udc9Ytv8xomunLwnHSzA90Kn4V3V+OZXSulIrY7x+66cn4pxX4xvZX/fkvtMzgVX5Rb5eXaym8I4p/Vydbh8K/TR7L8BUDuqHZkxzqa52lwdpg5Tk6nJGlSTpVnDH43xRZ8Tm/Tm/58we4yuokjL+X/D6GYjfzL3es9MYU7TRDM7YuzLDtDpC38+23Du7Hpc+v93dcXqBbzma7m8/MB3lgX4WahumJbXpHNk0pUsn+ROylcWPCb/mbwidX+SrjZ7p+tE9mYpqaV0y+vMXTJnY9wqJQBqR7UjmXE3zdXm6jB1mJpMTdaAmizdKvQ/+pzI/K8YD4TObSch+9//FONMn+f9jzCaW5FO5l7ntinK54oYz4XLt+YcjLE5dG5NSHm7J8vb/TE25N7Hxa4cz8e9ueW95PvKAv1DqK5xfot0jqTA6r6K5XQovt342YLP45z0feOmLG8zB3W3TNZbOtZ234L/qJQAqB3VjoTxN83V5uowdZiaTE1W45rsP8T4b31OXC7F+C/ZwbzsIP9fssf1Ws7b2etVYUPB8jdMSU7vyb7gM1/0shOyzdlBe3fufby1wNffmlve2WD8JxYm/Ur4h1BN0/yPwUQeVft1Lsd3lzzuzYLP44L0fVOYXwiXr3JzBVBz7O3a1vdIB4DaUe3YeuNumqvN1WHqMDWZmqyGNVk6WXmh4pOV/5A9fiEnUYN6oGDZkz74pFsJu2+/SrPCr+/znCNdJ0kzsXOB67GsIDebfE9ZoOtjfBWqaZynmcNdEVON+3K5PdbjsS8WfBYHWp6/+3PHpy02qcY50PUZvygdAGpHtWOrjbtprjZXh6nD1GTUqCYb5ra4/zjP1xjkdr0z2XrMt3GWn/l80re2pNtyfhtm35YzyNW0ewtys76C9cnP2LzLd5QK/G2obpiWX0hnJQVsfl9+d4/HXx0u3+42zH6qqR7M5e4um1QjpaZE98RMrjgHUDuqHdtr3E1ztbk6TB2mJqMmNdlfxfj/wmATsPy7Bb7Wv8uWM8jEMH81j+WfKFjOpKShK46G2bfZbBzwuftz7+NkReuU34Hv9x2lIv8Yqmuc/1Q6F+S5goKy31VTV2Un6g+HuRPUtMk9udw9Z3NqtDW5QuUhKQFQO6odW2kSTXO1uTpMHaYmY4prsn8f5o61lI9/i/FfY/x5xa+dlvdatvxer//rbD0HkXZG+VsDJ3VrS1qXQ7l12THE89/LPfflitYrf6vjZ76fVOTbMT4P1Y1v/m0pnfcBJ78ffEFaBrI5l7ejUtIK+TFFTUoMoHZUO7bPJJrmanN1GGoyprQmS+O3/e8+Jx1p4/z+iNfj+2H2L+pFcSFb336WFjx334Tym58F+eAQz11csLPdXtF6HQjTN24fzfGTUN3V5oeC8c3n4+mCXN4sLX2l2yC7r/Y5H9wa2Sav5grW1VICoHZUO7bKJJrmTazN9xS8p7YMgacOU5PRoJrsr3qcaPzP0Bl36c/GtC5/lr3e/+yxTpsHWM4PCp63dwK53ZJbh/RFXzPE8/O/rKWToCUVrdv+ghyt8t2kQr8I1TXO/046h7K44IT/i+CHsX5Sft7P5e0RaWmVNP7kua7P/x0pAVA7trR2vL3Cc/n5xO0T2sYn0TRvYm3e1qa5OkxNRgNrsvztdelX+dSkWjqh9Umv+1S2Hvnb7AZxS8EO+rUxv4dvxTiVW4fdQy7jmdzzD1e4fkWTxPj1kyqlk/R/rfDE+VYpHdgdU1L81c1TuZx97AS3lR7LbQcPSgmA2rGFtaOm+fia5k2szdvaNFeHqcloYE3277tOMoYZ/20c6/XrrpOxQddra8GO6tUxr/uuMPfXxWVDLuNkGN2va0UH5i2+l1Ts+hhfVXTinE5gvyelA3mzIH/3SUtPG8LcW5rvlpZWWhpmTzSXrnIwTAuA2rFttaOm+WSb5nWvzdvaNFeHqcloaE2WxnvbPKXJSuv1fw/x+ElfLbA8zJ3Z/dkhl3FzwXu4wYGZGtpZ4cnzkWB8836WFZxopFgvNT39NpevT4IrGtpsz4SbJwDTTu3Y/NpR01zTvMpzqTY0zdVhajLUZLWwKUz2lphHC17/uiGXsS+MdgbtogPzZpsOI/JOhSfQO6Wzp3sKcnZeWnraXpCzJ6Wl1W6s4DgOgNqxKbVjm0xL07zutXkbm+bqMDUZarJamPQM6Plb4z4Y8vnXhtHfIriv4DWusukwIt8Jc8dpnG+k4V6+L6WlDhTk7NfS0tOx4IoQ5srvsw5ICYDasaW1Y5tMomnexNq8jU1zdZiaDDVZLaTbNy5NKLEbC77ow95e93IY/e1pRTt0t70wSn8Zqhnf/I8xrpHOQmnomovBL/TDKLol+2NpoeRYvE5aANSOLawd22QSTfMm1uZta5qrw9RkqMn+dFKRJvdLswK/FOPdMNgv2atCZ4KTNCbx+WyHciLGE2E0M60fzyX1wzHlZ1fBB7p9iOevL3h+OolbXvF6Hsy9xjnfRcbg78PCm+Y/lMZS20pytl1qSh0K9b86K5003BbjuRhvxfhowGP5fdnjz2XH5FNZMbNyyNe/NXRuK55ZzulsOStqvm0UjeX6oq8MgNqxhbVjm0yiad7E2rxtTXN1mJpMTdbCmix9gD+IcW+MV0JnUP6iX8/u6LGM9Ivb7pLndd+CVvXJT35csC/GlLP9Be9v7RDPPxzjbJg7+eGoTwbetJ9mDJbE+Jcw/4b5f5bCnl4qyZsr84utLsnXHTVpPKS5Ai7M4wRzW+g9XNInWbOinzTG3Ps9lvPhiBob47Km4D1drPl7AlA7qh0Zrk7+egKv2YTavG1Nc3WYmkxN1qKa7Lks6ZdC/ybWpR4rm8bh+n0YrBlW9W0rD4TJ3OJ0agGvuyM76Xkr9/zdI1jP/Ino0/bVjEn6BfbLMHzDfG9WSLW9GP0iVDep6kx8q6X5fKgkH9M2dt7dMY72aSB0x497LOv5AZfRr6jZNeBydtd8Gyn6vt1nNw6gdmxZ7dgmk2iaN7E2b1rTXB2mJlOTqcn+JP1aciA7aem3QRwqWcaG0LkdYNCdxUcVv4eiW9U2jiF3F+Z5kE2NxHTr4b0Febup4nUsmuzmVvtqxuhvhjyZ+OcYV0pb4ezRC40PWpzPw6H4V+tpG0PyrtC5UiHFvpJirt8t2emE/OAQ28WnPQqGvUMs53jNt5GiMUYP2xUBqB1bVDu2zbib5k2tzZvWNFeHqcnUZGqy0g/j4R7Jf6DgOelWhTPh8q0A6ReZNCzD4lB+28rFEaz7x2H8E6IUXWHR78u+PNuI04awKYz+1sCtBblv+xW8jN9rA+7gP49xnXT19VxJ/u6RmtICpWh/fawG656Op0dLPu8jJSdnh7tO4J6KcXV2bHpqyGPyr7se80aMG7J/v3+Mx/ZxN4KKToJX+AoBqB1bUju2zbib5k2tzds0PIs6TE2mJlOTld6Kkh9zLf33zK/daXD2K3J/X1aynAsjWOcnJrCTLsrTjX1OetIX6lT2gT8T5g5JUbV7c6+xb0Lb1O2h+l9rRx13Oa5VZtBJQf9aqgZyqCR/G6Sm0I9L8vVGTdb/hZL1f6KgeTFzNUOaQC3/A9TikuUUTUD1Sva3dCv4toLXKVrO+ZpvJ/eVvK/bfYUA57dqx5bUjm1zLoy3aT4ttXnV2tQ0V4epydRkarLCW8fezz0mze76Ufa3h3osq+jNnhzBOl+Te42jY8hT0a0Wz5U8Nt0GeDzbgGdOjvIzt985gnXMX+F7i6JC03zMfhjjqwHy/XdSNZBFJfvo81JTquzX/Jdqsv5lt+Ntyj3u5XD59rWiWwSvKFnOW7nHzYw1+EkoHl+w7ASt7redbi95X6/6CgHOb9WOLakd22R5yfZ21Qhfc1pq86q1pWmuDlOTqcnUZN+Mmdbv15P04byd/fvPeyxrRcmy9o9o3bsnRikbV6hKO0ve34Oh8+tRylMaZ+7FcPk2lG098rx6BOv4SdfyTygqNM3H7LuhMzZXv1ynX+yXSNdANpTk8E2pKbW/JGeP1GT9j5WcnHff0j1ze16a0b1skqHNJXl4qusxm7pOztaULOe60Mzm8pZgDErA+a3asd21Y5s8UfJ5PDrC15yW2rxqbWmaq8PUZGoyNVnhbOL5SUaeDZdvq+tlaxjvbK75CRtGPcPq0tyBr1ecD7Nvp8iP//f+GHbqk5xxVlHRPunk/58HyHO65fTb0jWwO0vyuEtqSp0qydmdNfkeFY39ty937EuP+X12XBr2+D4zAVW6CjD9yJVu/+s1g/09Jcu5rebbSVmz5lIwFwjg/Fbt2PzasQ1mfpjY0yf/aSicjaHayQmnqTavWlua5uowNZmaTE1W+OvP6a6/bwuDz15aNjD9KG9DerPrdd4dQ77SF+NMn4PuewUbe37W4KdGsG5Pdy3/Q0WFpvmY/WqAHKeJP6+RqqG80ucgy9zi6FJJzrbXYP03laz7juzv6aq4k1ms7LOsN0LxRDEzJx8zk8xs6bOcslsTl9d8W1ncY1/1I18lwPmt2rHhtWOTpXOb8/P8zqTn3d2w2rxqbWmaq8PUZGqyltdki7IPK79iL2d/XxU6M0zPTEbSz+t9NoZRWJf7Mt4whrylvKQrKNItVheyA+vJbCPeUvL4fF42V7xOS3MnZAp+xuknA56E/lSqhvb7UPyrq+Ftil3VY/vbWoP1L7sSYebHpnR1Q5pYbJDJh4qGSno7+9vdYfDbI8+WFPhNULat3OarBKB2bHDtyGg1vTZvS9NcHaYmU5O1vCa7OfT+5edgtlP4wYDLOxH6D24/Cru7Xu/gFG4A+Vmz8+MgVWFX1/Kft49mjNLYWn8M/Rvmv5KqoZXdFmbM5XJbemyDW2qw/kVXInyUO6ka5KrBq0tykG73Xp0Vcm8PsJzrS5bzdEO2lwsl7+8BXyUAtWODa0dGq+m1eRua5uowNZmaTE1WOBnGzK/7O8JwY8pd1WNjGLV0EvFe12tum7IN4EAoHwepCmu7NrKUB798Mi7pKop/Cf0b5r+zXc5L2W1hr0hNqVt7bId1uEqr6EqEF7pOqgad6OWOUH51xIFsWasGWM5Dob5XiAziXMn7e8FXCUDt2NDakdGaxtq8jkNLTXoID3WYmkxNpiYLRwpW6kC2o/8i+/ug7i15kxvG9F6uCZdvgUoTrqyYkg9/cZh7G2OVk4As6vocT2cnoDAuewc44Um36a6Tqnkpuy3sDqkptb3HtripBkVWWdGQxrr7OPSeZKbbawXLeb+raPrxgMt5K4z/1vlxOqsgAlA7tqh2ZLSmtTbXNFeHqcnUZGqyIaUPueh2k3RQPpSd+KwdYnlFzbPPxvyeNnWdZLw1xTuLNRUuf+bWqHTSd719M1NwItEdX8X4oVTN2+sleb1WauZVFEz7eJJ3heJxE++ax/p/XLCsZ7MC7vUhCr+isWsPNWh7+axkW3nVVwlA7djA2pHRmtbaXNNcHaYmU5OpyYb045KVejTMb+yYosvpX5/A+9redUI3DeP7vJrLyfEKl/1g10H5RvtlxugvYnw5wMnO30rVgnxUkNNz0tLTbTU+QStqIKTbej8Jw40Tuabk/b+dHS8GvZpuc8lyHmnQ9lJ2gva6rxKA2rFhtSOjNc21uaa5OkxNpiZTkw3p5YIV+jj78N4dclk3hum6deWW0JkwJa3DzgnmeFGYPWt2iucqWvbMr1zpi7vePpkx+naMU2GwccwXS9e8faskr8a17F/81nX8vNOh+La79O/LhljOPSXLGbap8WRJHje24ATNleYAascm1Y6M1rTX5prm6jA1mZpMTTakj0pW6tI8dvSPlixr5QTf3w3ZQSutx0MTWoeiySOqGKh/ZqKdwxPOMe30m2Ac83Eomzzl51LT09ZQz5na1/VY7weHXFbZXAPHs4J8UEVj137RsO2lbPy8l32VANSODakdGa021uZ7CrbVPQ16f+owNZmarOU12bU9NoQX57G8d0Lx4PaTlg5aMwPmPzWB138uVD9Q/8ys9U/YDzMBjwfjmI/LozU8yZgG1/fYNqe58NxZss6nhjypSk6XLOvuIZZRNnbt3oZtL2UztT/vqwSgdmxA7chotbU2b3rTXB2mJlOTtbwmuy+UXylw9ZDLWlzyIU7TrWRpozwRxjt7dTrpyv9a8nYFJ6wfxrjJPpgJSLeufhWMYz4u+0r20Yqn3q4I0zs2Yi9vhmrGqttQ0Yle2di19zVse7lQwcksQNOpHetZOzJaba7Nm940V4epydRkLa/J9pWs0GvzWFbZWEW3tHgHkcbpO1aQkzRW3nULXPaimuSgjuOm3eXYVuo7oXycqe74RycTlTlTkN+j0rKgg+4dU7q+6TtTNCN6+rdlQy7roVDN7aQvlSxnbcO2lTqezAPOb8d9fqt2rG/tyGgtaun7bnrTXB2mJlOTtbgmWxQuT3SSj/n8SrqnZKNqW+MsjW90IJSPxdMdabyz1xt2YFFUNFf6Lh8ZIH9/CJ1JQlm41aG6W6Db6O1QzTh047ItVDdb+MFQfGXMqiGXcyIUT/jWJEt67M+u9zUCnN+qHdWOMPD3uCnbpzpMTaYma3lN9qNQPhj9fBR9iG+1cIeQPsytQ8bmBudD07w5fhkGG8dck6k6Zbdh3SY1A3m5JH8vTen6vhiquequ7OqIQ0Mu56qS9XmlYdvJmlA+3MAiXyPA+a3aUe0IhZrcNFeHqcnUZC2vyXaVrNBj81hW2Yf4sP2DoiJomjfBzwbM3d9IVaWeLsnzGqkZyB0l+ZvWCVNOFqzrmXmcJNxa8r7vGXI595Qs58cN205uKXmfx3yFAOe3akegVJOb5uowNZmarOU12bslK7R+HssqmxRmg/2DoiJomtddGkNxkHHMfyFVlXurIM+npWVga0u21Wkci3B9qO4KjOdD8S/0y4dczt6S5Sxr2HZSdpx62VcIcH6rdgRKNblprg5Tk6nJWlyTfSsUz1Z+Yp7LO1SwrM9KHrs8O+m62r4Dpt7S0BmjvF8hlr7TS6SrckWTprwhLUM5XpDDC1O4ng+XfLe2zGNZRbe8vzOP5Xw2xMlt+nHtSE2P7WW5/7GvD4DaESjV5Ka5OkxNpiZrcU1WNj7T0/NY1rKSk6iiWy3S7QxvZ1+Oa+03YOrtDf0b5n+M8V2pqlzZr9wPSs1Qni3J4+opW893CtbxizD8bYDXhmpueb9uiPOE1NBItzGmq29W1HAbeTVUcxUIQFOpHYEiTW2aq8PUZGqyltdkZQPb/2Aeyyobn6joFsDnsr/tsM+AqVf2S19+4k+TEY3GHRXup6fZytAZ7213jP3Zf1dpY0ket09RDoZpIPSzI1Rz+/yOIfL2dva3uu4Ljha8z7ftggDUjkBPTW2at6UOGyc1mZqsVjVZ0W0Cn81zWWVXol6Te9zM4PX77S9g6v0wxpehf9PchE2jUzTLeJp9e1FN38+i7OC+M3R+RU7jBJ7Lvb/zI3rtD0M1V8eNStn4bXfMY1n7QjXjL5Yd26/KPe6l7N9313i7LDo5vscuCEDtCPTU1KZ50+qwaaEmU5PVoiZbU5L0V+e5vE9Lltdte/ZvH4fRX1q/I1un1HxJVycstm+CoXynx/e6yeOYp/fySlfcMuH1adrVr4uz48zroTOWadFBcd+IXrvoronDU5Sbssldls7jZON8Rcf3jwc4ts/cZnmgxsf1H4TiWzDN0QCgdgR6a2rT3F2IajI1WYtrsntLkn77PJd3KZQPlH9FjJ93veFRz4h+Y8F6PGPfBANLO753QzvHMf9+7j3+ZILrUvZL6+4G5Xt7wfsb1e3XywpOXOZzAjSqz/pcqGaSmB9VeHwvO7avCp2JZWaunvj9iPM46uP6IwXLf9ahAEDtCPTVxKZ5G+qwSVGTqclqUZOV/XqybJ7LOxv6N9hSbBvDe3ui4HXP2DfBgr5DbRnH/IHc+7xugutyU0nub25Qvove47oRvl7R5DN3TEEeNpV81jvnsazdoboJdi4MsC84Fqofg37cx/X8ZD8XQz1nmwdQO6odYdya2DRvQx02SWoyNdnU12RFv54s5JaIvQN8iHeO6b39PFQzbhC0UWqEfzXA93lnQ9//P3W9xzSe+ySHZ7ivIO/pV/kmjaN325j31asLTjoOTEEengqDje06iN8WLOejea7X0dB/eKZxzGQ+yuP66oJlP+9QAKB2BAbSxKZ5G+qwSVKTqcmmuia7sSTRjyxgmdeHzq8ARctNE8RsHeP7S1cp5m9fcBsN9JeGWhlkHPN/CM0c6zE1yLsnPn1nwuvzeqhm1u5plj8xeW0Mr/lkmHul3KoJ5+FYwWd9Yh7LWRqKb9+b75izO0v2AZey4+q4CodRHtfztwGmqx9XBgDUjsAgmtg0b0MdNmlqMjVZ62qydAtL+oXjfBbvxdgVY8UE1iWdaB2JcTzGY/ZH0Nfi7DvTr2H+hxhXNjQHP8m9119OeH2Oh8lddTUu+VuwxnFbXjqJ+ST3uk/aBfQ8oU233aWrQT4InR86JnGb3CiO6+kE82RuW7jfRw6gdgQG1sSmeRvqsElTk6nJ1GRAbfwy9G+Yfx4mO8b3qOVvFX5ggutyRUH+L4bpmCClKumHmvwv1avH9Np3hLmzcq+wG2idB3PbwW+lBABgKE1rmrehDpsWajLUZMDU+2kYbBzz7Q3OQbp6/svc+53kRKe3FuT/1w3Lef49Hh/z6+/Pvf5zdgWtkiav6x6OKo3Xu1ZaAACGks6hL+SizufVbajDpomaTE2mJgOmVhqX6svQv2H+9w3PQ9E4Yd+Z4PoUzbbdtB8t8rOmvzDm11+ZO0Cnq96vt0tojRdz2982KQEAaL021GHTRE2mJlOTAVMpXV39z6F/wzyNN7mkwXlIw4R8nHvPf5zwOh3OrU8a761ps7Ufm4KT0U25dfggNHOSW2bLX0FkwjcAANpSh00bNZmaTE0GTJ1/CP0b5ulX3+82PA8PFLzv30xwfYpm297VsJyvCnNn/l42oXXZEdwS2CZrYnzW9Xm/LiUAALSkDptWajI1GcDUKBqOJB9pnPPvt+DE6NOC9/74BNcpPyHK+dC8CVFuz73HIxNen6dz63OXXURjv+/ddzjslxIAAFpUh00zNZmajBFKsxzfHOOeGK/EeCfGUWmBOX4YBhvH/IEW5OJXJe/9JyN4rWvCYFdT/zq3Lk81MO+vDfAet8TYOkCsrGid9nStT5rA6Ed2FY06rqdbPA/mTs7c9gngGKN2hOZTh/W3PHSu9t4XOlcAXwydHw3SfvHOrsel/39XV6yueD3UZGoyKpImMEyX8L8ZOjOsFjW+3NIBs6XJLT8N/Rvme1uQi1tC52r6ovd/XYWvsyI7sMwse1+PA0NqAHffEngmNPPqhvw2eEvBY9KkIG/02V7Tvn9zhev1TC73G+wyGnNc39+1jJekGsAxRu0IjacOGyxHad93MXvfB7P6alGWq3uyXNyf1Ubd+8yLYTQNTzWZmowKpJ1amjgu3ULzbMkHuVWa4E/SZJ6HQv+G+akY3254LtI47Z+VvP8vKz74v1jwGg+VPHZX7nE7GnoQzp9s9ZpcZ3mYO/7589lyRuHBrtc6Har9AYXxH9cX507OHpRmAMcYtSO0gjqst9QQP5u93/S/t5U8bnNWO+/O5eitEa6bmkxNRsXyzcBR/eoFdfXL0L9hnhrGf9HwPKSG+b/0yMHvKn69Lwpe47WCx6VbBs90PeadhuY/P/HqoT6P39712PdjrB/DOm7OTs6+zk4Qb7D7qOVxPY2Xd7DrZPtmKQVA7QitoQ4rtiTMHi7z0wFqrDQH1dlcLneqyRwv1WT1cTL3Qb4pJfAnqfFYNhRJm35R/2HoPzxN1bcJFZ2sFZ1gvJQ7cVnV0M9gfy4Xj/R47Npw+Y6APWMuZlP+3w6Xh4HZYjdSq+N6Gl/x9+HyVTCrpBMAtSO0ijpsrnQX72/D7Ku4rxngeXsLcjmOi5nUZGoyKrCi4Av8sLTAN74bBhvH/FcNzsGVMZ4Ig02AWvW+442C11iae8yOMHuc7qb+ip6GYTmfy8VNJY9dE+OT0Pkle5Izp6fPJl1VcdyupFbH9Reyz+1eqQRA7QitpA6bLb33o2H2RJsbB3xu/sKnk2oyx0s1WX3cHkY7kR/UVbr16p3Qv1GPtaXZAAAKuElEQVT8u4ITiCZIQ838IsbnA+RgJjZXvA7pF/h8o3hmvLirQ2d87u4rG5p8ovajXB7OlzwuTfZyOosfTMnJwlq7k1od19NVDKulEQC1I7SWOuyydPFSfpiNYe4yfy/33JfVZI6XarL6eDn3IZ6WEvhG0W1URfGzGH9Z8/jrGH8T4/EYvwmDXV1fFKOYBDXdRnamz+u+EZp/u1J+gp19JblKv0afyE5mcVx3XAfAMQZQh81ffkLHg0M8Nw2ReSn3/O02LcdL6uNE7oN8VUrgm0b412KoODXCzyP9wvpkjGOhc8XD+ez/pysc2jKpyeHQ++qGmVnS3w2d8fZwXHdcB8AxBlCHzd+WMPdu3zVDPH9z7vmpgb7EZuV4SX12gPnG1+3SQsulyTyGGZJEdOI3Np2RWRLmXqGwrutvMzO4p6vPr5Aux3XHdQAcYwAW5Fuhc2FY9z5v95DLeCb3/MPS6nhJfRSNsbNCWmixNLzIx0EDfD7xhM1nZLaH4lu70rh0H4Ty4VpwXHdcB8AxBmB4+eExv4ixbMhlnMwt4xFpdbykPl7NfYjvSQkt949B83u+8Tc2n5HZk8t1urJ8W+iMX27/jeM6AI4xANVJw11+kdvnPTvkMm4uqJlvkFrHS+rjo9wH+ZSU0GJ/GzS+FxKbbUIjczyX6/dLPoONUuW47rgOgGMMwII8WlBrXTfkMvblnv+ZtDpeUh9rgqYXzEjb/pdB43sh8R2b0UisLsn3Y6Ezc7vJRXBcB8AxBqA6+WFVPhjy+dcW7DPVao6X1MgdYe4swIukhRZKzd7Pgqb3QsKv5qNzVy7XaUiWW7O/5cdKuxhjpZQ5rjuuA+AYAzAvGwvq3WGHZnk5mAjS8dLxstZez32Q+6WElno3aHovNP7JZjQye0P5FQrp4Jv/wecxKXNcd1wHwDEGYF52FdS724d4/vqC518KnXHScbykJk7lPsj7pYQWeiJoeFcRf29TGpnTofcVCk/m/p727X7Jdlx3XAfAMQZgePsL6t21Qzz/cOjcHdz9/CPS6nhJfRSNsbNOWmiZNK7UV0HDu4r4qc1pJDYU5HpF7jFXh86VC92PuUvqHNcd1wFwjAEY2qmCfd6gFyXtCJ2G+Vu55++WVsdL6iM/Du7HBY/xwdJkaebrz4Nmd1VxnU1qJB7K5fn9ksftG/BxOK4DgGMMQLkLBfXuINJ+MI1ffW+Ye7fwTdLqeOl4WR8v5D7Il3N/vyZ0xsldI1U00JIY/xw0uquKL2MstlmNxJthsAlobiz4XG4peWwao+9aqXVcBwDHGIA5LoXhrzRP45Ufj3Egxqbcc7+QUsdLx8t6ORjKJzVIX/aPYjwsTTTUr4JGd5XxO5vUSKQTs4thsEZ4kp/Q9ljBY9JwL2fC3CFecFwHAMcYgE6TO1/z3tjj8Wk/mMYsP5XVWc/knrtXSh0vHS/r5Vzug7wi+/el2Zf9XSmioR4ImtxVx0s2q5HYnMtzaqD3uqJ/U8Fn80DX31MT/r3QGfIFx3UAcIwBmOtgQV31XMlj14fOFeZpWJaZxvrx3HPvlFLHS8fLesnfbrIy+7KncXDT2EurpYgG+naM38R4R1QaJgEdjSdz++lDAzzncO456eQtXZ2ehiR6LRjr3HEdABxjAHrZGYovFnswdC5iShcjpTHKX+zaP27Lnruu4Hn2kY6Xjpc1c65kJ5AmPPiR9ABM3NHc/nmQ27iuC+V3BKTbDI1l7rgOAI4xAOXSVcGfhMHuuk4XKW3reu7Dub+7aMnx0vGyhvYWfIhnY2yRGoCpOFHL/0p9w4DPfaxg/34xdzKH4zoAOMYAFEtDrZwJvRvmaejL9bnn5e/8fUoqHS8dL+tndfZlTr92pFsE0gyvZm8FaIaHsn17uvIhDaGzUUoc1wHAMQZgYKtiPBvjRLb/S7XVydBpjG4peXy+YbpZGh0vpQUAAAAAaKN7w9yhWxZJCwAAAAAAbXQgzG6a75MSAAAAAADaaHHozCPV3TS/T1oAAAAAAGij7WHueObGsgYAAAAAoJVeDbMb5selBAAAAACANkqTfZ4Js5vmz0kLAAAAAABttCnMHZplq7QAAAAAANBG6ary7oZ5mhB0sbQAAAAAANA2K2OcDbOb5m9LCwBtOQjeGmN3jP3ZfzN/y6QAAACAmrsxxrEwd2iW8zGukx4AmiJN3rE9xs7Qmfn6rRjnCg5+zM9VMV6KcUkqAAAAqKEHYxwIc68uL4rDMV6PsUfaAKizNObYq9lB7VDoNHfzB7190jS0paFzlf75rjwCAABA3VwfOpN8DhObpQ2AJklXneeb5jukZSj3x/i0II8AAAAAANTMTWFus3edtAwkjQH/YSi/TQ0AAAAAgJq5Lcxu9J6Wkr5uiPFu6Izx9kyM40HTHAAAAACgEZ4Ksxu9r0lJT4/GeD7Gmq5/Wxs0zQEAAAAAGuGdMLvRe4eU9HRFyb+fC5rmAAAAAAC1tjjGpTC70btaWubls6BpDgAAAABQa2kiy+4m73EpmTdNcwAAAACAmns2zG7yviAl86ZpDgAAAABQc8fC7CbvdimZN01zAAAAAIAaWxVmN3jT2ObLpGXeNM0BAAAAAGrs9jC7wXtEShZE0xwAAAAAoMZeC7MbvE8VPGZLjK0DxErp1DQHAAAAAKizT8PsBu8tBY95McYbBY/tjnMxNkunpjkAAAAAQF2tC7ObuxdjLOrx+OVh7vjnz2fLoUPTHAAAAACgph4Is5u7h/o8fnvXY9+PsX6er7s1lF+xPs7YPoKcapoDAAAAANTU/jC7uftIj8euDZcbwntiLF7A62qaAwAAAAAwVdIwLOfD7ObuTSWPXRPjk9AZvuWuCl5b0xwAAAAAgKnyozC7sXu+5HEbYpzO4gcVvbamOQAAAAAAU2VXmN3Y3VfwmC0xzsY4EeNqKRuIpjkAAAAAQA0dDrMbuztyf38w+/d3YyyXroFpmgMAAAAA1MySGJfC7Mbuuq6/vRYuX31+hXQNRdMcAAAAAKBm0lje3U3d09m/r43xQSgfroX+NM0BAAAAAGpmT5jd1E1Xlm8LnfHLZ/7tPWmaF01zAAAAAICaOR5mN3XfD3MbvSk2StXQNM0BAAAAAGpkdShukD8W42Du316VrqFpmgMAAAAA1MhdYXZDNw3Jcmv2t9tzf7sYY+UI1mFrKG7cjzu2j+C9aZoDAAAAANTI3lB+NfmiMLfp+9gI1kHTHAAAAACAqXA6zG7o3p77+5O5v58KnWZ6lTTNAQAAAACYuA1hbkN3Re4xV8e4lHvMXRWvh6Y5AAAAAAAT91CY3cx9v+Rx+wZ8HHNpmgMAAAAA1MSbYXYz99mSx90Y5jZ+byl57K4Y10rtn2iaAwAAAADUQBqX/GIYrBGevJt77LGCx6ThXs6EuUO8tNm5oGkOAAAAADD1NofZjdzUQF/c4/Gbwtzm7wNdf09N+PdCZ8gXOpaH4rHTr5IaAAAAAIDp8mSY3cg9NMBzDueecz50rk5fEuO1YKzzvCdCcdP8UakBAAAAAJguR8PsRu7DAzznulDcBE7xRTCWeZKuuL8pxp4euUrxTIyN2eMBAAAAAJigpTEuhdlN3BsGfO5jYW4DOA3tsq3lOd0SOlfefz2PSM+722YJAAAAAFBPadzy06HT7H0ndK6YBgAAAIDW+P8BiU2hVOw8TLwAAApQdEVYdE1hdGhNTAA8bWF0aCB4bWxucz0iaHR0cDovL3d3dy53My5vcmcvMTk5OC9NYXRoL01hdGhNTCI+PG1zdHlsZSBtYXRoc2l6ZT0iMTZweCI+PG1zdWJzdXA+PG1vdmVyPjxtaT5uPC9taT48bW8+XjwvbW8+PC9tb3Zlcj48bWk+aTwvbWk+PG1yb3c+PG1vPig8L21vPjxtbj4wPC9tbj48bW8+KTwvbW8+PC9tcm93PjwvbXN1YnN1cD48bW8+PTwvbW8+PG1vPiYjeEEwOzwvbW8+PG1uPjA8L21uPjxtc3BhY2UgbGluZWJyZWFrPSJuZXdsaW5lIi8+PG1zdWJzdXA+PG1vdmVyPjxtaT5uPC9taT48bW8+XjwvbW8+PC9tb3Zlcj48bWk+aTwvbWk+PG1yb3c+PG1vPig8L21vPjxtbj4xPC9tbj48bW8+KTwvbW8+PC9tcm93PjwvbXN1YnN1cD48bW8+PTwvbW8+PG1vPiYjeEEwOzwvbW8+PG1zdWI+PG1pPmY8L21pPjxtbj4xPC9tbj48L21zdWI+PG1vPig8L21vPjxtc3ViPjxtaT5tPC9taT48bWk+aTwvbWk+PC9tc3ViPjxtbz4p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PTwvbW8+PG1zdWJzdXA+PG1vdmVyPjxtaT5uPC9taT48bW8+XjwvbW8+PC9tb3Zlcj48bWk+aTwvbWk+PG1yb3c+PG1vPig8L21vPjxtbj4wPC9tbj48bW8+KTwvbW8+PC9tcm93PjwvbXN1YnN1cD48bW8+KzwvbW8+PG1zdWI+PG1pPmY8L21pPjxtbj4xPC9tbj48L21zdWI+PG1vPig8L21vPjxtc3ViPjxtaT5tPC9taT48bWk+aTwvbWk+PC9tc3ViPjxtbz4pPC9tbz48bXNwYWNlIGxpbmVicmVhaz0ibmV3bGluZSIvPjxtc3Vic3VwPjxtb3Zlcj48bWk+bjwvbWk+PG1vPl48L21vPjwvbW92ZXI+PG1pPmk8L21pPjxtcm93Pjxtbz4oPC9tbz48bW4+MjwvbW4+PG1vPik8L21vPjwvbXJvdz48L21zdWJzdXA+PG1vPj08L21vPjxtbz4mI3hBMDs8L21vPjxtc3ViPjxtaT5mPC9taT48bW4+MTwvbW4+PC9tc3ViPjxtbz4oPC9tbz48bXN1Yj48bWk+bTwvbWk+PG1pPmk8L21pPjwvbXN1Yj48bW8+KTwvbW8+PG1vPis8L21vPjxtc3ViPjxtaT5mPC9taT48bW4+MjwvbW4+PC9tc3ViPjxtbz4oPC9tbz48bXN1Yj48bWk+bTwvbWk+PG1pPmk8L21pPjwvbXN1Yj48bW8+KTwvbW8+PG1vPiYjeEEwOzwvbW8+PG1vPiYjeEEwOzwvbW8+PG1vPj08L21vPjxtc3Vic3VwPjxtb3Zlcj48bWk+bjwvbWk+PG1vPl48L21vPjwvbW92ZXI+PG1pPmk8L21pPjxtcm93Pjxtbz4oPC9tbz48bW4+MTwvbW4+PG1vPik8L21vPjwvbXJvdz48L21zdWJzdXA+PG1vPis8L21vPjxtc3ViPjxtaT5mPC9taT48bW4+MjwvbW4+PC9tc3ViPjxtbz4oPC9tbz48bXN1Yj48bWk+bTwvbWk+PG1pPmk8L21pPjwvbXN1Yj48bW8+KTwvbW8+PG1zcGFjZSBsaW5lYnJlYWs9Im5ld2xpbmUiL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MjJFRTs8L21vPjxtc3BhY2UgbGluZWJyZWFrPSJuZXdsaW5lIi8+PG1zdWJzdXA+PG1vdmVyPjxtaT5uPC9taT48bW8+XjwvbW8+PC9tb3Zlcj48bWk+aTwvbWk+PG1yb3c+PG1vPig8L21vPjxtaT5xPC9taT48bW8+KTwvbW8+PC9tcm93PjwvbXN1YnN1cD48bW8+PTwvbW8+PG1vPiYjeEEwOzwvbW8+PG11bmRlcm92ZXI+PG1vPiYjeDIyMTE7PC9tbz48bXJvdz48bWk+azwvbWk+PG1vPj08L21vPjxtbj4xPC9tbj48L21yb3c+PG1pPnE8L21pPjwvbXVuZGVyb3Zlcj48bXN1Yj48bWk+ZjwvbWk+PG1pPms8L21pPjwvbXN1Yj48bW8+KDwvbW8+PG1zdWI+PG1pPm08L21pPjxtaT5pPC9taT48L21zdWI+PG1vPik8L21vPjxtbz4mI3hBMDs8L21vPjxtbz4mI3hBMDs8L21vPjxtbz4mI3hBMDs8L21vPjxtbz4mI3hBMDs8L21vPjxtbz4mI3hBMDs8L21vPjxtbz4mI3hBMDs8L21vPjxtbz4mI3hBMDs8L21vPjxtbz4mI3hBMDs8L21vPjxtbz4mI3hBMDs8L21vPjxtbz4mI3hBMDs8L21vPjxtbz4mI3hBMDs8L21vPjxtbz4mI3hBMDs8L21vPjxtbz49PC9tbz48bXN1YnN1cD48bW92ZXI+PG1pPm48L21pPjxtbz5ePC9tbz48L21vdmVyPjxtaT5pPC9taT48bXJvdz48bW8+KDwvbW8+PG1pPnE8L21pPjxtbz4tPC9tbz48bW4+MTwvbW4+PG1vPik8L21vPjwvbXJvdz48L21zdWJzdXA+PG1vPis8L21vPjxtc3ViPjxtaT5mPC9taT48bWk+cTwvbWk+PC9tc3ViPjxtbz4oPC9tbz48bXN1Yj48bWk+bTwvbWk+PG1pPmk8L21pPjwvbXN1Yj48bW8+KTwvbW8+PC9tc3R5bGU+PC9tYXRoPpewSNAAAAAASUVORK5CYII=\&quot;,\&quot;slideId\&quot;:11089855,\&quot;accessibleText\&quot;:\&quot;n 有 插入號 在上方 下標 i 上標 左括号 0 右括号 結束上標 等於 空格 0\\nn 有 插入號 在上方 下標 i 上標 左括号 1 右括号 結束上標 等於 空格 f 下標 1 左括号 m 下標 i 右括号 空格 空格 空格 空格 空格 空格 空格 空格 空格 空格 空格 空格 空格 空格 空格 空格 空格 空格 空格 等於 n 有 插入號 在上方 下標 i 上標 左括号 0 右括号 結束上標 加 f 下標 1 左括号 m 下標 i 右括号\\nn 有 插入號 在上方 下標 i 上標 左括号 2 右括号 結束上標 等於 空格 f 下標 1 左括号 m 下標 i 右括号 加 f 下標 2 左括号 m 下標 i 右括号 空格 空格 等於 n 有 插入號 在上方 下標 i 上標 左括号 1 右括号 結束上標 加 f 下標 2 左括号 m 下標 i 右括号\\n空格 空格 空格 空格 空格 空格 空格 空格 空格 空格 空格 空格 空格 空格 空格 空格 空格 空格 垂直省略号\\nn 有 插入號 在上方 下標 i 上標 左括号 q 右括号 結束上標 等於 空格 加總 從 k 等於 1 到 q 對 f 下標 k 左括号 m 下標 i 右括号 空格 空格 空格 空格 空格 空格 空格 空格 空格 空格 空格 空格 等於 n 有 插入號 在上方 下標 i 上標 左括号 q 減 1 右括号 結束上標 加 f 下標 q 左括号 m 下標 i 右括号\&quot;,\&quot;imageHeight\&quot;:104.9749897498975},{\&quot;mathml\&quot;:\&quot;&lt;math style=\\\&quot;font-family:stix;font-size:16px;\\\&quot; xmlns=\\\&quot;http://www.w3.org/1998/Math/MathML\\\&quot;&gt;&lt;mstyle mathsize=\\\&quot;16px\\\&quot;&gt;&lt;mi&gt;min&lt;/mi&gt;&lt;msup&gt;&lt;mi&gt;L&lt;/mi&gt;&lt;mrow&gt;&lt;mo&gt;(&lt;/mo&gt;&lt;mi&gt;q&lt;/mi&gt;&lt;mo&gt;)&lt;/mo&gt;&lt;/mrow&gt;&lt;/msup&gt;&lt;mo&gt;(&lt;/mo&gt;&lt;mi&gt;n&lt;/mi&gt;&lt;mo&gt;,&lt;/mo&gt;&lt;msup&gt;&lt;mover&gt;&lt;mi&gt;n&lt;/mi&gt;&lt;mo&gt;^&lt;/mo&gt;&lt;/mover&gt;&lt;mrow&gt;&lt;mo&gt;(&lt;/mo&gt;&lt;mi&gt;q&lt;/mi&gt;&lt;mo&gt;)&lt;/mo&gt;&lt;/mrow&gt;&lt;/msup&gt;&lt;mo&gt;)&lt;/mo&gt;&lt;mo&gt;=&lt;/mo&gt;&lt;mi&gt;min&lt;/mi&gt;&lt;mfenced&gt;&lt;mrow&gt;&lt;munderover&gt;&lt;mo&gt;&amp;#x2211;&lt;/mo&gt;&lt;mrow&gt;&lt;mi&gt;i&lt;/mi&gt;&lt;mo&gt;=&lt;/mo&gt;&lt;mn&gt;1&lt;/mn&gt;&lt;/mrow&gt;&lt;mn&gt;18459&lt;/mn&gt;&lt;/munderover&gt;&lt;mi&gt;l&lt;/mi&gt;&lt;mo&gt;(&lt;/mo&gt;&lt;msub&gt;&lt;mi&gt;n&lt;/mi&gt;&lt;mi&gt;i&lt;/mi&gt;&lt;/msub&gt;&lt;mo&gt;,&lt;/mo&gt;&lt;msubsup&gt;&lt;mover&gt;&lt;mi&gt;n&lt;/mi&gt;&lt;mo&gt;^&lt;/mo&gt;&lt;/mover&gt;&lt;mi&gt;i&lt;/mi&gt;&lt;mrow&gt;&lt;mo&gt;(&lt;/mo&gt;&lt;mi&gt;q&lt;/mi&gt;&lt;mo&gt;)&lt;/mo&gt;&lt;/mrow&gt;&lt;/msubsup&gt;&lt;mo&gt;)&lt;/mo&gt;&lt;mo&gt;+&lt;/mo&gt;&lt;munderover&gt;&lt;mo&gt;&amp;#x2211;&lt;/mo&gt;&lt;mrow&gt;&lt;mi&gt;k&lt;/mi&gt;&lt;mo&gt;=&lt;/mo&gt;&lt;mn&gt;1&lt;/mn&gt;&lt;/mrow&gt;&lt;mi&gt;q&lt;/mi&gt;&lt;/munderover&gt;&lt;mi&gt;&amp;#x3A9;&lt;/mi&gt;&lt;mo&gt;(&lt;/mo&gt;&lt;msub&gt;&lt;mi&gt;f&lt;/mi&gt;&lt;mi&gt;k&lt;/mi&gt;&lt;/msub&gt;&lt;mo&gt;)&lt;/mo&gt;&lt;/mrow&gt;&lt;/mfenced&gt;&lt;/mstyle&gt;&lt;/math&gt;\&quot;,\&quot;base64Image\&quot;:\&quot;iVBORw0KGgoAAAANSUhEUgAABecAAADZCAYAAACq04u/AAAACXBIWXMAAA7EAAAOxAGVKw4bAAAABGJhU0UAAACJVECpGgAAQRZJREFUeNrt3Q+kF92/6PGPrbulk5xOknQSSTdJIo8kSUeSLdknkiTpRvJIOonkkXQTSdJJ4pGkm2yS7TlJIkny3EQ6SZKuJOlmi32ydbJ1t/O78/l95/vbs9deM9+Z7/xbM/N+sfx+T/s735lZ31mzPmvNmrVEAAAAADcc9tJf/HSF7AAAAABQsEuBNslRsgMAAABNsDcQBD/30hSyBAAAAEDBpvjtkXbb5FeyBAAAAHW2JRD8jnhpIVkCAAAAoCQLvPQt0EbpJ0sAAABQR6u99CMQ+O4mSwAAAACUbHugjTLqpTVkCQAAAOpkvpeGAkHvLbIEAAAAgCNuBtoqQ377BQAAAKi8aV56aQS7s8gWAAAAAI6Y6aXPgTbLKy9NJVsAAABQdcFRKMzjCAAAAMBFfUa75SZZAgAAgCrbawS4TGcDAAAAwFUDRvtlP1kCAACAKloiExeAHfHSXLIFAAAAgKPmeGlYJi4Qu5RsAQAAQJX0yMR55jUdIVsAAAAAOO5Xox2j889PIVsAAABQFSeNgPaNtDrsAQAAAMB1r4z2zCmyBAAAAFWgr32OGcHsJrIFAAAAQEWsNdoz2r5ZRrYAAADAdX8agex9sgQAAABAxdwx2jUvyBIAAAC4bK8RwGpaTrYAAAAAqJillrbNfrIFAAAALprupS9G8HqLbAEAAABQUdeM9s1XL80gWwAAAOCaUzJ5ZMkSsgUAAABARS2SyetpnSFbAAAA4JK5XhoVRs0DAAAAqJcbRjvnp5fmkS0AAABwxQVhrvmqmE4WAAAAALEtsbR1LpEtAAAAcIGOmv9pBKsPc97nSi/Nz/D7Vnlpu7QWtD3spV1e2uClnpzPY9DPr7sF/VZ6no8TbjPTS/1e2uOl4/7/bvZSL5c+AAAAGuK+MHoeAAAADjork0eSbMxpXwu9NODvY3vK75rtpXNeGva/T6flGfL/uz2vpP5/nUs/j9HmuwL5laZz/q0l/6PS4Zjfu1RaDw/G/KR58TWQN9oguer/JgAAAECdrbPE1efIFgAAAJRJO62/G0Hquxz2o6O39SFAcIR+ms75bV76JuMd4yuNv8/w0jEZn0dfzynLTuj5gf2n6ZzfLMk65n/659bJQRnvhD/l53/bFC/9KuMPNfT330VRAAAAQM29MWLrHzFjawAAACAXR2RyB/DRDL9fp5XRkd7Dlv102zm/M/Adv3f4rE5t0+6k/uylWRmd10PjXLrtnH8iyTrnr8T4ztOBzx+P+Nxi43c5QHEAAABAjR3Iue0DAAAAJPJeJo/Mnp3Rd+vo9nvSWmz2sWTTOa+j33/42+sULVNjbBNc7PZqTkF9N53zKyVZx7yeb6dFeoMPLj5J5zn3d0ox0xkBAAAAZZsuk9fa+kC2AAAAoAzrZXIH8GBG360d2DsC/61TqfyQ9J3zwY72GzG3CXaC6yj6NK+uLvLPQxeUGpV0nfO3JNkc8p3oQ5XgVDtnYm4XfEDzRfKZnx8AAABwwXUpbr0tAAAAINRNS2C6Jcf93ZP0nfPvAttfirmNjh4fC2zXl+IcnklrKpg5kq5zfoEkG/0fh7mw76aY250wtjtJ0QAAAEBNbZD8BigBAAAAsUyTya906qjrnhz3eVfSd84HO9mvJNgu2JHe3+XxH/O332H5zqSd8xel85zwSejv9tXI396Y264xthvO+ToAAAAAyqJx7heZPLUnC8MCAACgMHtk8oiRqznvM4vO+eD2fyYIwIOd+pu72O8y/ztuBf6t2875Wf62Oj3OzIzydrWRN98TNlDGpLg3KAAAAIAyXbS0hfaRLQAAACjKXUtAuqngfXbTOT9sfMeSGNusMLaZk3CfOgL9lZeGpNWx3tZt53x7Ghnd/oGXznlpq6TrqN8lkxePTeKjsf0liggAAABqyrb21kOyBQAAAEXQBT/NkdI6ijvvqUyy6JwfML7jcYxtTiT8vOmM2EeTd9M5rwvjDlkaA+30XFpT3SxIeIzmfPNJO+fvGNs/oJgAAACgprTd882If7V9xNQ2AAAAyN12mdwpPFDAfrPonLeNcrkY8fm5XhqR8alelibcX3u6mGuWv3XTOb9fwjvmzcaB/ibzYn7vFWP7kYTneSvl9gAAAECVDFhi8B1kCwAAAMoIRHcVsN8sOufVPcvxa+f5FONzOk3Mcxlf5HR9wv3oornvvfRJ7KNouumcfyXxOueDi/T2xfjeczK5cz/JmxA3LdsDAFAl66S1fo7W3bq4o74VqG/MrfL/vtaPdzT1k11A45U1YAkAAAAN99USiM4tYL9Zdc7P8hve5jm8kPE56Bd76Y3/708l+TQx6pK//YaQv3fTOT/NP5aNXtrmpZPSmt9yTKI76Tt1IuyybLM6wblet2wPAEAVrPVjAK273nppt7TWi9GH9nv9uGeBETvQAQdgpiX+HSZbAAAAkKcVliD0bUH7zqpzXul0Lx8t56Ij5W5Ia7ScBte/dvn9G6TzwqjdLggb1jg4HHJO7fOK6mz/xbLN8QT7p3MeAFA12vl+IVBvXZZWp7zpoEx+646pKwCol5YYeCXZAgAAgLwcsASgVwrad5ad80pH+7+T7kebh9GO8s/+d0+L+FyWnfNt2qmgneq2kfR6TFGLVH0yPv8uwX5vyOQFggEAcJXWh48D9daRiM/OstSps8hCADL+pmwwHSJbAAAAkJdblgB0W0H7zrpzvt3gfiLhHfTnZfJc9J20R5F3mhYmj875Nh0J/9lyPicjtjlu+fzBmPsz58J/Q1EBADhqupeexawb1TSZPA0eAKitlvj5FtkCAACAvHyxBKALCtp3Hp3z6rREz9euDfg5Mb9rm7/NuRifzbNzXs330pBxLl8iPj9VJr9JoMe4LmIbXTT2Ao0SAECF3E9Y/64z6rjTZCEA3xxLHPyVbAEAAEBRwef3Avefdee8nk971Pyg/31DYu+g11HoSzp832w/GNdR470x9p9357zaYDmXZRGfX2zJA50i55T/N6Ud8sulNQWAduZrh785Jc4xigsAwEFnAnWV1ndxpqfZb9Rx68hGAAG2wUtzyRYAAABkrd8SeA4WuP8sO+d1oab2tC83Av+ujXTb1D3tRvzCiO+8I62O7LiLQBXROa8eSbK59PUcX0j02wTB33+eTJ7jfjXFBQDgmFVGXbUn5naDMnFNlR6yEkDAbclu7SoAAAAg1AlL4HmuwP1n1Tmv87F/87/jachndP7IYcv5vgpplO/2/348wXEU1Tm/wziHXTG32+o3Nr7JxGludJofnYt/Wcj3f6GoAAAc9Mqoz+PQKd9+BrYbIBsBGE5KsnWeAAAAgK4MWALP7QXuP4vOeZ16Jjhty9KIz+oI8veWcz5sfE7ndh/x0ktJNpquqM75mdJd53xcD4zvP0tRAQA4xnyQHHfU/D5ju31kJQDDNkt7gQd5AAAAyNwrS+C5qsD9Z9E5fymw/aMYn9f5Is351N8Zn9kl8aaASZqynDIo+CBgZ4bfu1gmz0+/kKICAHBMcLo2fTOup4vtNM0jKwEYlor9bVsAAAAgU2OWwLPIeVfTds7rsf4IbB93CppVlvNeEPh7FTrnRwLfuyXD7zXfprhMMQEAOGa5UVddi7ndJmO712QlgJA2htlO+km2AAAAIEuzZHLn8UjBx5C2c351iu3NqVs2B/5Whc754EOJBRl95xrjeIf96wQAAJccN+qrbTG3M98YvEBWAgjxyRLLzyFbAAAAkJVNloDzXsHHkLZzfrOx/dYE2+43tu3P4HzKmHP+Q0bfOU0mz8ffTzEBADjojlFfLYpZ748a220iKwHEvM9wzwAAAECmtlsCzhsFH0Pazvk+Y/skc6+bHfubMzifojrngyP7T2f0nbeN/DhJEQEAOGpYkk3Jpwu9f/PSfZk4RUUPWQkgxHVLW2k72QIAAICsHLEEnBcLPoa0nfNzUhy/2TmfxYJwRXXOP/X38V2yeb32opEX5ygeAACH/TTqrShT/HpTp8J5F9jmDtkIIMJZS1vpGNkCAACArFyxBJy7Cz6Gh5J+NMqzwPZvE2x3OLDdy4zOJ2nn/Gxpjf5fnmAfwTce9udwHRykaAAAHGd2zk+N+Ky+GfbcS0uNbX4lGwFE2G1pK10hWwAAAJCVAUvAubXA/eur5D+M/e/r4nvMufPjdvAHF4XbktE5Jemc/8X4vD5Y6OuwzRIZf5X/cspj1TcFngT2/8VL6ygWAIAK+CCdBxfMkNboeK03deH0w8Y2S8hGABG2WtpKN8kWAAAAZOUPS8DZV+D+bdPqvJDo0W9hgq+daiN8ZYfPnwt8/vcMzylJ57zt/DWdl9Yr+KZVXhryP3M2xTH2eumotKbEae9TO/pnUiQAABVhzgX92a8n1VwvHfD/bcxLG/1/fxT4/HuyEEAHmyxx+h9kCwAAALJy3xJwrs9xf9pY3iatTukHYu+Y1qTzwWrnuS7ummRE+xG/Ed6ei13nhJxtfEZfaQ8ufHom43NMOnI+LA+000BH+OnDEh21037L4aOX+rs8tsXSWuT1i4wvhHfVzxMAAKpkdUQdanubbkYgRsji7TMA9bfGck+5T7YAAAAgKx8tAeecHPfXH7MhHUwjCfehHc03ZOJctPodQ/7/tjultYN+eQ7nmHTOeX0Y8qJDHmhnwmNpzS8/JeHx6Gv817z02v+uN/5/b+viuwAAcMmFiLpTR80Hp2rbYfy9n+wD0MEMy71liGwBAABAVr5ZAs6pNTk37XjWUee7vLTXTzoSf5O42Sm90O8o2BM4Xh3ttzHl8S7080AfAvRyyQMAakbrS13UXR+O6zo2OnWNvnk23fhccJ2dn8IDagCdTbW0lb6RLQAAAMjKd0vASWMVAADUSY8R8zwgSwDEvHeYbaXvZAsAAACyMmoJOAEAAOpkgxHrHCFLAMRktpVGyRIAAABkhc55AABQd+bc9CyEDiAuOucBAABQWLBJ5zwAAKib94E45wvZASBFe2mMLAEAAEBewSad8wAAoE6WGnHONbIEAO0lAAAAEGwCAADk66gR52wlSwDQXgIAAADBJgAAQL6eysTpKGaQJQBoLwEAAIBgEwAAID/bjRjnh5d6yBYAtJcAAABAsAkAAJCtzV7a56U7IXHOI2l12vd5aS7ZBYD2EgAAAAg2AQAA0ruUIK0kuwDQXgIAAADBJgAAAADQXgIAAADBZqkuhhwbqZUucekCAKirqasBNLa9BAAAAILN3PR66RUNexr8AABnUVdTVwO0lwAAAICaBptLvPSDxj0NfgCAs6irqasB2ksAAABATYPNfTTuafADAJxGXU1dDdBeAgAAAGoabA7SwKfBDwBwGnU1dTVAewkAAACoYbA500ufaOTT4AcAOIu6mroaoL0EAAAA1DTYXJeygbzFgXOY6qX5Xurz0i4vXZHuF9KjwQ8AoK6mrgZAewkAAAAEm4U4maLBP+SlOY6e1zwvHZNkIw5p8AMAqKupqwHQXgIAAADBZmGepmj0P3H83KZ46biXxmjwAwAqjLqauhqgvQQAAADUMNjUV82HUzT6T1bgN1kT4xxp8AMAqKupqwHQXgIAAADBZqF2SLo5bTdUpNH/kwY/AKCiqKupqwHaSwAAAEBNg82rkm5O29kVOMejNPgBABVGXQ2A9hIAAABQw2BzupfepWj0P6rIeb6iwQ8AqCjqagC0lwAAAICaBpvLJd6CbGHpRAXOsY8GPwCgwqirAdBeAgAAAGoabB6WdHParqvAOb6hwQ8AqDDqagC0lwAAAICaBpv3UzT4P3lpluPnd4gGPwCg4qirAdBeAgAAAGoYbOqCcUMpGv13HT+/uTT4AQAVR10NgPYSAAAAUNNgc6Oke2X+sOPn94QGPwCg4qirAdBeAgAAAGoabJ5P0eDXxepWOXxux2nwAwBqgLoaAO0lAAAAoIbB5hQvvUzR6P/opZmOntt6GvwAgBqgrgZAewkAAACoabC52EvfUzT6Bx09L+3MGKPBDwCoAepqALSXAAAAgJoGm3sl3Zy2+x09r5c0+AEANUFdDYD2EgAAAAg2axps3krR4B/10nIHz+kmDX4AQI1QVwOgvQSkNMdL8ytyrLO9tJCfDJRHyiOARgSbOh/txxSN/ndemu7YOR3w0oifznHpAsRlxGWgrqauBkB7Cc21y0tDXuqryPFu8ivIg/x0oDxSHgE0IthcJelemb/J5QGAuAygrgZAe0nonIdD9Mn0gJd++IFclazx0rC0FpCZzk8JyiPlEUDtg80TKRv9e7lEABCXAdTVAGgvCZ3zcMA8L73yA84NFT0HnZdOR7K8kNYrnADlkfIIEGzWO9h8nKLBr/fYJVwmAIjLAOpqALSXhM55lGiRlz77F+GWip/LL1767qW3BJ6gPFIeAYLN2gebOu/zcIpG/2svTeVSAUBcBlBXA6C9RJagDHMDAeexmpzTdv98nlOJIyFduGiKl/6e8kh5BAg2K2OrpHtl/gqXCkBcRlwGUFcDoL3UxEzY56VPXhr10n0vLeC6KNQ0aT2F1ovvQc3O7Zp/Xjf4mZHA/5bWq5N/Uh4pj0AN4pQmBZtXUjb6d3C5A8RlxGUAdTWARml85/weSwZ8EJ7gF+m6n++jUr8HI7Nk/NW5XQ4f50wuQyf8d78BGLwfaUNwMeWxMuVxBpcxiFMaHWzq7/I2RYN/RFrTVyA9rcO2eemSlxYSR4G4jLgMoK4GsUDl1fW+3vjO+fchmbCda74QmwN5frqm59heGX7YD0Jds9c/trVcjqU2Ti566f+F3I9+eulfvfQPlEeny2OPtDpN73hpDpc1iFMaG2wuk1ZHWreN/pde6uXSj03vt33S6tzT0ZD3pDWfdTBP82wwE0cRlxGXEZeBuhrN5mosoPfVw9J683bEr780vfXruYUVy+c639cb3zkfdrM9V+FzOu3fGMak+yfBlwo4Tp278aO/z7EaB02zA7/FZccas/cdPK4m6fUry/+IWTa1XP9LToEg5TEbG/zfSdMWLnEQpzQ22Dwo6V6Zv8ilH0ucWPclcRSIy4jLiMtAXe00Xax3mx/fDnjpqV9udUqxUf8+8cP/t0fSeqtot5fm0acS6pifZ3psv8v42x4rZGLf3y8Vu1bqel9vfOf8R6nvyPkev6DdiVGx6CJD+6XYkd2HAvu/V/Pr7GEguF7swPGs99KQf0wniAVKoYsR/Z+IMvkj4m+63T9THp0tj0tlfOG2M1zqIE5pbLB5N2Wjn46kzrRTVOfkXuWlkyH5eIE4CsRlxGXEZaCuds5KL52X8LdE4ya9h2yiT+Vvpvr1Rjt/DljyPZh/zyp47dTxvt74zvlDlgz4KPWac74ncOHa0htpjVoos8Nhf82vs8OBcy37ieo+GR+h8hsxQSlByGOJflCmc0xP8f/3/0Z89rH/fZRH98rj/ECe3vZ/T6CpcUpTg02Nrb6kaGwO+/cSxGcbkLKZOArEZcRlxGWgrnaGjnh/KeFvu53yUr+0RqX3+Nvo/+oULNslfPCpdkgXNZLe5Vgg+MDpuuXv5oLIoxW9jup2X29857w66t+Qx/wCvaCG5xj1RHhFCcez0TiG5SXmzTovXZXWE1udf+uHH1yv8v+u84bt8lN/l/tYKxPnqZxe0rmeChzHKeKCQv2jl/6Xl/4rpBz+p7RG/f2dsd3f+f/+nyHb/Zdf6f4j5dG58jhPxh+Mat3CQuNoapzS5GBzg6QbDfYs0DBFZ6+N/NMyk+WUI8RRxGXEZcRloK6mru7+3vYmJA9vJLzXrRT7iHsdyZ73NC0uxwK/BY5N19+xDcK9aOTZ2wpfU3W6r9M53xCPQn7sByUdz1Up/0mdBoIvAjek3X4DTp+46YIeX/0OkOBNf6DLfU2RifOi7ivhfM8H9n+TIlEYbcT9zxiNuE5P+ef5n0vaiKQ8llseV8j4woT3KA5oqKYHm2dTNvrPcQnFMkfsI5mJo0BcRlxGXAbq6vLM9OtNW749l+4fQM4Wewe9vs2wpIF9Kktk4iLH5yI+NyL1mZqpLvd1OucbImyexL0lHc+Q5L9QV1QAeEEmvj5pG1V1UCbO1aVpR4r9fgp8z92Cz/m4UQEyUiR/Onrif0j2rz93ev1a97dHko3eoDzma0dgX1coGmigpgebPX7dy5y2+dpuybeTxFEgLiMuIy4DdXVptOP9g4Q/0Ej7xsHKkO9+K9kv1u16LGBO97Mw4rP6t91S7ptZ3NdpLzXOwogKZJ4Dx3O7wH3PMALoIxGfnWXJrzQL5gZvlj+luFffgjcqfaK4gCKRu3/y0r9LvguH/bNEL1z27/5xUB7dKI/XpNw3ZwCCzXItkomjlJImHaU6h0sp0g1Lvq0njgJxGXFZA+MyXVj3kpFAXV20jRH5uSvn+l/T8Qb1qZgPKf5s4PVW9fs67aUG2BfyQ78u6Xi2GcdxtaD96vyFzyT+aKppxnG+SLl/81WuNQWcs65iHXxr4leKQ65mSvgCNe1X7P7FS/8to/31+t83HLHPf/PS31MeSy+Pem20R8Lp64bLKC5oEILNll2SbkTeEy6lSOaCfll08BFHEZcRlxGXVdEG6l3q6pL1ycTpqoKpP+N9rY24x2cxer4KscCAce6HG1rnV/m+TnupAW6H/NAXSjqeY8ZxFPUk/74ke11ynXGcp1Pu/3fJ72lxWAMhuODKS4pC7rQTwDYySzsI/tVL/5DTfv/B//6fYh+p1UN5LL08qoOB/b0SFo5CcxBsjruZstHPIqR2iy15dYc4iriMuIy4rKFxGZ3z1NVlWh9y/8trWmUtu2HTOO9sQCygc++bD0KWNPTaq/J9nfZSA4LS7yE/9OaSjumacRz7C9jnGZm4gnec1y73G8e5LuUxmIvM5P1w5KSxvz6KQyH+SSaPkFpcYOfEv0myV/opj8U9rNT7cXBO1aMUFzQEweY4HZ36MWWjfwOX1CS2t0SPEEeBuIy4rKFxGZ3z1NVl0amBwt4eupjjfsPekhpI+b1ViAUOGcf4qcFlt8r3ddpLNRf2io8+yZxS0jGZr9zsznl/q4z97Ym53WBgmx+S/qmb2XC8nuM563yVwaenrykKhdKG2L9LNnPddmO9v/9/ozw6UR6DTsjE+QrnUlzQAASbk++DYyka/Np5xpy2E9neEl2Z4vuIo4jLiMuIy6qMznnq6jL0+vWlLT90xHme/U9XJXwdgLrHAuZCxjcaXnarel+nvdSgCzOYHpR4TINS7GuLr2Tiqy1x6MrbwVexBjI4jr2S7VPcKOaiKIcpCoX6eyn/FaoeiZ7TlPJYXHkMMqdeYIEuNAHB5mS/SboReY/IwgnMt0S/E0eBuIy4rMFxGZ3z1NVlOBuSD9rBvTTnfR+N+B26nXe+CrHAAsv57ml4ua3qfT2T9lKPXwGsjviMPjXs9y8Uvah1FMD6hIGSfnajH6Qc8b9ri2SzyIPSV/h0cYc/U17Qepx9Ev2kdJl/Hof8fenn83iS+CTkRy7z9Y7bBQadO7q8UZmjN7JY7bmooNM27+p8YitQHp1oBKq3MvEtJspnMZ0ixCnlxSl0zts9StHg58HeuFWS7WvsxFEgLiMuqzo656mri7Y0Ih/OF7D/3RH77+atqarEAocsx/kLxbaS9/Wu20v6xFxXk9fFMtqjVWyvn2lA8TSioOhcXltjFHR9TWU05Dt0/791mQFT/PO4IxNHAHSzUIXOr6WLf3yW8PmotOH/UsJfuTmS4Y+rc6WFvYq1ssSLzlxgZW+O+3ohE1fr7uliO03zcgg683rd6IKxH17FBuWxvPJoc8nY9zkuw1wQp7gTp9A5bzfHz9Okjf1nUt7UhC6yjZZL01lIHAXiMuKyqqNznrq6aHdD8kGnvZpVwP53RfwW3cwTX5VYwHx49FPqtbh1k+7rsdtL+gOv9huXj8Xe6XvdaAA+S3DzOmjZ50wvXUnwHdcSnPhavyEdtlhq3EBoht8AeNLhJqDnMhjzPG5m9ONulezn3cqC+ZueyGk/y7u8PjbldCM+bHzvlRzOWQOAkRTlogjz/c6fY9IaFaOrn0fNp6kBvy7E8sqvbH745W1bRSsK186f8phfeQyzzdj3sNDRlgXiFHfjFDrnw22R5HPYziPbJrhvyaclxFG1jaOIy4jLiMs6o3OeurpIS6TcUfNqj2TXOV+FWKAdu5vtnecU18re12O3l+74wcdwxEXfbvTqK93fZPzJzT2/gj0trafgYQ3NVYH96cju9iq7L/3v1pXkL/uNx59dNlZ/lYmr9/6ly+/RJ3N3I44jeBOY6wd6SW7oWYygD+swGCj5ojOfav6e036OG/uJGzS/Mra7kNHxXJb85yzrt/zeO0rsKNMycMAvvzoyNWxUadgiHcf8+05YOdnu8M21KudPeSx+DsEFDpXTOiFOcTdOoXM+2qUE+b6B7JrUgDav8U/EUbWIo4jLiMuIy7pH5zx1dZEuROTFsoKO4WLEMWyqcCygtkq6tQ/yftjroire12O3l4ILOKyNaPTqhaNPb3SOH316ZZtnVUcofLRs/6f/9y1+4KOVf9h8SfMtwUE7II96jWOnHzj1+cf6qstGrz6R0gUvrkZ0BOg+ZnvpvYwvhHHHv3npE8RbEY1m7RiYkfLHfR/y3WVflH2Sz5sCto6a4H4WxdhmvyVQ35TR8Vwzvrc/h3O+Yfm915bYYL7rd1qNRlQSTy3b6rX/IEYF88rhm2tVzp/ymF95jGKe1x3aPKkRp7gbp9A5H02nYHod455/nKyaZKNEvyFDHFXdOIq4jLiMuKx7dM5TVxfpS0hevCnwGG5F/CZJF6N1KRYQPybPonO+v2HXZdXu6123l2wBygf/f09L53mONkTczMb875/W4TsWiv219S0JMmB1l43eYGN+U8h3bPMbx/r/dXGfuSGN97DRavtT/LCLIwrlnJIvul7jd7ub037MzohO16T+FjqSMvh6dJZzdpnTBSzI4ZyHJLvVybO2PeR6PGZ8TjuK2nNZXgg0Fo5Zth2tUOXg6vlTHvMrj1HM6VR+Srmv2o1kFPRlmdJei8Qp7sQpdM53dibn8lBXpyXbQSjEUc1BXEZc5nJclhad89TVRVkekR+XCzyOjyHHMNbFfcrlWCDqPl7GvdNlVbuvd91eCpsy5UyCnb8L+Q59Ijk95nfcsWyfZI66npCG894MvqN9g+j06veikO1vp/hh94Xk7UtHLrw/A8f0Lad9/ExwYWshfep3ugSvyzs53Rw+5XC+i8S+AItLbK8CB59kT/c7irSiWW8pZ66fX1XPn/JYPNvojr4Sr806ds4Tp7gTp9A5H21Th7KgD5Vmkk1WtsWc5xJH1TaOIi4jLmtKXJYWnfPU1UXZIeVPnTZfohfmrVssoOaJe2tLuqZq9/Wu20u2VytGEu78hqR/7eSgZfsXCY/je8pGr8j43LVm2hlz+8EM8jPodsjxuLJKsTnaZGoBQefUDvn13L/2gtv8muHxjHbZMRPXNsvv/c6hm80US+fOe+Mz9/0G0IqQziVbB1lVuHz+lMfiXRW35gGsY+c8cYo7cQqd89ENyq8R5UDvVcvJJqvplno1zSv0xFHNQlxGXOZyXJYWnfPU1UU5JeXPvX8o4hhO1iwWaLPNQ3+Lolrp+3rX7aVfJf2TmgMZNNi2SPpXCkcyaPTabtZXE2y/PyQvunlVULcJW6xokyMXnrlAw+Yc9vHB2Mduy2d0Dsk7fuCtx3TY2GZJRseyUPKfs8xWMbo0r5ZttEFwEanzftkNyxvbKvADUh0unz/lsXhHLb/nYInXZx0754lT3IlT6JwPj9eedigHe8imRA3TNK/QE0c1C3EZcZnLcVladM5TVxflSkS+zC7oGJ5LdvPNux4LtJ2zHOchimul7+ulds7vyKDBtjHkO5LMCZVXo/dSgu03h5zHtC5+1LCF8LKcFzAL96S7aQbium6c/2cvrfL/NtfvdNF/G/OvI/VIwkfPpLEz8L1vc8rPAXH76altFGv7FeFtEQ2DqEb4bxWqHFw/f8pjsXZbfs8vxFCZIk5xJ06hc97uYofG/lWyKNIlyXaxM+KoZiEuIy6rc1xG5zx1dVGiOuenF7D/1RH7f1LDWKDNtrbWWoprpe/rpXbOb8ugwbZe0j+lc6HR25fhDe2kVGOBkuBDhFcF36htc6HNkImvt2a5gEnwJr8/p/y0zWt8w6Hf+5VxbDrFgj4smu+XwU6vsNoW4FldocrB9fOnPBbLVv+NEUNlijjFnTiFzvn411Zw6qOpZFOkt5Z76AziqNrGUcRlxGXEZfHROU9dXZTTEfmzooD935dsp9VxPRYQv64aFbcH4rpafl2+r5faOd+fQYMtbJR4kqdGLjR6N0h2nfNPQr7LxddcHuV8874QcbPW0SDrAp81R0j2Z3QMOqqwPc3Qmxxvmm8t53jNkd95TkQlp4tevY4R2DyU6i5iVpXzpzwWJ6z+mybICnGKO3EKnfMTLZLoqaTaU0gg3FxLvj0ljqptHEVcRlxGXJYMnfPU1UXZGZFHeS++GbVIb7cDU12OBdpWWI7xMZdi5e/rdM5LvTrnbYtjdTvfVhGWBo43r5ue/pYvpfV08Ycf6B625G1w1IY+eZyS0f6PyOTXZfNgW+zviiO/s63S1vJ/zM/rZR22nyKTF66q0jypVTl/ymNxwkYhryGOygxxijtxCp3z47TD77VEj8Tro/h2tN2Sb2eJo2obRxGXEZc1LS5zcS2gwQbdI6ir41sh5czFr/eojyH71fp8fg1jgag67ByXYuXb23TOS70657eGfM+Qw4WmvejGmJT3AEFHaXwP5NeDjL53ZuDauJzzOYw4XJGYc7e1Gz7aEDja5Y11X4UqhiqdP+Wx3GBhgyArxCnuxCl0zo+70aGxf4qi21W9qmkTcVRt4yjiMuKypsVldM5TV1fJUEg+5TkdzM2I36c/47LnWuf8NcsxbuUyrHx7m855qVfn/NWQ77nucKHRgO+ZZPNKcrfM/D+S8Y1Tz68353NwuSIxn0Dra2Y6/dLzmNvbFu1aVKGKoUrnT3kkWKgL4hR34hQ651v2dmjsP6TYxvZFJneuph3JSxzVHMRlxGWux2V0zlNXV8l5CR8gmsdUVb9F/D7HahwLtL20HONMLsPKt7fpnJd6dc6/l+jFfFw1N9DQOlHC/s05F7MYmdKem/GDJFv4r1vD4ubq8b9YjksbP0lGAJkV0IcKVQpVPH/KY3nBwnpBVohT3IlT6JwXWS7j8yrb0icvzaLYxrIkp84S4qhmIC4jLqtCXEbnPHV1lSyQ8KmVt2W8r0MRv8/JGscCbVMsef2BS7AW7W0656U+nfOLI25UVahElgXyseg53IIPNb5k8H1r/Ipd50GbV9A52BYCduGNibAn23HnRZsp7i/KUsfzpzzma3PIdbGQOCozxCnuxClN75yf6TecwmI0bWStosjGdsCSh8eJo2obR5GfxGXEZcmxICx1ddFOheSbzt2f1ej5ixG/za8171NpWy/FTh9UZVW7r9M5L/XpnN8f8h0vKlSANPDU15++S3ELNSzNOMBeKa0nrjoKZ06BeTdo+e1vOfCbPhL7Ii0zYm5vW/StSnOqVfn8KY/5Cav/egVZIU5xJ05peuf8HxI9GnE/xTWR25Y8XE0cVds4ivwkLiMuS47OeerqovWE3F+Txpth96FnId/9MeP7oauxQJvtzYE9XH61uK/TOS/16Zy/HfIdZ3K6eHQ+r505fO8c/+arv0sRr5wczTDAXuMHnLpAybSCC/MVy2//R8k3GNtrV0lfyTUXPBlL0IASzp/yWFJ57GSH5boYLfF4XHx9+m7KcyJOcSdOaXLn/KEO1/lN2k6JG//mlAM/JJtRecRR9UdcRlxWlbgsLTrnqavzsiyiztWY8HFIHv7upakJ97XEr5tt9239t7Md4tA1XcQHLsYCQbcsx7ecy7IW93U656UenfO2xkqeCx605xU7mmPjS1+N+i75L9jwNKMAe5O0XvXcXVJhti1eU/ZbE7Yyrou2JZlb8rOx/VOpjrqcP+Uxe3vE/tpnWeicJ07JM05pauf8Ggmfg7Vd5qcJklgt+c2DTBxVf8RlxGVVicvSonOeujovWo43R/xdH4KGLRCr266LsQ99S+GlhE9ho3PAd5qapL0+zZIaxAJBn2TyAAXU475O57zUo3M+LB+yGk1kuu5//+KcL9Clku8iQdszzC+tIOaWWJjXWX7/kZJvMJck3cgD2zoKpytUIdTt/CmP2Tkrbo3KoXOeOCXPOKWJnfOzZXwBx7+E1M+LaDclZpsv/CBxVG3jKPKTuKypcVladM5TV+dhgcQfqa1TWNmmuemPse07sXeQ/5bgnqej3V/VJBZos615cofLsjb3dTrnpR6d8ydDts+jsK7wv/tlRQupPund5+eNLc8e+cFon+NBpEmD5Z+W8+kp8ZhsFevGBNvvS7l92Zp+/k0uj51ct5zroRKPh8554pQ845Qmds4/7HB99wuyytdlxFGNjiPIT+KyOsZladE5T12dh/Y0IUkWctaO/BuBPO20qO6swGfvSWsa5aQLR7dHv5+sSSwQ1S45wWVZm/s6nfNSj875pyHbZ33x6U2p/YrR8YoW0ksJ0soaBBhLSzqWhSH3iCQVm7kwz09HKkbOn/KYlm3RqdWCLBGnuBOnNK1z/kSHxv45imdXplgazGFlWjtMDxNHNSKOID+Jy4jL4tXZoK5O61qXMWgwnu50z9wm3a2/2HY0g/rbpVgg6LTluDZzWdbmvk7nvCON3k0pGr36mbB50rKeh/CCYzcoTHTYcg1sLelYbPO1XUnZCLe9CaI3WH1glGTVbX0l7LK0FqXSRUF0JJU+bJrakPNH+T4av+03siRzxCnuxClN6pzf2KGx/5ii2TXbNThg+Zy+8j4k3c1tTRxVDuIyEJdli8556uo8vPHzR+/V+/x7dxz7Jf70MJf9z36O8Vnt6F/sx+tnZOLbUe9q0qcSdFcmz78/hcuyNvf1rttLJxxp9K7PoNFrW0g16YjztI3evhSN3m0RFUuWgeGxwPe+oaw7aYHlGjhb0rHclnSv/truD+YouDnSmifweoLv1Ur8eUh5eSrdPaGv0vmjfL2W3/Yq2ZI54hR34pSmdM7PC8nndhry79vojm3u0D2Wz933E3FUNeII4jIQl2WPznnq6qzNkPRTVsaZcvmVZDM95qma9KlEtQdeVej60bpepzTa4d9f856Fo4r39a7bS79n0OjdHnIASVaBDxvJtS7BRWLb/veE5/I9ZaM3rIM9zurSNyJuSlndiK9neLNDvp4Yv9X9Eo6hx1ImvkuyV3+vWq7nX4wb7p/SWnF7WoLv3dyhIr9a8/NH+danqLMQH3GKO3FKEzrn9Xd6GlG36OimtRU7J+247POTC2z5a843r4vFDUvy+WmJo8pDXAbisuzROU9dnbWtkr7DvNODy+mS3dpVv9SgTyVoiaR7+6sMenyD0hrBbs70cYb7enbtJdvog6SrGB8MOYAk8ybtSPkdSyX9QqphN5EkheV0l+ehwd+PiJvSppSVl04LYFvBfAV1u7N2SvnzYdqmcRhI+B3vJXohFv0+fTVpUcLv3duhIh9L2ah3/fxRviPG7/qOLMkFcYobcUqqYLNCLnSoWw5X7Hx6Aw2pL44c02iHenGX/29biKNKjSPmS2skvLZP4jwAJC7LNj9BXKbonKeuztpFSd9hfrDDPrJ4AKDpQ036VDq1J7ZV4D6kD40OWGK4vBdTr+J9vav20kwJ7xBenmDngyHfcS3Bd9wP+Y7zMbc/HrL9zwSB4IGQ73gbswBP9W8gtu+43GHbUx1uTN/9BrUWitkRx6NzVc3xC4kWfH2qGfa613vqdafpb/xJyl0oxDadxI6E32FbJX2Ff53eke4fPu2MUaFvq/H5o3xmvXWALMkccYo7cUrXwWaFbOtQp9yu4DkFRzMPOnJMtvWVdEFKffh0xv/vLF6TJo5KZzBhZwxxWbb5CeKydqcYnfPU1Vl6Kuk7zfs77OOCZNM5fz6D83UhFgiyvRE8u0LX6h0p9kFHFe/ridpLU/0C9SKiILzzb3wzIi5yfSXjtw4FSkcGrAr50Wb5x3G3w3ec9BvhwcWEev1GuwZPZyV8IdX2IhRH/MDfdhxzpfV09XvEdzzyC3FvSF6sjXGju2jpTNDXeM9Jdq/9JElnBK4zR3sWPb+W+RrYmCSbBkJ96XAdbu/y2LQRNdLhu/fW+PxRrhlGvfNJWDQuS8Qp7sQpXQebFbOoQ52i19v0Cp7XeXFrnlWRiQu9dfugiDgq/zjiW8IOL+KybPMTxGWKznnq6ixN6RCPxk2dpkLM4gHAX/z4vA6xQFTevKzYtRqM4R5wX0/XXhrtsmBsCHzHoKSfm2p7l99xJeV5aFoTOI73Kc9jfRc3uNEYDfUi0iqB67RDJbg69Xej8ydP0y3X6KMuvudMyPU3IulHUP3iVwph94M9NT9/lGd/htcaiFNcjFNSBZsVM9VvHEW9vbikouf2Rtx7bfqEhE978htxlDNxxENJPqiHuCzb/ARxGZ3z1NV5X09J05hEj5buzaif63NNYgHzOMy8OV2h69R8uHOU+3qj2ktA45lztlVtDj29ievbId/8xppWjDo6c15O+5sj8V+5q+P5oxhvA9fZM7IDDVHXYPNGhwbijoqel7nomCvrDPUY9aI+gNI3WBYTRzkVRywN1HX6wLPb0ajEZdnmJ5oVl9E5T12N+sQCa6TaA2Y3Gce+mvt6o9pLADz3AgVbX8edSpaE6pXuX3UG4tgtE0cYLyZL0BB1DDY7LWJ5ocLnFlz8t9NIN+IoEJeBuMw9dM5TV6M+scCvkv2Ct2Vdqz+4rzeqvQTAp/MND8vE+Y1h156K4g+yAjnQkW6fA2VxH1mCBqlbsLlcoqcfelrhRrIe95BUd05T4ijiMoC4rDU13aiRmoa6GnWJBW7K5DWrqiS47kue66ZU/b5O5zxQc1tk4lP1ZWSJVXsByZVkBXJwNVAOr5EdaJg6BZu6WG/UfP7aWJ5T4fPbY5zPAJcvcRRxGYjLQF1NXU0sUFos8NnY94IK5ds0mTjf/H7u641oLwEIcTJQwF8Lr2Wb2q9aXSErkINdgfJ3X1rz1gJNUqdg8w+JfkV+fYXPTUfivTPO5yiXL3EUcRmIy0BdTV2NUmIBc22BwYrlmTlnf16LL9fhvk7nPNAQ1wOF/CbZ8TcH/Tx5JSyyhez9Iq259fQae8I1hoaqS7B5uENj/7eK/0628+vn8iWOIi4DcRmoq6mrUUosYP7eVXub7LJMfGOF+3r920sAYrgtzJsadMbPCx19MJfsQMYWyfh8kA9pAKLB6hBsrpGJr+Wa6U7Ff6OFXhqxnBd1I3FUHDqSc5W05ok/K62RfS+Iy0rPTxCXNQ11NaoUC+jC5506258G9lXFNVjeBo7/hvG3tdJ6Qy4qdXo7oU73dTrngYYJPr082NA80DkGH8n4a0+zuSyQMZ0LsD0/oM4DySvTaLKqB5taR3yJaOx/kNb8tlWlDZ8XlvMa5dIljoqwQlqLEI6ElIvrxGWl5SeIy5qIuhpVigXWBu73+qbYLMtnglPafJfWw5kqmWtcqzssf1/npQPG57Qcn/BSX4d7dd3u63TOAw2kFUh7VMGhBp7/NL8S3M+lgBwsDQQKv5EdQOWDzYcRjX19jXZ5xRv790LO7SGXLnFUDDrKe5lM7hTbSlxWWn6CuKyJqKtRpVjAfNBiuzcFFzitYv24yzjHeSGfWxj4zEWJN/q9jvd1OueBhtLX/j74hf4U2QFkQp/+D3vpk///AVQ72Dwp0XPX7qrw77JY7KPw2ukaly5xVAKvA9eOdlbMIEvIT+IyUFdTVxMLWI0av6M5Pc5Sqf6bUwOBc3gb8hl98PTMv0/3Nfy+Tuc80GD6VPKSX/CXkx1Aal/9IHkmWQFUPtjc0KGxf6Wiv4e+BnzeSz87nN8eLl3iqJi04zg4z/MTLg3yk7gM1NXU1cQCoZ4bv+P8wN/0ftV+QDtQ4XwZCpzfZcvf9a25B9JaZ2YR93U65wGEv2IEIBkWZALqEWzO94P/sMawNqp6K3AeOiJJ5yztl9aIrqcdGvnB1MelSxwVk/nq+gkuCfKTuAzU1dTVxAKhdM75H4HfUf+7x//fN9IaWX+4wnmxXKKnZtM59v+U1rRMSTvZ63pfp3MeAAAABJu+noQN47qmXi5dxHTbuHZWkyXkJ0BdTV2NSDpa/HcvfZRWZ/wP/5rWB7JVf+h/SMKnZtOpmnQqoBt+OUY120sAAAAg2MzNBRr7fx2JCMQxRSZOuzBClpCfAHU1dTUa7Y/Adfos8O/6psc3mTzHPuicBwAAAMHmX22nsf/XNMhli5i2GNfOAFlCfgLU1dTVaCwdDR98yHzW//f2ws1M1Vb99hIAAAAINnOhrxeP0Nj/a7rAZYuYrhjXzk6yhPwEqKupq9FY6y312IPAf98jiyrdXgIAAADBZi50MbbXNPT/lrZz2SKmL8a1wwKc5CdAXU1djeY6ZVynWq8NG/+2gGyqZHsJAAAABJu5uUYjf0L6hcsWMawyrpuXZAn5CVBXU1ej0Z4Y1+l5L600/u0s2VTJ9hIAAAAINnOxlwb+hDQmrflCgU7O0NgmPwHqaupqwDfNvzaDHfNtrwL/riPpe8muSrWXAAAAQLCZi+VeGqWRPyG94ZJFTG+Ma2cDWUJ+AtTV1NVorK3Gdbo+8Ldfjb/tI7sq014CAAAAwWYuZnrpHQ38SWmASxYxLDKumx/CKE7yE6Cupq5Gk12OqMeme+l74O+vya5KtJcAAABAsJmbP2jcW9NxLlnEYE4xMWj8fZOXZpNN5CdAXU1djcYIPki7Y/n7OeM63mz5zAxp5sNpOucBAADQqGDzEA370NTPJYsYBiT89XRdpFDnlp1KNpGfAHU1dTUaYZ5xjR6yfGaBTJyT/oXlM7reyh7aS3TOAwAAoL7B5mqjYUCamBZwySKGD8Z1M9f/d52e5ZO05ogG+QlQV1NXoxn2GNfospDPXTM+tyvwt6Vi77CnvQQAAADUJNjUaSG0o2uUZE0jXK6I6adRpnVeaF34bchLO8ge8hOgrqauRqME3wD7GvE5ffg8HPis/v+V0hp5rwsdL6W99Nc0xiUFAACArIwKI0GAuvkQ0pDcTdaQnwCAxvkq8Rcs3i72wTvbG5x/Zl6MckkBAAAgK3TOA/WzzkuvpdWBrKM4bwpTr5CfAIAmWmHE+TtjbKNvhX30671nXtrY8Dykcx4AAAC5+W4JOHvIFgAAAAAN12tpK30nWwAAAJCVYUvA2Uu2AAAAAGi4aZa20jeyBQAAAFl5Ywk4p5MtAAAAABpulqWtNES2AAAAICv3LAHnarIFAAAAQMOtt7SV7pMtAAAAyMofloBzE9kCAAAAoOE2W9pKf5AtAAAAyMpNS8C5hWwBAAAA0HDbLG2lm2QLAAAAsvK7JeDcSbYAAAAAaLg9lrbSFbIFAAAAWdlvCThPki2VstJL88kGAIBDery0yks7vHTVS8fJEupuoIIuWtpKx8gWAAAAZMX2quY1sqUSFnppwP/NtpMdAICS6WjSQS999NKYEVucIXuou4EKGrC0lSi7AAAAyMwmS8A5WLFz0JFnz730w0uXGvCbzfTSWS/9pJEAAHDIBi/1eemAl0aN2GJjw/OGuhuopruWttImsgUAAABZmW4JOD9W7BwGjeM/WNPfSqcIOOylYWEEDwDAbXcCddRPvw5rIupuoNpGLGV3DtkCAACALJmj28YqdvzfjOO/XcPfSKcfuuelC156TAMfAOC4d4E66kFD84C6G6i2Xku5HSVbAAAAkLVnlsBzYYWO/6HUe15bnR5gR+C/p0hrCh8a+AAAF2k9FZxz/mgD84C6G6i+VZY20iuyBQAAAFmzLXTUX6HjX+qltzI+X/70Bvxm92jgAwAcZa5ns5osoe4GKmi7pY00QLYAAAAga4ctgedRssVpd2ngAwAcdTpQP/0gO6i7gYq6YGkjnSBbAAAAkLXNlsDzFtlCAx8AgC48kXqvA0PdDTTDHan228UAAACoiOmWwPMT2UIDHwCAhKbJxPnm95Ml1N1ARf2wtJHmkC0AAADIwwdL8DmDbKGBDwBAAluN+mkJWULdDVTQYkvb6CvZAgAAgLzctASgW8gWGvgAACRwOVA3DZEd1N1ARe0Upv0EAABAgfZaAtBzDh9vj5dW+Q3bs14a9NILGvgAAJTqbaBuumH8ba2XrnRIU6m7ATjghqVtdIhsAQAAQF6WWALQPx07xhVeeumlEcuxarreoN+LBj4AwDVzjbpph+Xv67x0wPjcFy+d8FKfl6ZQdwNwwHtLW2Ml2QIAAIA8fTECUF3QbZqDx6mj5pdZjndrF981KPaO/rzSFRr4AICa2mXUTfNCPrcw8JmL0lqYnrobgCvmWe4Dw2QLAAAA8nbVEoj2O3y8r2Xig4RuFrClgQ8AQDYGAvXS25DP6LQ1z6TV0dXX5X6ouwHkyTbd5wDZAgAAgLz1WwLRq44eq3bEjwWO8wkNfAAASjUUqJcuW/6ub+M98NI7Ly1KsR/qbgB5st1jdpAtAAAAyJvO8/rTCESHHD1W89X5Ew37rWjgAwBcslyip5qbJa21bB56aWZD84i6G6hme2iswfctAAAAFMw2UmSVg8d52zjG1TTwAQAozSEJn2pusZc+eOmGtNaNaSrqbsB9WyxtoftkCwAAAIqywxKQnnfsGM0RLSM08GngAwBK9UegTnoW+HedV/6bl06SRdTdQAVct7SF9pEtAAAAKEqvl34YAeknx47RHNHSxAWaaOADAFyho+GDD83P+v9+Upo59Rx1N1BNOgDou1FO9d42g6wBAABAka7K5BEjax06vivGse2kgU8DHwBQmvWWevlB4L/vkUXU3UAFbLW0gQbJFgAAABRtjSUwverQ8X0xjm0uDXwa+ACA0pwy6iStp4eNf1tANlF3A467Y2kDbSRbAAAAUIY3RmCqU91MdeC4VhnH9ZIGPg18AECpnsjktWpWGv92lmyi7gYcpoN9xowy+oFsAQAAQFl+FTcXQzqTcWN/0HKeeaYrNPABADUyTSZ2aAUXkX8V+HcdSd+b0T6puwFk7TdL2T9KtgAAAKAs2oD+agSoLxw4LnNE/wYa+DTwAQClMedoXh/4m/mgP6uH/NTdALKki1p/lMlvDbMQLAAAAEp10tJAXVPi8SyyBM09NPBp4AMASnM5ol6e7qXvgb+/zmif1N0AsmRbCPYc2QIAAICyzfbSqBGo/lHi8ew1jmXQ+Psm/5ibgAY+AMAF7wJ10R3L388Z9dVmy2d0dGpPA/KKuhtwk7luxk8vzSNbAAAA4AJzjndNi0s6lgEJfz3+F2nNbTu1Ib/LQxr4AICSzTPqokOWzyyQiXPS26bI0/Vj9lB3AyjBKktb5yLZAgAAAFfMkomvpGv6vaRj+WAcx1z/33W6m09eWt6Q30RHF/4Q9xbrBQA0yx6jLloW8rlrxud2Bf62VNxY04a6G2imO8KoeQAAADjuuBG06gi4BSUcx0/jOGZKa+G5IS/taNDvcUQmj/DRjo2pXKoAgAIF32j7GvE5fZg+HPis/v+V0uoA04Xel1J3AyjBMku5PE22AAAAwDXacPws5Y+e/2AJoPVBwe6a5792amzzG/YPJHzBOp33V+f23emlLVy2AICcfQ3UQQMdPrs9pO6q69Qu1N2A+8zFpXXAzwyyBQAAAC7aIZM7xYuee36dl177+x7x0k1pxlQ2/RGN+rA0wiULAMjRCqPe2Rkzlvjo1+PPvLSRupu6GyjJL5YyyFRTAAAAcNojI4AdJEsAAAAAVMxjo13zjCwBAACA65Z4adQIZNeQLQAAAAAqYrNMfiN4KdkCAACAKjhmBLMvyRIAAAAAFdAjrbUegu2Zk2QLAAAAquSZEdDuJ0sAAAAAOO6oTB5oNIVsAQAAQJUs8tL3QFA77KVZZAsAAAAAR8032jA6XSfT2QAAAKCSdsvEUSc3yBIAAAAAjrojvP0LAACAGrlmBLh9ZAkAAAAAx2wz2i03yRIAAABU3VQvPQ8EuZ+9NJNsAQAAAOAInX5zKNBmeeWlaWQLAAAA6mCuEewOkCUAAAAAHHEr0FbRdst8sgQAAAB1sspLPwJB7w6yBAAAAEDJdsnEBWDXkCUAAACooy2BwHfESwvJEgAAAAAlWeS3S9ptlH6yBAAAAHW2NxD86lz0U8gSAAAAAAXr9dKLQNtkP1kCAACAJjgcCIKvkB0AAAAACvZ7oE1yJO+d/X+sztCe7umW7gAAAyx0RVh0TWF0aE1MADxtYXRoIHhtbG5zPSJodHRwOi8vd3d3LnczLm9yZy8xOTk4L01hdGgvTWF0aE1MIj48bXN0eWxlIG1hdGhzaXplPSIxNnB4Ij48bWk+bWluPC9taT48bXN1cD48bWk+TDwvbWk+PG1yb3c+PG1vPig8L21vPjxtaT5xPC9taT48bW8+KTwvbW8+PC9tcm93PjwvbXN1cD48bW8+KDwvbW8+PG1pPm48L21pPjxtbz4sPC9tbz48bXN1cD48bW92ZXI+PG1pPm48L21pPjxtbz5ePC9tbz48L21vdmVyPjxtcm93Pjxtbz4oPC9tbz48bWk+cTwvbWk+PG1vPik8L21vPjwvbXJvdz48L21zdXA+PG1vPik8L21vPjxtbz49PC9tbz48bWk+bWluPC9taT48bWZlbmNlZD48bXJvdz48bXVuZGVyb3Zlcj48bW8+JiN4MjIxMTs8L21vPjxtcm93PjxtaT5pPC9taT48bW8+PTwvbW8+PG1uPjE8L21uPjwvbXJvdz48bW4+MTg0NTk8L21uPjwvbXVuZGVyb3Zlcj48bWk+bDwvbWk+PG1vPig8L21vPjxtc3ViPjxtaT5uPC9taT48bWk+aTwvbWk+PC9tc3ViPjxtbz4sPC9tbz48bXN1YnN1cD48bW92ZXI+PG1pPm48L21pPjxtbz5ePC9tbz48L21vdmVyPjxtaT5pPC9taT48bXJvdz48bW8+KDwvbW8+PG1pPnE8L21pPjxtbz4pPC9tbz48L21yb3c+PC9tc3Vic3VwPjxtbz4pPC9tbz48bW8+KzwvbW8+PG11bmRlcm92ZXI+PG1vPiYjeDIyMTE7PC9tbz48bXJvdz48bWk+azwvbWk+PG1vPj08L21vPjxtbj4xPC9tbj48L21yb3c+PG1pPnE8L21pPjwvbXVuZGVyb3Zlcj48bWk+JiN4M0E5OzwvbWk+PG1vPig8L21vPjxtc3ViPjxtaT5mPC9taT48bWk+azwvbWk+PC9tc3ViPjxtbz4pPC9tbz48L21yb3c+PC9tZmVuY2VkPjwvbXN0eWxlPjwvbWF0aD6k5fy6AAAAAElFTkSuQmCC\&quot;,\&quot;slideId\&quot;:11089855,\&quot;accessibleText\&quot;:\&quot;min L 的 左括号 q 右括号 次方 左括号 n 逗號 n 有 插入號 在上方 的 左括号 q 右括号 次方 右括号 等於 min 左小括號 加總 從 i 等於 1 到 18459 對 l 左括号 n 下標 i 逗號 n 有 插入號 在上方 下標 i 上標 左括号 q 右括号 結束上標 右括号 加 加總 從 k 等於 1 到 q 對 omega （ 大写 ） 左括号 f 下標 k 右括号 右小括號\&quot;,\&quot;imageHeight\&quot;:30.810179869881363},{\&quot;mathml\&quot;:\&quot;&lt;math style=\\\&quot;font-family:stix;font-size:16px;\\\&quot; xmlns=\\\&quot;http://www.w3.org/1998/Math/MathML\\\&quot;&gt;&lt;mstyle mathsize=\\\&quot;16px\\\&quot;&gt;&lt;msubsup&gt;&lt;mover&gt;&lt;mi&gt;y&lt;/mi&gt;&lt;mo&gt;^&lt;/mo&gt;&lt;/mover&gt;&lt;mi&gt;i&lt;/mi&gt;&lt;mrow&gt;&lt;mo&gt;(&lt;/mo&gt;&lt;mn&gt;0&lt;/mn&gt;&lt;mo&gt;)&lt;/mo&gt;&lt;/mrow&gt;&lt;/msubsup&gt;&lt;mo&gt;=&lt;/mo&gt;&lt;mo&gt;&amp;#xA0;&lt;/mo&gt;&lt;mn&gt;0&lt;/mn&gt;&lt;mspace linebreak=\\\&quot;newline\\\&quot;/&gt;&lt;msubsup&gt;&lt;mover&gt;&lt;mi&gt;y&lt;/mi&gt;&lt;mo&gt;^&lt;/mo&gt;&lt;/mover&gt;&lt;mi&gt;i&lt;/mi&gt;&lt;mrow&gt;&lt;mo&gt;(&lt;/mo&gt;&lt;mn&gt;1&lt;/mn&gt;&lt;mo&gt;)&lt;/mo&gt;&lt;/mrow&gt;&lt;/msubsup&gt;&lt;mo&gt;=&lt;/mo&gt;&lt;mo&gt;&amp;#xA0;&lt;/mo&gt;&lt;msub&gt;&lt;mi&gt;f&lt;/mi&gt;&lt;mn&gt;1&lt;/mn&gt;&lt;/msub&gt;&lt;mo&gt;(&lt;/mo&gt;&lt;msub&gt;&lt;mi&gt;x&lt;/mi&gt;&lt;mi&gt;i&lt;/mi&gt;&lt;/msub&gt;&lt;mo&gt;)&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lt;/mo&gt;&lt;msubsup&gt;&lt;mover&gt;&lt;mi&gt;y&lt;/mi&gt;&lt;mo&gt;^&lt;/mo&gt;&lt;/mover&gt;&lt;mi&gt;i&lt;/mi&gt;&lt;mrow&gt;&lt;mo&gt;(&lt;/mo&gt;&lt;mn&gt;0&lt;/mn&gt;&lt;mo&gt;)&lt;/mo&gt;&lt;/mrow&gt;&lt;/msubsup&gt;&lt;mo&gt;+&lt;/mo&gt;&lt;msub&gt;&lt;mi&gt;f&lt;/mi&gt;&lt;mn&gt;1&lt;/mn&gt;&lt;/msub&gt;&lt;mo&gt;(&lt;/mo&gt;&lt;msub&gt;&lt;mi&gt;x&lt;/mi&gt;&lt;mi&gt;i&lt;/mi&gt;&lt;/msub&gt;&lt;mo&gt;)&lt;/mo&gt;&lt;mspace linebreak=\\\&quot;newline\\\&quot;/&gt;&lt;msubsup&gt;&lt;mover&gt;&lt;mi&gt;y&lt;/mi&gt;&lt;mo&gt;^&lt;/mo&gt;&lt;/mover&gt;&lt;mi&gt;i&lt;/mi&gt;&lt;mrow&gt;&lt;mo&gt;(&lt;/mo&gt;&lt;mn&gt;2&lt;/mn&gt;&lt;mo&gt;)&lt;/mo&gt;&lt;/mrow&gt;&lt;/msubsup&gt;&lt;mo&gt;=&lt;/mo&gt;&lt;mo&gt;&amp;#xA0;&lt;/mo&gt;&lt;msub&gt;&lt;mi&gt;f&lt;/mi&gt;&lt;mn&gt;1&lt;/mn&gt;&lt;/msub&gt;&lt;mo&gt;(&lt;/mo&gt;&lt;msub&gt;&lt;mi&gt;x&lt;/mi&gt;&lt;mi&gt;i&lt;/mi&gt;&lt;/msub&gt;&lt;mo&gt;)&lt;/mo&gt;&lt;mo&gt;+&lt;/mo&gt;&lt;msub&gt;&lt;mi&gt;f&lt;/mi&gt;&lt;mn&gt;2&lt;/mn&gt;&lt;/msub&gt;&lt;mo&gt;(&lt;/mo&gt;&lt;msub&gt;&lt;mi&gt;x&lt;/mi&gt;&lt;mi&gt;i&lt;/mi&gt;&lt;/msub&gt;&lt;mo&gt;)&lt;/mo&gt;&lt;mo&gt;&amp;#xA0;&lt;/mo&gt;&lt;mo&gt;&amp;#xA0;&lt;/mo&gt;&lt;mo&gt;=&lt;/mo&gt;&lt;msubsup&gt;&lt;mover&gt;&lt;mi&gt;y&lt;/mi&gt;&lt;mo&gt;^&lt;/mo&gt;&lt;/mover&gt;&lt;mi&gt;i&lt;/mi&gt;&lt;mrow&gt;&lt;mo&gt;(&lt;/mo&gt;&lt;mn&gt;1&lt;/mn&gt;&lt;mo&gt;)&lt;/mo&gt;&lt;/mrow&gt;&lt;/msubsup&gt;&lt;mo&gt;+&lt;/mo&gt;&lt;msub&gt;&lt;mi&gt;f&lt;/mi&gt;&lt;mn&gt;2&lt;/mn&gt;&lt;/msub&gt;&lt;mo&gt;(&lt;/mo&gt;&lt;msub&gt;&lt;mi&gt;x&lt;/mi&gt;&lt;mi&gt;i&lt;/mi&gt;&lt;/msub&gt;&lt;mo&gt;)&lt;/mo&gt;&lt;mspace linebreak=\\\&quot;newline\\\&quot;/&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22EE;&lt;/mo&gt;&lt;mspace linebreak=\\\&quot;newline\\\&quot;/&gt;&lt;msubsup&gt;&lt;mover&gt;&lt;mi&gt;y&lt;/mi&gt;&lt;mo&gt;^&lt;/mo&gt;&lt;/mover&gt;&lt;mi&gt;i&lt;/mi&gt;&lt;mrow&gt;&lt;mo&gt;(&lt;/mo&gt;&lt;mi&gt;q&lt;/mi&gt;&lt;mo&gt;)&lt;/mo&gt;&lt;/mrow&gt;&lt;/msubsup&gt;&lt;mo&gt;=&lt;/mo&gt;&lt;mo&gt;&amp;#xA0;&lt;/mo&gt;&lt;munderover&gt;&lt;mo&gt;&amp;#x2211;&lt;/mo&gt;&lt;mrow&gt;&lt;mi&gt;k&lt;/mi&gt;&lt;mo&gt;=&lt;/mo&gt;&lt;mn&gt;1&lt;/mn&gt;&lt;/mrow&gt;&lt;mi&gt;q&lt;/mi&gt;&lt;/munderover&gt;&lt;msub&gt;&lt;mi&gt;f&lt;/mi&gt;&lt;mi&gt;k&lt;/mi&gt;&lt;/msub&gt;&lt;mo&gt;(&lt;/mo&gt;&lt;msub&gt;&lt;mi&gt;x&lt;/mi&gt;&lt;mi&gt;i&lt;/mi&gt;&lt;/msub&gt;&lt;mo&gt;)&lt;/mo&gt;&lt;mo&gt;&amp;#xA0;&lt;/mo&gt;&lt;mo&gt;&amp;#xA0;&lt;/mo&gt;&lt;mo&gt;&amp;#xA0;&lt;/mo&gt;&lt;mo&gt;&amp;#xA0;&lt;/mo&gt;&lt;mo&gt;&amp;#xA0;&lt;/mo&gt;&lt;mo&gt;&amp;#xA0;&lt;/mo&gt;&lt;mo&gt;&amp;#xA0;&lt;/mo&gt;&lt;mo&gt;&amp;#xA0;&lt;/mo&gt;&lt;mo&gt;&amp;#xA0;&lt;/mo&gt;&lt;mo&gt;&amp;#xA0;&lt;/mo&gt;&lt;mo&gt;&amp;#xA0;&lt;/mo&gt;&lt;mo&gt;&amp;#xA0;&lt;/mo&gt;&lt;mo&gt;=&lt;/mo&gt;&lt;msubsup&gt;&lt;mover&gt;&lt;mi&gt;y&lt;/mi&gt;&lt;mo&gt;^&lt;/mo&gt;&lt;/mover&gt;&lt;mi&gt;i&lt;/mi&gt;&lt;mrow&gt;&lt;mo&gt;(&lt;/mo&gt;&lt;mi&gt;q&lt;/mi&gt;&lt;mo&gt;-&lt;/mo&gt;&lt;mn&gt;1&lt;/mn&gt;&lt;mo&gt;)&lt;/mo&gt;&lt;/mrow&gt;&lt;/msubsup&gt;&lt;mo&gt;+&lt;/mo&gt;&lt;msub&gt;&lt;mi&gt;f&lt;/mi&gt;&lt;mi&gt;q&lt;/mi&gt;&lt;/msub&gt;&lt;mo&gt;(&lt;/mo&gt;&lt;msub&gt;&lt;mi&gt;x&lt;/mi&gt;&lt;mi&gt;i&lt;/mi&gt;&lt;/msub&gt;&lt;mo&gt;)&lt;/mo&gt;&lt;/mstyle&gt;&lt;/math&gt;\&quot;,\&quot;base64Image\&quot;:\&quot;iVBORw0KGgoAAAANSUhEUgAABdcAAANMCAYAAAC+Y5TqAAAACXBIWXMAAA7EAAAOxAGVKw4bAAAABGJhU0UAAAGkCITELgAAgABJREFUeNrs3Q+oVdWeOPCFOCIi8iJEQsSHSDgRITgSEiGBiIT4JBCRRiIEiYqICKKREAl5TURIOA4iEeGIPBGJRiR4RC/iIYGERPRCiEZEHBFCLo6I+Oi31zv7/u65++597vl/9p/PBxa9dz1n/1l773W+37X3XisEop1JOTjG9T2alANJOZ+U20m5n5R7SbmRlLNJ2ZeURX0sN37nZFLWO6QAAAAAAIzKw0k5lZTfkrJ/DOtbmZTT6fqmy9fp384l5W7b32NH+4s9Ln9xUs4k5UFSDjm8AAAAAAAM26akXAutp8Z3jmF9W5Pya5jpPP8mtJ5gbxefPH83zO58j53/C3tc13thpuN+uUMNAAAAAMAw7A2tTvVYto1hfc+m62p/Wn1xh88/H2Z3sH/exzrfSr/7S1JWO+QAAAAAAAzinTDTab1jDOvbGGYP93IntIaHmc/xMLuD/Ugf6z6YfvdmmPuUPAAAAAAAdCWOQz7dWf36GNa3NClXw+xO8m7HQo/jwd/JfHdLH9vwSfrd60lZ5RQAAAAAACivf0/Kn9L/lkXsTJ/upP50TOs8EmZ3jsehYZYP8P2fk7Kgx22I47VfSr//Q1KWOT0BAAAAAMrnhTC7Q/iFEmzTs23bE8cgXzqGdcZxzh+EwcZO35j5fiyv9rEtcUiYe+n3P3OKAgAAAACUx++S8p9hbmfwb+nffzeh7YpDofzati3PjGm9H+bUw4t9LOdGZhlX+9yeg23LeNnpCgAAAAAweXtDa9LM3zqUm+nnxu2b0P+T4/2KQ7fczqmD1X0s62TOcrb2sZwlSbkVZiZVNf46AAAAAMCEPJaUv4TOnerZ8pf0e+OwL7PuDWNa77ac/Z4a0j7EcrLPZbU/vf6507exHkrKntCae+BSem7GYYPup/873pA6Fvq7iQMAAAAAdBCfgn4vtDrjfuuj3E+/v2TE29g+pMrFMdbPkZx9PtfnsobZUb86s5ynnMqNsjYpJ3q8bq8l5Y3Q+0S6AAAAAEDGH0Jr3O9OHXJxSJQ/hfyhUdrL/6TLG4U3M+sa5zjjF3P29USfy1pUUHdP9rm879qW8Venc2PEtxaynepxqKbDSdmRlC2hdSPn9dB6mj17vv2QlMdVIwAAAAD07vdJ+e8w/5Ou/5WUFel3VqT/f77vfJ4uf1jiU7bXMusY1xjjcd0PcvZx3wDLvJezvP19LutwGE4nPdXwcFK+zjl/PknK0g7fi/MjTGW+cze0OuIBAAAAgC7EJ6f/LbQ61jp1kP+YlGcKlhH//rd5vh+X/3a6vkHtCHOHthiXdQX799wAy7ySs7xP+1zW9sxyTjvFa2t5Ui7nnDvHuvx+vPEylfP9naoWAAAAADrrplP8/0KrU/yf5lnWovRz/zfP8v4Wijvpu3U2s8wzY6yzHQX7tW2AZZ4P+U/792NJmDv+/UNO9dqJT6XnDe/yTY/L2R3y50wwXj8AAAAA5OhlOJfVPS779+n3ehlephcLw9yxpQ+Nse6eL9ifzQMs82zO8m4MsLzs08j7nPK1k3fOxOGK1vaxrHM5y4rjtS9XzQAAAADQEscLfyV0NxHpoGMv/yFdznwTo76Sble3tuQsZ9cY6/Ctgn0Z5OnwUyF/GJ1+ZZ+EP+fUr5X9Befgx30u79GC5Z1R1QAAAAAQwsaQP4xEdjiIP4bW0CLDsCRd3v151nsp3b5uHMj5/pYx1uOxgn1YPMAyPy1YZr9OhuF11FMu8W2PqYLz5bEBlnuhYJnbVTkAAAAATfZeUv4eOndwf5WUfx7R+uNy/zLP+v+ebud88obDeHiMdXmiYPsXjWCZC/tc3gc5y9rgMqiFops7Fwdc7vZQPJExAAAAADRWHHqlqFP7f5Pyr2Pajr2hNZZz0ba80sUyruR8b8EY63Kcnev9LvPFnGXtcRlUXpz/4EHBufLmgMuO19CdgmXvVfUAAAAANFXsOMsOCROfFP+PpPxuzNsS13cszH2S/lLorpM8O8TM/TFv//FQ/ifX9+Qs64jLoPLeD8U3ptYNYfmnC5Z9WdUDAAAA0GRxTPPpDu3Ykf0vJdie6Q7/v3e5PQvDcCf+7EdRB+cgY65/EoY75vrOnGWdcglUWrzxVPTWx80hrWNfKO683+gQAAAAANBkcUzzOPTKgpJsz4J0e/7Y5eeXhrmdflNj3ua8IVd+S7etX3kTmg5y0yBv/OzPnf6V9kwo7vg+M6R1PNFhHR85BAAAAABQXSvC5DvXd4fhP9l7Jgz3aeRnc5Z33ulTaUdCccf3m0NaR7zZdb9gHTccAgAAAACorjVh8p3r20J+5+PWAZb5WRjuk+Z5nesXnD6V9n0o7lzfOcT1fNthPRscBgAAAACopmVh8p3rS0J+x+OOAZb5dc7yPhlgeZ5cr5fFobjDO5Y1Q1zX6Q7rec2hAAAAAIBqyutkvDuB7bidsx17B1jeVM7y9g2wvLwx1z9z+lRW3s2S6fIgDHcOhffC6Md2BwAAAIBaeTQpu5JyNClfJuVeUt4eYHmxky52QsfO7xNJeXhI25kdE/rBBOrqXJjb8Xikz2UtCPkdmU8OsH07c5Z3yileWa+G4g7v20Ne194O67rqUAAAAADQdLFD95mkHAitJ5pjB3heZ9qd0BqKpVfv5yzrcmg9eT6oKznLXjjm+nszZxvO9rmsjWH4T+PvyVnmcad9ZX0aiju8vxnyunaEzkPQLHA4AAAAAGii9Un5LrSe9v6ty/JWj+uInW/3C5Z1YAj7cCZnuSvHXI+Ph+E91ZvXEX56wO17IQx32Bom6/MO1+e5Ia9r6zztwXqHAwAAAIAmeiIpbyRld2gNAbM/tDrnOnW2/9TjOhZ1WNYPQ9iHt3OWu20CdflTznY81MdyjucsZ9eA25Y3bvZmp39l/dLhmjo55HWtDZ0713c4HAAAAAAwI3a63wjFHWqbelzelYLl3B/Ctm7OWe7uCdTZOznb8Vwfy8l20v8aBh/m5tOcejecR3Xd7XBtfjzkdS0JnTvXn3c4AAAAAGC2OIFmUYfaRz0uK3bG/xqGP5Z4FDuJ72SWe3gC9bUizB3+ptdJQ9fl1NEw9uV8ZplfTfC82hK6H4KobGVnSa7NTtt4bMjrWhSGO0wUAAAAADTC0ZDfoXajj2WtCq1O3fbl/Dik7TydWe6ZktRXvHmwpIfvv5v5/r3Q6rQf1O3Mct+c4Dmlc30w83V2Hx3BOse9PgAAAACovNWhuFOt3zG7j4X+n+wusi2zbTcnVF/Lw9wn9N/o8rtLc757aAjbtCzn2K2e4Dmlc30wi+fZxrdHsM5O6zuhmQQAAACAfBdCfqfakT6X1/7k7f4hbWMcGuZaKEcH8u4wd8z05V187/3M9y6Fwcdaj54L5RkSJtK5Ppil82zjvhGsU+c6AAAAAPQh21k8XX7uc3kL2paxZojbeSCzfS9NsM7ezmzLl6FzR/n2zOevJuWRIW3Lkcyyt0/4fNK5Ppj5JhjVuQ4AAAAAJRE7hbMTdU6Xx/pY3qPpdy8PeTvj8CftY4t/OeF6i537D9q255t039vFGw1vZT73bRhex3r0c9uyv3c6V958Y66P4qaSznUAAAAA6FN2wtBBJsbcl373nRFs5ztt2xY7rFdPuN4eT8pfM3X217Q+z4XZNwOmknIwtDrch2VTZt3POJVroUwTmh5zOAAAAACg2J6Q37HWz/jd58PoxkSPT/W2P6n9QUnqb0O6LbG+Yif6vaTcDa3hX86E1g2HpSNY79m2ujjtNK6NojdJJtG5/rbDAQAAAADFHgr5HWuxk6+XSTfjcCfxifIvRritW9u2L3Zgr2zoMVvfVg83Q3eTqlINt8P4hmmZbxia5x0OAAAAAOjsYsjvXNvRwzIOpt95dsTbejx4Yvu7tjrY4vStlS9CcWf3p0Ne17JQ/kleAQAAAKDUpjvGs+VIl9+PT8DGJ6ivjGFbF4fZncs7Gnas3g6DjYtPuRXNgRDLmSGva2Po3Lm+3uEAAAAAgM6eDPmda5e7/P7r6edfHdP2xiFobqTr/DUpqxpynJ4JJpusu3dDcWf3hSGva1uHdcUhnhY4HAAAAAAwvzshv4Nt8Tzfi0+tXw+tzu5FY9zeJ5JyK8zcBFha8+OzLrRuJMT9Pe50ra1dobjD+8aQ17W7w7quOhQAAAAA0J2zIb+Tbfs833sz/dxbE9jm2MF+M13/n0NvE7BWSXwy/3q6n+87VWttXSju8L435HW9GsY3BA0AAAAA1Nb+kN/JdqjDdx4Kraep4xPkk3pyPHY8/5hu6/lQvw721aHVsR47Vl90mjbCnVDc6f3QENfzaYf1vOYwAAAAAEB3ip6YPdfhO++FckysGTv2T6Xb8kWozxAxG8LMRLFPOEUbo+gtklieHeJ6zndYzwaHAQAAAAC6Nz2GeXu5VfDZNUm5n5RrYbxjrXfyXGiNS/1ZDY7FiqRMhdbEpVW5WbAlFHfWlr3sLFE9vtRhO4f59kLRE/I3NYUAAAAA0Js4znJeZ9uyDp/dX7J9iNu6pibH4/GKba/O9eFY1WE7PxnSOh7psI4TmkIAAAAA6E3RE7PZSU2fSv/+oyqjjc714blYsJ0/DGn5uzrUxTNOZQAAAADoTXxSOq+zLTum+g/p37epMtroXB+elzts68NDWP7HBcu+5jQGAAAAgP7cDXM73E63/ft0p98FVUWGzvXhiePsF42J/sIQln+jYNkHnMYAAAAA0J9zYW6H28/pv8UnZn9NyoOkrFNVMFIfhPwO8EFvbD1VsNy7YThPxQMAAABAI70T8jveFiXlePq/P1BNMHIrk3Iv51qMN7dWDbDcTwqu8cOqHAAAAAD6Fycvzet4eyv9bxxOYqlqgrE4WHA9vt/n8mKn/IOc5d1MyjLVDQAAAAD9WxI6j029RxXB2MQ3Rn4I+UO4rOxjeUUTme5U1QAAAAAwuKshvwPuixJs247QGgM+di7G8eGXO1zU3NrQmutg0LHXiyac/UgVAwAAAMBwnAlzO+DuJGX1hLcrrj87pMW3DhcNsCkpUznX5Yddfj9OQHwr5/tnVS0AAAAADM+7YW4n3Bsl2K69If/J2yccMhpgQ1Ku55z/cYLSTvMgPBvyO9aPqlIAAAAAGK7dYXYn3MWSbFdR5/rTDhkN8XDIf7Mkdp7Hp9jj2Olx+JdtSdmflG8KPrtLVQIAAADA8MUOuvbhYNaWZLseDXM7Cn9JygKHjIbZnJSvQ+fJh/M61Q8l5SHVBwAAAACjEZ94ne6Qe6lk2/ZaUu6HmY719Q4XDbYmvSZOJ+XH0Jro915abiflz6E1YWmcCNhNKAAAAAAYsS9Dq/P685Ju36JQnqfpAQAAAAAgPBVaHes3krJcdQAAAAAAQGdxLOarodW5vll1AAAAAADA/D4LrY71A6oCAAAAAADm90ZodayfUxUAAAAAADC/OARM7Fj/PilLVQcAAAAAAHS2Kik307KyItv8cFK2J2WhwwcAAAAAwLjFp9Tj0+pTSdlQwu1bkG7XrqR8EFpD1sRtjU/Z33H4AAAAAAAYptgp/WhSlnT4THzq+8uk3EvKlpJt/9Oh1Xn+W4dy2mEGAAAAAGBY4vjp18NMJ3TsQF+e+czipFxIyv2kbCvhPsSbA/Gp+nVJeSEpd8PczvX9DjUAAAAAAMOwLCm3w9yO6Guh1ekeO603JuVSaHVYb6vIfp3P2adVDjcAAAAAAMOwM3QeSmW6xMlLn6rQfl3PbP/PDjUAAAAAAMOyNczfsX45VOup74dz9uGEQw0AAAAAwLDEYV++Dfmd6g+S8m5SFlVsn3bl7MtzDjUAAAAAAMMUx13/ICm/JOVeaI23/lFSVld0f46FuTcJljnMAAAAAABQLA5j0965flGVAAAAAABAsSVh7pAwh1ULAAAAAAAU2xHmdq5vUS0AAAAAAFAsjh3f3rF+P7QmbQUAAAAAAAp8E2Z3rn+uSgAAAAAAoNjCpDwIszvXX1ctAAAAAABQbFuYO97646oFAAAAAACKvRNmd6zfUiUAAAAAANDZhTC7c/2UKgEAAAAAgGILknI/zO5cf161AAAAAABAsQ1h7njrj6gWAAAAAAAoti/M7lj/Iecz25OyWlUBAAAAAEDLp2F25/qRzL+vTcrtpKxXVQAAAAAA0PJNmN25vq3t3x5Kyk9JOayaAAAAAABgxlSY3bm+MP37kqR8HVrDxCxUTQAAAAAAMCM7menKpKxLyqXQ6nh/VBUBAAAAAMBs2SfXi4aIAQAAAAAAUqfD3E712OG+XdUAAAAAAEC+R0JrbPV7SbmVlONJWa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jJzqQcnPA2PJyUw0l5Z4BlLErKyaSsd0gBAADkoW0eTcqBpJxPyu2k3E/KvaTcSMrZpOxLc0p5KADQldihfSopvyVl/4S2YWlodahPpdvx6QDLWpyUM0l5kJRDDi8AAEDj89CVSTmdrm+6fJ3+7VxS7rb9PXa0vygPBQDmsykp10Lrbv3OCaw/3t1/Iym3MkHOp0NY9nttAdNyhxoAAKCReejWpPzalm9+E1pPsGdz03czeWns/F8oDwUA8uxNg5lYto153QuS8lIaUP2WUz4d0nreSpf3S1JWO+QAAACNykOfTdfV/rT64g6ffz6Tm34uDwUAst5pCxZ2jHndMVi5EvI71YfduR4dTJd5M8x9OgEAAIB65qEbw+zhXu6E1vAw8zmeyU+PyEMBgGmH2oKE18e43seTcjm0Os63hNbT6+vC7NfzRtG5Hn2SLvd6UlY5BQAAAGqdh8Z5va5m8sxux0KP48HfyXx3izwUAMbr35Pyp/S/ZfF6GF0H9nzWhPwx546F0Xeux3HyLqXL/iEpy5yeAACAPLS2eeiRTI55P/Q2Bnr2+z+H1gNi8lAAGIMXMj/EL5Rgm55t25449tvSktTVi2H0netRfBXvXrr8z5yiAACAPLSWeWgc5/xBGGzs9I05eeqr8lAAGK3fJeU/Q/444v+Z/vskxFfQ2odfeaZEdbY3jKdzPTrYto6Xna4AAIA8tHZ56Ic59fBiH8u5kVnGVXkoAIxO7CS+GTpP1Hkz/dy4fRMGm+181PU2rs71JUm5FWYmszHuHZ2sTcq7SfkqKVOh9cTJ3fR6eiOU5+2PqlgUWk8RMR6PqwIAkIc2MA+NQ7fczqmDfuLQkznL2SoPRa4p15RrwnA9lpS/zBPMZMtf0u+Nw77MujeUMBgcV+d6dDCU90YD5bA8PQfnu47jxESbVFdXNiflSlK+UxVj8Wp6jh4TmAOAPLRheei2nP2eGtI+xHJSHopcU64p15RrMhzx7vN7oTUxym99lPvp95eMeBvbX2W7WMJ6HHfn+urMup5yKtMmvqra/uRPnHhoV2jdCc8L1mOgvka1FVqclKNh5imd7apkLFYk5dsw8/qydg4A5KFNyUOP5OzzuT6XNcyOenkock25plwT2vwhPYk6BS3xVbQ/hfxX0trL/6TLG4U3M+sq4/hu4+5cj75rW9dfnc6kdmSSlPPpD3a7VTnn6yeqLtcTSfkxraP4GqwnL8YfbJ5L6z9O6PW6KgEAeWgD8tCLOft6os9lLSqouyflocg15ZpyTbkm/fl9Uv47zP80wH+F1t2ckP73v7r4zufp8ocljjV3LbOOMo7tNonO9cNDCo6oj6czwc7lnGAnOhqG9/RKne0JracHpsf4XKdKJuZYmP0a80JVAgDy0JrmoXHdD3L2cd8Ay7yXs7z98lDkmnJN5Jr0Jt6x/rfQmmCiU2AS75wVzYAe//63eb4fl/92mHktaBA7Msu+VtK6nUTn+vbM+k47xRvtkTD79bwYkBeNRXk+53y9pwpnORRmT55lspPJa389+stgbDwAkIfWMw9dV7B/zw2wzCtDzFfloXJNuaZcU65JI3UTjPxfGoz8UxfB0dvp5zst728dgqNunc0s80xJ63cSnetLwtxxBx9yqjfWnzPnw/EOnz0R8p/2oeXjMPspiw2qpDTaz92L2jwAkIfWMA/dUbBf2wZY5vkhxv/yULmmXFOuKdekUXp5jW51j8v+ffq9Xl7r68XCMHeCm0MlredJdK6HtDEe1quCVNe+zHkQnyToNGlM/LdbYfbd8rWq8R9OZ+pxqyopnQth9jifi1UJAMhDa5SHPl+wP5sHWObZnOXdkIci15RrItekWByn7ZXQ3QQwOwZc1x/S5cw3Ic0r6XZ1a0vOcnaVtL4n1bmefQLhnFO/ceKTI9cz58GFLr63MikHQ2uipuWq8R8+ydTja6qklOIreleCJ2EAQB5azzz0rYJ9GeQpylMhfxgdeShyTbkmck1ybEzKpXmCjHgn/o9pYzmsRvePYe4d/my5lG5fNw7kfH9LSet8Up3rJ4cYIFFNB0J1bkKV2bvB2JFVEsd4bJ+Y6wNVAgDy0JrkoccK9mGQJyg/LVimPBS5plwTuSYZ7yXl7/MEFl8l5Z9HtP643L/Ms/6/p9s5n7xX1x4uab1PqnP9g5z1GrOrOeIrqzdzEhazW/cm++ptnLBqmWopvTczx22PKgEAeWgN8tATBdu/aATL7DdvkIfKNZFryjWprVc6BBP/m5R/HdN27M1piNvLK10sI29G8wUlrfdJda6/mLNeF31z7M85/mdUS0/iXem7YXiTRTFel9uO269JWaVKAEAeWvE8dJyd6/0us+55aNyXo5myV64p15RryjVphvijn30VL96h/4+k/G7M2xLXdyzMfYLhUpfBSfbVvvslrvdJda7vyVnvEZdBY3ybc/xNJtS9mEx8H4wXWWWbM8fva1UCAPLQiuehx0P5n1yvex56YkL5vVxTrolck5LY2BZIxADiX0qwPZfaAqxutmdhGO6EK6M2qc71nTnrPeUSaIR1BQGyu6ndO5Spuzhj+6OqpXK+yRzHl1QJAMhDK5yHvh+GP+b6J2G4Y67XPQ9teue6XFOuiVyT0BpLrtdZ0Udpetb4P3b5+aU5DflUiet7Up3r23PWazbjZv5YT4/fRvcB44NgYpk6yLaD8ZW9h1ULAMhDK5qH5g258lu6bf3Km9B0kJsGdc9Dm965LteUayLXpAZWBJ3r3Xg2Z73nnT6N8FPOsT+pWrp2Pqf+NqmWyrqROZYfqhIAoKJ56O6Q37m+cYBlnslZ3k15aKGmd67LNeWayDWpgTVB53q/Qc0Fp0/tPVYQcHtFqTubcuruimqptA/D3NcuV6sWAKCCeei2glh/6wDL/CwM90nzuuehTe5cl2vKNZFrUhPLgs71foMaT67X38GCgOdJVdOVL3Pq7rBqqbQtOcf0qGoBACqYhy4piPV3DLDMr3OW94k8tFCTO9flmnJN5JrUxOJgQtNu5I1195nTp/Yu5Rz3ePd0gaqZ1+MFweJmVVNp8dy/nzmm8f+vUDUAQAXz0Ns527F3gOVN5Sxvnzy0UJM71+Wack3kmnQhzlC8K7TutMS7aveS8vYAy3sv/fG/m/4IDWtw//s5DXpZTapzve6ztDPXIwU/2N+pmq4czam7+xULFuO2xteC41Ml50JrcqG7aVsex9PsZbKrRUl5NSkX25YRfxeeqOCxvZBzbN9xygOAPLSCeei5nLjmyACx47CfRK57HtrUznW5plxTrinXpODCeCYpB0LrTvLdgsbyTmi9Ater93OWdTm07vgP6krOsheWtJ4n1bm+J2e9x532lXe64DodpNxVrf9oD/OeAvqqIoFuHOfwfE7C128bsL6gnZ2eBX1ZxY7vuzn7cc1pDwDy0ArmoW/mbMPZPpe1cQS5Qd3z0Dp3rss15ZpyTbkmPZzI8e7igx4axLf6aDyKLrwDQ9iHvBnNV5a0vifVuf5CGO7rgpTD1AgCHmPxt8apHCRAmJTpCaim7/SfSZOrOwX786CLtnJrh+9Pl2crdnx3FuzHFqc+AMhDK5aH5g0vcbXPZeV1hJ+Wh3ZU5851uaZcU64p16RL8TWLN5KyO7RevdsfWq90dApyfupxHYs6LOuHIezD2znL3VbS+p5U5/p7wXheTbKkwzW3RPXM6+OCuttT8u2OT31tyPn72g5By+vzLO9eF0HyYxU7vmsL9uOEUx8A5KEVzEN/ytmOh/pYzvGc5eySh3bUxGFh5JpyTbmmXJMegp0bHU7wTT0ur+g1j/tD2NbNOcvdXdJ6nVTn+qeh2uN50ZvtBdfbFVXTlaK2r8p3m98PvT09Esc6/TX9zGuh9YpzDGw+zCS9VZz9fEFB4n7LqQ8A8tAK5qHv5GzHc30sJ9tJ/2sYfJibuuehTexcl2vKNeWack168GSHoOajHpe1qe3iGfaYW/Hkzd4pO1zSOp1U5/r5UJ7xvLaE4b9eNq6ysyLX7oGC7T+pWZvXmg7H/6EK79eGgn26l5PgLG1LRPMSs1Wh9RTTUxWuj6sF9bHBJQCAGHniMbI8tDcrwtzhb3qdNHRdTh0NY1/KlIeOQhM71+Wack25plyTHh0tOClu9LGsVemPaftyfhzSdmYn2zhT0vp8YUI/vtkJM96UONS6c/1swfbv06TNa3coHjOu6m4V7NvGzOdOheGNRVpWn4feX10EADHy+GJkeehg9RVvHvQyREd2Er7YKbaiZnnoKDSxc12uKdeUa8o16dHqDkFUv2OlHQv931Evsi2zbTdLWp954/KN+g7vspx1rpY41Lpz/UaXP2zM9VEonqm86s4U7NvzbZ95Mf3bFzU/zicL6uKMSwAAMXIpYmR5aG+Wh7lP6L/R5XeX5nz3UA3z0FFoYue6XFOuKdeUa9KHCwUnxpE+l9c+scz+IW1jfNXkWgV+uPPuYI26YXkulOtVPInDaD0Uun8li7nOFdTfxRrs26sF+/ZJWxI7lQZ3K2p+nI8X1MVVlwAAYuTSxMjy0N5kn4qNMd3yLr6XHS/5Uhh8rPUy5qGj0LTOdbmmXFOuKddkSD/S0+XnAQKQ6WWsGeJ2Zsf+eqlk9Rjv5OZNbBD/NsoZkI9k1rdd4lDrzvWdBdv+laasKz8X1N/nNdi3zQX79tf0379O///eBhzn1zpc5wtdBgCIkUsRI8tDe5d9U/rLeWKb7TmdP4/UNA8dhaZ1rss15ZpyTbkmfYoH/37BidFPp/Cj6XcvD3k742tntzOBxKTFAG59GuTc7nCB3UwvwCfC8O/4tjfg3zuda+9gwTn2garpyr1Q31e4Ylued4Mvtu8vp//7m4Yc570d2uMnXQYAIA+tcB76Uibm+ybd92ye+lbmc9+G4XWsNyUPbVrnulxTrinXlGsygNMFJ0Y/E5LsS7/7zgi2850w+4nwSQ4Ncy/0//RHbIC2DWEbNmWW+4xTufaKJph5TtV0FRAUXZOnarKP34biVzlH/RZNmezucKx3uBQAQB5a4Tw0ejy0nhjNPkEa6zMOTdF+MyAO1RA7TYf5kFdT8tCmda7LNeWack25JgPYE4b3+s/5MLqx6OI4eu13yJt+B7X9x++007gRbhZcqytUzbyWdvgRrEuQfLzDPn7YoGO9s0M97HEpAIA8tCZ56IZ0W2J9xU702Ml1N7SGf4lPy+5LY2B5aH+a1rku15RryjXlmgygaOKK+IR1L2MGxdfM4h2rUU7iubVt+2LgsLKhx2x9mD3szHKnce09XHCdXlc1XXmsw4/gxzVPUG+n509T7OhwrF90KQCAPFQeWrs8tMrzGjwr15RryjXlmtTDxTD4aw0Hx/Tj0H7HrKlPbH/XVgdbnL6NUHSH9IyqGTjgPlGTfVwb6jtDfS+e7XCs33YpAIA8VB5auzxU57pcU64p15RrMnFFk1cc6fL78VW5eOf6yhi2dXHmR71p4xq1zxL/plO3MQ4VXKOvqxoBT5u7IX8cPAFPqxx1KQCAPFQeWrs8VOe6XFOuKdeUazJxTxacHN3Otv56+vlXx7S98dW/G+k6f03KqoYcp2fajs0xp22jnCu4Rr250J31HX4EP6nRfn5WsI+rG3SsOwU8R1wKACAPlYfWLg/VuS7XlGvKNeWalMKdnJMjjl23eJ7vxacFrqdBxqIxbu8TSbnVFnwtrfnxWZcGcHF/jztdG+d2wfW5QNV0ZVmo/yQzUdFTJ7sbdKy3dzjW+1wKACAPlYfWLg/VuS7XlGvKNeWalMLZghNk+zzfezP93FsT2OYY2EzPav3n0NvEN1WyKg0c436+71RtnEcKrs1vVU3XFnb4EazTmJnvh/q/jjifTjO4P+9SAAB5qDxUHtqFE6HeHaVyTbmmXFOuyQjsLzhBDnX4TpzhPd7FjnfuJ3XHPv7g/5hu6/kaBjar04AmjmVl9uFmes6P2FDcK6jHszXZv00dfui/b9Bx3tWhHna6DABAHioPlYd2oSmd63JNuaZcU67JEK0rOEHOdfjOe6EcE5rEgOpUui1fhPq8mrchzEzQ84RTtLEOB69fDcPlgno8X4N9W5KUnzv80HfzanVdPN+hHowbCQDyUHmoPLQbTelcl2vKNeWack2G7FbOCXKr4LNrknI/KdfCeMe46yTedY1j7n1Wg2OxIilToTVhTFWCtCqPdVfmu4xFE4c8qsnqSdErx1dqsG8fhZmJtb4M/b1aXRcvdrjOl7oMABAjlzJGlofKQ8umKZ3rck25plxTrsmQnSk4SZZ1+Oz+ku3DsjTgqoPHJQ4610P+JE93NFc9K5qApep1uSVzHu8Nvb9aXScfFuz/XZcAAGLk0sbI8lB5aNk0pXNdrinXlGvKNRmyl0J3d6GeSv/+oypD4jBSq0Lvr8mSr9PkIwsquk/x7vjVMHtcxKJXq79oyHH+tGD/v3IJACBGLm2MLA+lbJrQuS7XlGvKNeWajMDjBSdKdiy7H9K/b1NlSBxGqmiCmYNOt54t63D8q/ra48dh5nXDJW1/n8rZx3sVDux6ca7gGB9xCQAgRi5tjCwPpWya0Lku15RryjXlmozI3ZwT5XTbv7+c/u2CqkLiMHLvh2aPaTZs39eoPp8NMxPIrM/8W9GYfxsbcIy/K9j355z+AIiRSx0jy0MpkyZ0rss15ZpyTbkmI5J3J+bn9N8eDq1JDOIFtk5VwcidL2i8F6uavnxQUJ8vV2w/Ylt8I932t3L+/fU+93NzUh6p+DG+F/JnsDfBDADIQ6FbTehcl2vKNeWack1G5J2CCyXOxH48/d8fqCYYi7wneIwx2b+nCtq3qgXK0xN5FY3t9nTBfp7usMy1ofWK37EKH9/lBfv9tVMfAOSh0IMmdK7LNeWack25JiOyveCEeSv9b7yD5a4MjN6agmvxpKoZyNWcOv2uQtu/J93m+PRW0Z3/ON7d/Zz9vNHh8xeTcj20xgus2+/Xy057AJCHQg/q3rku15RryjXlmozQktB53L09qgjGYlfBNfhCA/Y9vop2OLSeYBq2d0P+q1wLK1AvcTKc6Qlk5hvX7auC8yfvVeoPQz0mBztQcGyXa04AQB4KPah757pcU64p15RrMmJXCy6UL0qwbTtCa+y9+ArTOScyNXak4Dp8rMb7vDQNcqZGGMCuSn8EyzbRzEOh9crztdB6FW9z5t8faWubP+5iee8VnD/vZj73fPr3cbyiN+r2+/Oc/T2rKQEAeag8lB7VvXNdrinXlGvKNRmxMzknzZ2krJ7wdq3Oaai+dbioqS9yrsOpmu5rHEvzjaTcGlMAm9fGHZlwHVzI2aYvQ+upgfhkyS/p3y6H7iYZ2lIQ8NxLg6n4et6r6d9+CKOfuGjU7XfR64mbNCUAIA+Vh9KjuneuyzXlmnJNuSYjlvcqyxsl2K69BRfwEw4ZNZQ3E/Xpmu1j/JF6KbTuoI9z8pcNOeu6OuGA77cuShynbmUPdXu7i2XeGlPCOur2e2vOsv+qGQEAeag8lD7UvXNdrinXlGvKNRmx3ZmT5mJJtqvognnaIaNmHi041/fXaB/jK2JX5vkxHmUAm3f3flJ3nrsJeG4m5fEel/v+PMucGuM+j7r9PuG3AQDkofJQRhhb1qVzXa4p15RryjUZg51h9mt4a0v8IxBfX1ngkFHzxGK6rKzBvsUf7ctpMLMlvX7jxCe/jjngeSJnfScmWC+nOgQmV/psh+NkPdcLlhlnc3+yJu33ovS3qn3Z5zUjACAPlYfSpzp3rss15ZpyTbkmY7C/7aR5qWTb9lqYGesoXizrHS5q6GjOj8PlmuzbmpA/ucixCQSwxzPri23LignVS5xBPk6w81NovaYZJ2L5LilvpT/o/YpBchz3bypdblz+odCa1KYu7fdrYe5Yf2s0IwAgD5WH0qc6d67LNeWack25JmPwZXrSfF7S7YsX/1qHiQZcg+3lUM33+cUJBDzxbnt2YpsPnX6Var/j8rLjKL6pmgFAHioPZQB17lyXa8o15ZpyTUbsqTDzGsdy1QFjF19dyptg5rGa7/feCQWwu8LcJwrcia6Og5nj95UqAQB5KAyorp3rck25JnJNRiy+unE1PWk2qw6YiLzZxb9vwH5PKuCJsmPQGUOtGtZkkoM4Ec8K1QIA8lAYUJyscF+m1OHclGvKNZFrMmKfpSfNAVUBE/Nqzg//6wKekVoa5s4mv8epWHoXw+yx755SJQAgDwXkmnJN5JpMwhvpSXNOVcBEnQ1zXx1bJuAZuTjDePss8reTstrpWFrvZc6V3aoEAOShgFxTrolck0nYHGZeB1qqOmBi4hh4dzMN+fGG7PukA57omTAzw3gscQb1xU7L0smOXfiSKgEAeSgg15RrItdkElaF1thBsaysyDbHWZe3J2Whw0fNbM350V8n4BmrnZltOOO0LFX7Hce/bB/77lVVCgDyUHkoyDXlmnJNuSaTEJ8OiE8JTIXWxBZlsyDdrnjn6IPQelVwKj3J7zh8VMT6pBxNyuEw/8zgH2d+bE82qJ7KEvBEOzI/qh86jUvRfj8RZl6nfBCMVQgA8lB5KHJNuaZcU64p12REJ1oc02lJh8/EOzlfphf1lpJt/9PpBfFbh3LaYaYC4rnc/urXrx2Cnni9tr+mF7/XpHHYyhTwRM+E2ePivet0nmj7HROHm23X0RZVDQDyUHkock25plxTrinXZNjiuHXX206sGLgsz3wmjut0IW1Qt5U0KItPM8RXlF4Ic8cFi2W/Q00FfJ1z7h4t+Oybmc8dbFhdlS3gCWly2D6z+yGn9ETa701tweePSVmrmgFAHioPRa4p15RryjXlmgxbnOX5ds7JdS0NduKJuDEpl9KTcFtF9ut8zj6tcripgLzG/lTO55ZkkpH4mmzTxnIsY8Az3a6ebtumE07rsbbf29uuoxPBpD8AIA+Vh4JcU66JXJMR2Rk6vx4xXeLrDk9VaL+uZ7b/Z4eaishLMvJmm/4gzH6dr4l3S8sa8EzbE2buaH/m1B5L+/1i22/WLlUJAPJQeSjINeWayDUZpa1dBDSXQ7Xutj+csw/u5lEVn+Scvws7/NDHu6abG1pXZQ94ptujOBHQPqf2WNrvOKbeqXQ5AIA8VB4Kck25JnJNRiq+bvdtQTATZ7uNkyQsqtg+7crZl+ccaioiTigzlTl/X0z/LU4g0/4Uwc20gW+qKgQ8aL8BAHkoyDXlmmijqbFlaSP6S2jNwB7HufsoVHcm6GM5wdkyh5kKyc4EnlfixE4rG15PAp760X4DgDxUHgpyTbkm2miYoMuZC+aiKqGC4qtGh9Lz+W5a4kzU8bWljapHwKP9BgAQx4BcU66JNhqGaUlOA3hYtYCAB+03AIA4BpBraqO10VBsR84Fs0W1gIAH7TcAgDgGkGtqo7XRUOyDzMVyP7QmywEEPGi/AQDEMYBcUxutjYYC32QumM9VCQh40H4DAIhjALmmNlobDcUWhtZsv+0XzOuqBQQ8aL8BAMQxgFxTG62NhmLbchq/x1ULCHjQfgMAiGMAuaY2WhsNxd7JXCy3VAkIeNB+AwCIYwC5pjZaGw2dXchcMKdUCQh40H4DAIhjALmmNlobDcXiLL/3MxfM86oFBDxovwEAxDGAXFMbrY2GYhtyGr5HVAsIeNB+AwCIYwC5pjZaGw3F9mUulh9yPrM9KatVFQh40H4DAIhjALmmNlobDS2fZi6YI5l/X5uU20lZr6qgNl4Q8Gi/AQDEMYBcE200DOabzAWzre3fHkrKT0k5rJqgVt7OCXhOqhbtNwCAOAaQa2qjtdHQvanMBbMw/fuSpHwdWq9+LFRNUCuf5wQ8X6gW7TcAgDgGkGtqo7XR0L1so7cyKeuScim9mB5VRVArG5PyIOfaj397TPVovwEAxDGAXFMbrY2G7kzlXDR5r30A1bUgtMZCi6/o3e5wzd9MymtJeSL9DtpvAABxDCDX1EZro6HA6ZwLJV5E21UN1MK9Dj+K85X7fji13wAA4hhArqmN1kZDvkdCa7yk2CjeSsrxpKxRLQDabwAAcQyANlobD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T3Ym5eCY1vV0Uo4k5aukTCXlflqm0r99kJQn+1z2oqScTMp6hxQAAKB2+WSRh5NyOCnvDLAM+SQA0HMAciopvyVl/4jXFTvVL6fr6qZcTMrjPa5jcVLOJOVBUg45vAAAALXIJ4ssDa0O9al0Oz4dYFnySQCga5uSci20nhrfOeJ1HQjdd6q3lxjU7Otjfe+l3/86KcsdagAAgMrmk3niU+ZvJOVWJof8dAjLlk8CAB3tDTPDsWwb8boOhv461ttLPx3sb6Xf/SUpqx1yAACAyuWTWQuS8lJodezn5Y6fDmk98kkAINc7bYHHjhGva0fbuu6E1njqm0PrKYPpwGhlUnYn5ULo/AT7432sf7pj/2ZSHnXoAQAAKpNPZj2flCuh84NZnw5xffJJAGCWQ21Bx+sjXtdDaRAS13UptDrR5xPHZb8eisdg78cn6ffjclc5BQAAAEqfT7aLD1rF+btix/mW0HpIa11Sfg2j7VyXTwLAhPx7Uv6U/rcsXh9hwJHncLqu+GTBQz18LwYsN0J+B/vGPrZjYWh17sfv/5CUZU5PAABAPlnqfLLdmpA/9vmxMPrOdfkkAIzZC5kf9xdKsE3Ptm1PHDNu6YjXtyTMzNa+oY/v7wj5nesf9rk98RW+e+kyPnOKAgAA8snS5pPdejGMvnNdPgkAY/K7pPxnyO8U/s/03ychPgne/rrcM2MMCI8PsIzvcurxzwMsr31i1ZedrgAAgHyylPlkt/aG8XSuyycBYAw/6jdD54lVbqafG7dv2rbh8zGt82xozRy/coBlvJlTh7cHWF58mv5WmJlc1Xh5dLI2Ke8m5avQegsjPqlyN72e3gjleVqnKuIkxqtVw9g8rgrQLmoX0S4in6xwPtlLvY2rc10+idhIbCQ2ghF4LCl/mScIypa/pN8bh32ZdW8Y03rjD8onAy7j2Zy6mxpwmQdLHBhSDsvTgHy+6zhOaLRJdXVlc2jNvfCdqhiLV9Nz9JiAHu2idhHtIvLJiuaT3Rpn57p8ErGR2EhsBEMU71q/F1pPZ//WR7mffn/JiLexfWLQi2OqmxXpejcOuJxHwnCfXI9WZ5b3lFOZNvEV1/YnhuKERbtC6w56tC3MvdmzRrUVWpyUo2Hm6Z7tqmRsbfC3ab1f1c6hXdQuol1EPlmxfLIX4+5cl08iNhIbiY1gCP6Qnnydgp3YCfyn9L+dPvc/6fJGITusStXGhVuaU19fD2G57WO5/9XpTGpHJrk5n/7Qt1uVc05+oupyPZGUH9M6iq/PemJj/EHqubT+HyTldVWCdlG7qF3ULiKfrGE+Oe7Odfmk2EhsJDYSG8EAfp+U/w7zP0XwX6F1Fyik//2vLr7zebr8YVmQlGuZdVRtTLjlOfX08RCWezizzCed2o33dCZIupwTJEVHw/CHKqqjPaH11MH02KDrVMnEHGs7V08mZaEqQbuoXdQuaheRT9Yon5xE57p8UmwkNhIbiY2gR/H1nn8LrXHEOwU08Y5b0czp8e9/m+f7cflvh5nXiQaxI7PsaxWs9605dfTcEJa7PbPM007xRnskzH6tL96xLRrD8nzOOXlPFc5yKMyedMskKZN3pO2YfBmMqYd2UbuIdhH5ZH3yyUl0rssnxUZiI7GR2Ah60E0Q839pEPNPXQRVb6ef77S8v3UIqrp1NrPMMxWs+z05P0jDCBSXhLnjFT7kVG+sP2fOh+MdPnsi5D8lRMvHYfbTGRtUSWm0n7sXtXloF7WLaBeRT9Ykn5xE57p8UmwkNhIbiY2gC728fre6x2X/Pv1eL68D9mJhmDsxzqGKN7rTsxgPy1Rm2fuc8o20L3MexCcQOk02E//tVph9l32tavyH05l63KpKSudCmD0+6GJVgnZRu6hd1C4in6x4PjmJznX5pNhIbCQ2EhtBB3FsuVdCdxPH7BhwXX9IlzPfRDavpNvVrS05y9lVwWPxSw8/YL3Kvqp1zqnfOPGJk+uZ8+BCF99bmZSDoTXB03LV+A+fZOrxNVVSSvHVvivBEzRoF7WLaBeRT9Ynn5xU57p8UmwkNhIbiY0gx8akXJonOIl38P+YNrLDaqz/GOY+GZAtl9Lt68aBnO9vqdix2BRG99R6dDLMHZ+QZjkQ6nETatLeDcacrJI4NuS9tuP1gSpBu6hd1C5qF5FPVjifnFTnunxSbITYSGwEGe8l5e/zBCRfJeWfR7T+uNy/zLP+v6fbOZ+zOd99uGLH49O2bf91BNv/QU4dGeurOeKrrjdzEh2zYvfm+TB3oqtlqqX03swctz2qBO2idlG7qF1EPlnRfHJSnevySbERYiOxEWS80iEI+d+k/OsYg4ObHbbllS6WcSXnewsqdCzi8C8P2rb9+RGs48WcOtJYNMf+nON/RrX0JN7Nvpupw22qpTIuh9k3MFc1vD5i+380U/ZqF7WL2kXtIsgnS59PTqpzve75pNhIbCQ2QmxEz2KwkH2FL97Z/4+k/G7M2xLXdyzMffLhUpdBTfaVwPsVOxbnxvDjtSfnh/KIy6Axvs05/iYh6t6ipHwfjDNZZZszx+/rhtfHiQkl5tpF7SLaReST8snBTKpzve75pNhIbCQ2QmxEXza2BSAx8PiXEmzPpbbArJvtWZjzA1Cl8d+2t213fGJiVK8L7cypp1MugUZYF/Kf4nEXtnuHMnUX3zR5VLVUzjeZ4/hSg+ui6QmkdlG7iHYR+WRV88lJda7XPZ8UG4mNxEaIjehbHIOu19nUR2l6tvk/dvn5pTk/AFMVqfs4jt+NMPPKySgb3u059WQW5Gb+yE+P+0b3geaDYEKaOsi2g6OY30ICqV3ULqJdRD4pnxylSXWu1z2fFBuJjcRGiI1orBWhup3rfw4zrx0+M+J1PZtTT+edPo3wU86xP6launY+p/42qZbKupE5lh82tB6ankBqF7WLaBehqvnkpDrX655Pio3ERmIjxEY01ppQzc71d9u2d+eEgqELTp/aeyzkv97n1abubMqpuyuqpdI+DHNf11zdwHpocgKpXdQuol2EKueTZepcr1M+KTYSG4mNEBvRWMtC9TrX2yeD2T+mdXpyvZkOFgRKT6qarnyZU3eHVUulbck5pkcbWA9NTiC1i9pFtItQ5XzSk+tiI7GR2AixEQzV4lCtCWi2hpnZ6A+Mcb15Y+R95vSpvUs5xz3edV2gaub1eEGQuVnVVNqCtjZ4usT/v6Jh9dDkBFK7qF1EuwhVzifLNOZ6nfJJsZHYSGyE2IiRiBNs7gqtOzTxbty9pLw9wPLiZDe302Al/ngNa1KA+zk/BGUUXxeaCpMZs6nus7sz1yMFP/TfqZquHM2pu/sVCzLjtsYbevFplHOhNSnR3bQtPxNaE3h1a1FSXk3KxbZlxN+FJyp4bC/kHNt3GnZ+NzWB1C5qF7WL2kXkk1XOJ6NJda7XPZ8UG4mNxEZiI7ERQ7mg4qSa8Wnqz9ILIa+RvRNar8716v2cZV0OrScFBnUlZ9kLS1a/cRyzX8PkJgbZk1NHx532lXe64DodpNxVrf9oD2/n1M1XFQmQ4/iI53MSxX7bgPUF7ez07OnLKnZ8383Zj2sNO8frnEBqF7WL2kXtIvLJOuaT0ybVuV73fFJsJDYSG4mNxEb0LV4A8a7kgx4a0rf6aHSKLthhDI1yJme5K0tUx3Hig+nZhic1Lt0LOXW01+lfeVMjCJSMxR/CjgEDi0n5LN3O6ScEYtt4Nk1i8/bnQRdt5dYO358uz1bs+O4s2I8tDTrH65xAahe1i9pF7SLyybrlk+0m1ble93xSbCQ2EhuJjcRG9C2+nvFGUnaH1it7cYLNc/MERz/1uI5FHZb1wxD24e2c5W4rSf0uT8rP6TZ9HYbzZEU/3gvGAWuSJR2uuSWqZ14fF9TdnpJvd3xabEPO39d2CHZen2d597oIrh+r2PFdW7AfJxp0jjfx1WftonZRu6hdRD5ZxXwya1Kd63XPJ8VGYiOxkdhIbMRIgqQbHS6MTT0ur+j1kPtD2NbNOcvdXYI6fCgp34eZMcuWDXg8vh7g+5+Gao8DRm+2F1xvV1RNV4ravirfpX4/9PbUSRwjdXooq9dC69XoGBB9mEmWqzhr+oKChP9Wg87xJiaQ2kXtonZRu4h8smr5ZJ5Jda7XPZ8UG4mNxEZiI7ERI/Fkh2Doox6Xtantohv2WF3xpM/eYTs84bqLd3q/Trfll9B6gr1fsYGK4wm+McAyzofyjAO2JQz/tbRxlZ0VuXYPFGz/Sc3avNZ0OP4PVXi/NhTs072cxGhpWwL7XM6yVoXWk2lPVbg+rhbUx4aGnOdNTCC1i9pF7aJ2Uaw7/lhXPjl8k+pcL1M+KTYSG4mNxEZiIyrlaMHJdKOPZa1Kf4Tbl/PjkLYzO0nHmQnWWWx0vmirp0HH64s/bvHJgEGefM9OtPGmhKPWnetnC7Z/nyZtXrtD8VhzVXerYN82Zj53KgxvDNOy+jz0/sqjBLLatIvaRe2idlGsO5lYVz45XC9M6De8TPmk2EhsJDYSG4mNqJTVHYKvfsdYO9a2jFND2s5tmW27OcE6mw7M4pMVj/e5jDiuYJzw4ct0WR8PsD3Lco7daglHrTvXb3T5g8hcH4XiGc6r7kzBvj3f9pkX0799UfPjfLKgLs405DxvYgKpXdQuahe1i2LdycS68snhyhsfftRPGpctnxQbiY3ERmIjsRGVc6HghDrS5/LaJ6TZP6RtjE+LXyvBD/7xEQW6g/zAPRfK9QqfhGO0Hgrdv8rFXOcK6u9iDfbt1YJ9+6Qt+Z1Kg8IVNT/ORW311Yac501LILWL2kXtonZRrDvZWFc+OTx5T1KOuoOrbPmk2EhsJDYSG4mNqJyiV15+HiBwmV7GmiFuZ3bMsJfGXE+HRhTkfjfgdh3JLG+7hKPWnes7C7b9K01ZV34uqL/Pa7Bvmwv27a/pv0/PE7G3Acf5tQ7X+cIG7H/TEkjtonZRu6hdFOtONtaVTw5HfOAqb4K9+LfHRrjesuWTYiOxkdhIbCQ2onLiSXO/4ITq50f80fS7l4e8nfF1tfax4L4cYx29PsIgd9Axz9ob/u+dzrV3sOA8+kDVdOVeqO+rXwsLErLYvr+c/u9vGnKc93Zoc59swP43LYHULmoXtYvaReSTZc8ni8QbCetDaziY2x2u0ziMTewIeiIM/8njJuSTYiOxkdhIbCQ2YuROF5xQ/Uxksi/97jsj2M53wuw7+ON4lW9jGF3HenzVZtEA27Yps7xnnMq1VzQxzXOqpqtAouhaPFWTffw2FL8COuqnnspkd4djvaMB+9+0BFK7qF3ULmoXkU+WOZ8scm+APDJ2hG0bwjY0JZ8UG4mNxEZiI7ERI7cnDO+1ofNhdGPYxY7o9jvrTb/z2v6jedpp3Ag3C67VFapmXks7/HjWJbjuNC/Ehw061js71MOeBux/0xJI7aJ2UbuoXUQ+KZ+UT4qNxEZiI7GR2IiJKprwIt4R72WsoUdC607XKCdd2dq2fXeTsrKhx2x9mP2a4HKnce09XHCdXlc1XXmsw4/nxzVPbG+n509T7OhwrF8s2bZWeezeZ7WL2kXtonYR5JPySbGR2EhsJDYSG0HLxTD46xAHx/Sj0n6nralPbH/XVgdbnL6NUHRn9YyqGThQP1GTfVwb6juzfS+e7XCs367QeSmB1C5qF7WLTWwXkU/KJ5udT4qNxEZiI7GR2IjKKpr04kiX34+v2MU73lfGsK2LM8FA08ZDejsMNo4h1XSo4Bp9XdUIlNrcDfnj5wmUWuVohc5LCaR2UbuoXWxiu4h8Uj7Z7HxSbCQ2EhuJjcRGVNaTBSdVt7O0v55+/tUxbW98ZfBGmJkYdFVDjtMzbcfmmNO2Uc4VXKPeXOjO+g4/np/UaD8/K9jH1Q061p0CpSMl21YJpHZRu6hd1C4in5RPyifFRmIjsZHYSGxETdzJOanimHeL5/lefMrgehqcLBrj9j6RlFttQdvSmh+fdWngF/f3uNO1cW4XXJ8LVE1XloX6T04TFT2tsrtBx3p7h2O9TwJZqwRSu6hd1C7Wr11EPimfbHY+KTYSG4mNxEZiIyrtbMGJtX2e772Zfu6tCWxzDIimZ8P+c+htwpwqWZUGnHE/33eqNs4jBdfmt6qmaws7/HjWaazN90P9X2OcT6eZ359vwP6fqHkyoF3ULmoXtYvIJ+WT8kmxkdhIbCQ2EhtRSvsLTqxDHb4TZ4aPd7/jHf9J3emPgcKP6baer2FAtDoNhOIYWGYtbqbn/PgNxb2Cejxbk/3b1CFA+L5Bx3lXh3rYKYHULqJd1C42rl1EPimfbHY+KTZCbCQ2EhsxNusKTqxzHb7zXijHRCgxEDuVbssXoT6v9G0IMxP7POEUbazDwWtbw3C5oB7P12DfliTl5w4BQjevZNfF8x3qoQnjTTYlgdQuahe1i9pF5JPySfmk2EhsJDYSG4mNKJ1bOSfWrYLPrknK/aRcC+MdG6+TeLc2jtX3WQ2OxYqkTIXWRDNVCe6qPEZeme9OFk048qgmqydFrypfqcG+fRRmJuT6MvT3SnZdvNjhOl/agP1vSgKpXdQuahe1i2Ldcsa68kn5pNhIbCQ2EhuJjWi0MwUn17IOn91fsn1YlgZqdfC4hEPnesifHOqO5qpnRRO3VL0ut2TO472h91ey6+TDgv2/K4GsFe2idlG7qF0U65Yz1pVPyifFRmIjsZHYSGxEo70Uurt79VT69x9VGRKOkVoVen+9lnydJi1ZUNF9infVr4bZ4ykWvZL9RUOO86cF+/+VBLI2tIvaRe2idlGsW95YVz6J2EhsJDYSG4mNaLTHC06w7Bh4P6R/36bKkHCMVNHENAedbj1b1uH4V/V1yY/DzGuKS9r+PpWzj/cqHBD24lzBMT4igawN7aJ2UbuoXRTrljfWlU8iNhIbiY3ERmIjGu9uzgl2uu3fX07/dkFVIeEYufdDs8dCG7bva1Sfz4aZiWfWZ/6taKzAjQ04xt8V7PtzEsja0C5qF7WL2kWxbrljXfkkYiOxkdhIbCQ2otHy7uD8nP7bw6E1+UG8MNepKhi58wWN/mJV05cPCurz5YrtR2yLb6Tb/lbOv7/e535uTsojFT/G93L2O/5mNWVimiYkkNpF7aJ2UbuIfBLERmIjsZHYSGxEab1TcIHFGdyPp//7A9UEY5H35I+xKfv3VEH7VrUAe3oCsKIx4Z4u2M/THZa5NrReDTxW4eO7vGC/v5ZAahfRLmoXG9suIp+k2cRGiI3ERmIjxm57wYn2VvrfeOfL3RwYvTUF1+JJVTOQqzl1+l2Ftn9Pus3xqa+iJwbiOHn3c/bzRofPX0zK9dAaZ7Buv18vN+j8rnsCqV3ULmoXtYvIJ0FsJDYSG4mNxEaU2pLQeby+PaoIxmJXwTX4QgP2Pb7Cdji0nnwatndD/itgCytQL3ESnemJZ+YbD+6rgvMn7xXsD0M9JhU7UHBsl0sgtYsVEp8iOpJew1Np0nM//d/xb/Fpzye1i9pF7SLySRAbiY3ERmIjsRHldbXgAvuiBNu2I7TG7IuvPp1zAVBjRwquw8dqvM/xKaZ32oKBUQS+q9Ifz7JNUPNQaL0qfS20XuHbnPn3R9ra5o+7WN57BefPu5nPPZ/+fRyv9o26/f48Z3/PSiBrlUDWuV2MiePl0P3khPHJoce1i9pF7SLySfkkYiOxkdhIbCQ2onzO5Jxsd5KyesLbtTqngfvW4aKmvsi5Dqdquq9xDM43knJrTIFvXht3ZMJ1cCFnm74MracN4hMpv6R/iwFmN5MTbSkIlO6lQVh8re/V9G8/hNFPeDTq9rvotcZNEshaJZB1bRcP9JA4Zp+y2add1C5qF5FPyicRG4mNxEZiI7ER5ZL3CswbJdiuvQUX/hMOGTWUN4P16ZrtY/xxeym07ryPc9KYDTnrujrBeljUZbAYx7db2UPd3u5imbfGlOiOuv3emrPsv0oga5dA1rFdPNhn8thehpFEahe1iyCfRGwkNhIbiY3ERjAku8Pc12vKoOhCe9oho2YeLTjX99doH+OrZVfm+REfZeCbd9d/UnesuwmUbobeX3N8f55lTo1xn0fdfp/w21D7BLKO7eKOMPuJzjhm6Oa0TZhOeFamcdmF0PkprWG8Bq1d1C6CfBKxkdhIbCQ2EhvBEOzMNGhrS/zj8UvawEKdE5LpsrIG+xZ/7C+nQe2W9PqNE6b8OubA94mc9Z2YYL2c6hDQXOmzHY4Tw14vWGacBf7JMe7fKNvvRelvVfuyz0sga5dA1q1dfChNgOI+XOpyP57ucE0Po+NKu6hdBPkkYiOxkdhIbCQ2giHY33ayvVSybXstzIyRFC+y9Q4XNXQ050flck32bU3In5Tk2AQC3+OZ9cW2ZcWE6iXOPB8nc/0ptF7vjBO4fJeUt8LMkxr9iEFpHC9wKl1uXP6hNHitS/v9Wpg7RuAaCWTtEsi6tYuH2xKhXq7HVWmik5cAbdQuahe1i8gn5ZOIjcRGYiOxkdiIyfsyPdk+L+n2xUZjrcNEA67B9nKo5vv84gQC33iXPjuJ6odOv0q133F52TH735RA1jKBrFO7uCRNXuI+bOjj+zsKEshhtF/aRe0iyCcRG4mNxEZiI7ERDOCpMPP6x3LVAWMXX3nKm5jmsZrv994JBb67wtwnEdzBro7shEdfSSBrmUDWrV18Id3+4wMs47uc+vizdhHtIvJJEBuJjcRGiI2YnPjKx9X0ZNusOmAi8mYl/74B+z2pzvUoO3adsdeqYU0mqYhjNK5oeJ3EcSf3ZUodfs/r1i6eTZOyQcZEfTOnTm5rF7WL2kXkkyA2EhuJjRAbMTmfpSfbAVUBE/NqTlDwegP2e5Kd60tDa2y/9nXvcSqW3sUwe8y8p1SJdrEi4viYnwy4jGdz6mRKu6hd1C4inwSxkdhIbITYiMl4Iz3ZzqkKmKizYe4rZ8sasN+T7FyP4szkv4bZTzmsdjqW1nuZc2W3KtEuVkR8UiYOlTDoBFuPhNE+naVd1C6CfBLERmIjsZHYCLq0Ocy8RrRUdcDExLHz7mZ+AI43ZN8n3bkePRNmZiaPJY7bt9hpWTrZMQ9fUiXaxQZamtNmfq1d1C5qF5FPgthIbCQ2QmzEeK0KrTGHYllZkW2OszVvT8pCh4+a2ZoTEKxryL6XoXM92pnZhjNOy1K133HczPYx815VpdrFhlqeUy8faxe1i9pF5JPyScRGYiOxkdhIbMT4xDt78emCOA7VhhJu34J0u+Idpw9C6xXDqfTiuOPwURHrk3I0KYfD/DOKf5z5kT7ZoHoqS+d6tCPzY/yh07gU7fcTYeY1zAfBGIfaRYl1ts18TruoXVTNyCflk4iNxEZiI7GR2IjhnKBxLKglHT4T7wB9mTYGW0q2/U+nF9JvHcpph5kKiOdy+ytjv3YIluL12v56X/xek8ZvK1PnevRMmD2e3rtO54m23zHhuNl2HW1R1drFhtuTua5iPLdIu6hdBPmkfBKxkdhIbCQ2EhsxmDje3fW2EzIGPMszn4njQV1IG+JtJQ3m4lMQ8dWmF8Lc8cRi2e9QUwFf55y7Rws++2bmcwcbVldl61wPaVLZPiP8Iaf0RNrvTW1B649JWauatYvMeWrtmHZRuwjySfkkYiOxkdhIbCQ2YjBxdujbOSfltTRIiidwnIH5UnrybqvIfp3P2adVDjcVkPcjcSrnc0sySUx8vbZpY0CWsXN9ul093bZNJ5zWY22/t7ddRyeCyYK0i0z7pa1u4iuva8a4bu2idhH5pHwSxEZiI7GR2Iha2hk6v1YxXeJrEk9VaL+uZ7b/Z4eaishLTvJmqf4gzH4NsIl3WcvauT5tT5i5E/6ZU3ss7feLbb9Zu1SldlHV/X+bwmSezNIuaheRT8onQWwkNhIbiY2ota1dBEKXQ7Xu0j+csw/uAlIVn+Scv9mnC9o7lePd1s0Nrauyd65Pt0fxdcN9Tu2xtN9xLL5T/6+9+wG5ozwXBP4SsiGEECqpWLEhIkGyIYhggzd4JQpBgoTcIJVUrLhiCWJFggSsa0MaRHRTsWLdlBAkiBvCesWKDTYQJFekhFKxwYoWi7ghSDYENHy6McRc3Pf1zNecb87M+fN95+/M7wcPtvnOnznPnJl5n+fMvJO9DvaLXPJSrrheOuLt3H7RfhH1pHoSjI2MjYyNjI2ohHSZ3p9LBkHpsph0c4UFE/aZ7gzDveMz9FO6FG0q9/29L/tbuvFM89kHp7MDQ11NQnMd+2/sF8chfxebcnS3lNgvgnrSdoexkbGRsZGxEfTPkmznm+abSndHTvPjPR8m9w7SewoGdUusZiZI/g7iRZFuCHVVzfOkuV499t/YL/bfa005ekU67BdBPWm7w9jI2MjYyNgIaOd4bkM7JiVMoHSJ0q7s+3wui3QH63S50xrp+Y7muv039ov2i+1tbNqePlZ42C8CtjuMjYyNjI3so4F2FoXWZtuT0gKVpLlu/w20L7hPhUtziV4rJfaLgO0OjI2MjeyjgXY2FWxo66UFKklz3f4bKHck244uhMal49gvArY7MDYyNrKPBtp6JreRpZ3mPGmBStJct/8Gij3RtC1tlg77RcB2B8ZGxkb20UA33sltaG9ICVSW5rr9N9DqrqbtaKt02C8CtjswNjI2so8GujE/NO4S3LyhbZMWqCzNdftvYKbbQuMMnrQNPS4d9ouA7Q6MjYyN7KOBbm0IrY221dIClaW5bv8NXLI2xlS2/TwrHfaLgO0OjI2MjeyjgV7syG1kZ6QEKk1z3f4baFgV4/Ns+3lZOuwXAdsdGBsZG9lHA716M7ehHZASqDTNdftvIITlMU5l284h6bBfBGx3YGxkbGQfDfQq3R34Qm5Du1taoNI01+2/oe4uj/FJtt28HWOhlNgvArY7MDYyNrKPBnp1Q2htsl0pLVBpmuv231Bnl8V4P9tm3ouxZA6vdV1WgGK/CLY72x0YGxkb2UdDDd2f28g+KHjMxtC4PAioBs11+2+oq0VZwZe2mU9D4yyt2Zof43iMR6TVfhFsd7Y7MDYyNrKPhnp6KbehPZf7+4oYZ2NcL1VQGfcGzXX7b6ifdFns4Wx7SfOJXjXH10s3+UqX2S6RWvtFsN3Z7sDYyNjIPhrq6Z3chrah6W/p0qC/x3hSmqBSHgutzXV3grf/hqo7mG0rn8dYPcvXWBDj9hhvZa/1orTaL4LtznYHxkbGRvbRUF9TuQ1tfvbv05cGfdD0b0A1vBFam+uHpcX+Gypsb8F+rx+xRmrtF8F2Z7sDYyNjI/toqK/8jjBdBrQyxrvZRnitFEGlpMHOxYJtP/3bKumx/4YK2jWg4vE9qbVfBGx3YGxkbGQfDfU21WbHuEF6oBLSXHppDrU0HczZNtv86RgPh8Yd3udJm/03VMC2ARWPKe6XXvtFwHYHxkbGRvbRUG8HCzawtPFtlBqohPNzGBxdcMC1/4YJtmaAxWOam3SBFNsvArY7MDYyNrKPhnq7MjTmWUoNuDOhMe/WNdICYP8NYL8I2O4A7KM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LDVMQ7GmIpxIcbxGNukBQAAAAAAit0Z42KMbwvicIz5UgQAAAAAAJesCo0z1b9tE09LEwAAAAAAXLI3tG+spzgXY55UAQAAAABAQ5r25dsuYrVUAQAAAABAQ7fN9ZVSBQAAAAAADS+Gzo31qWBaGAAAAAAA+Ke1oXNz/QlpAgAAAACAmVLzvKyx/naMhVIEAAAAAACtNsV4K8a5GBdifBjj8WA6GAAAAAAAAAAAAAAAAAAAAAAAAAAAAAAAAAAAAAAAAAAAAAAAAAAAAAAAAAAAAAAAAAAAAAAAAAAAAAAAAAAAAAAAAAAAAAAAAAAAAAAAAAAAYFRWxzgYYyrGhRjHY2yTFgAAAAAAKHZnjIsxvi2IwzHmSxEAAAAAAFyyKjTOVP+2TTwtTQAAAAAAcMne0L6xnuJcjHlSBQAAAAAADWnal2+7iNVSBQAAAAAADd0211dKFQAAAAAANLwYOjfWp4JpYQAAAAAA4J/Whs7N9SekCQAAAAAAZkrN87LG+tsxFkoRAAAAAAC02hTjrRjnYlyI8WGMx4PpYAAAAAAAAAAAAAAAAAAAAAAAAAAAAAAAAAAAAAAAAAAAAAAAAAAAAAAAAAAAAAAAAAAAAAAAAAAAAAAAAAAAAAAAAAAAAAAAAAAAAAAAAAAAgFFZHeNgjKkYF2Icj7FNWgAAAAAAoNidMS7G+LYgDseYL0UAAAAAAHDJqlDeWJ+Op6UJAAAAAAAu2RvaN9ZTnIsxT6oAAAAAAKAhTfvybRexWqoAAAAAAKCh2+b6SqkCAAAAAICGF0PnxvpUMC0MAAAAAAD809rQubm+S5oAAAAAAGCm1Dwva6wfjbFAigAAAAAAoNWm0Jh//VyM8zE+iLE9mA4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qYEOM/THej3EuxoUYp2PsjXFF9pjlMe5pirukDQAAAACAOtoa40SMb2OcjPFgjKXZ31bFOBLj0xiLY+zJHjcdb0kfAAAAAAB1khrnx8OlRvm+GIsKHjcvxrEY22OcCjOb69ulEQAAAACAukhTupwPl5rkD3d4/ObQmCLm21yslkoAAAAAAOpgZ5jZIN/axXOWhtbG+mmpBAAAAACgDnaFmQ3yJ7t83rLQ2lx/SToBAAAAAKi6dKPS5ub4kR6ee3toba7fIaUAAAAAAFTZujCzMf55jCt6eH6+MX8xxhJpBQAAAACgqtJ86afCzOb4Az2+xsHc89+RVgAAAAAAqizNjd7cGD8+i9c4m3uNndIKAAAAAEBV3Rha50q/rcfXWFfwGmulFgAAAACAqkrTt8z1rPW9udeYklYAAAAAAKoqnV2eP+O817nWF8X4KvcaB6UWAAAAAICqejnMbIpfjHFZj6/xcGht0N8ttQAAAAAAVNH8GBfCzKb4kR5fY16ME6G1uX6l9AIAAAAAUEWbQ2tT/NEeX+OBgtc4LrUAAAAAAFTVC6G1MX57D89fHOOzgtd4WmoBAAAAAKiqN0NrY/zyHp6/OzSmhLmYe431UgsAAAAAQFWdDa3N9W6tyR7/bO7550JjHnYAAAAAAKik/M1Mu22uXxbj0xj7Y+zNPf81aQUAAAAAoMry07mkWNDhOems9MOh0VxfElrnXH9AWgEAAAAAqLKp0Npcv7nN4+eHxpnp6Yz3G8OlqWGaY5m0AgAAAABQZYdCa3N8f8ljr4rxdvaY+7J/25V77sdSCgAAAABA1T0YWpvrKXbEWJQ95oYYT8f4qulv097LPe95KQUAAAAAoOoWhtY509vF9qbnXlPw941SCgAAAABAHaR500+H9k31T2Lcmnvettxj0jzs86UTAAAAAIC6uCLG7tCYM/18FidjHIyxJca8guccDTOb64ekEQAAAAAAyi2JcTHMbK5vkxYAAAAAACh3V2idOmaVtAAAAAAAQLk0XUxzY/2ElAAAAAAAQLk0/3qak725uf6itAAAAAAAQLmNoXVKmM3SAgAAAAAA5faFmY31dGPThdICAAAAAADlToWZzfW3pQQAAAAAAMqtCa1TwuyQFgAAAAAAKLc3tDbX10kLAAAAAAAUuzu0NtZT3Ck1AAAAAADQsDrGlhi7YrwbihvrKaZi7I6xOcbtMa6SOgAAAAAA6mprjIOziJulDgAAAAAAAAAAAAAAAAAAAAAYX/tiHBUDi9/4igEAAAAAVM+PYnwTym8GKuYWR33FAAAAAACq6ddBE1xzHQAAAACAnsyPcSxohGuuAwAAAADQkx/G+CJohmuuAwAAAADQk4eCZrjmOgAAAAAAPft90BDXXAcAAAAAoCeLY/wjaIprrgMAAAAA0JMfxfgm9Ke5fDDG1WMcK2LcEmN9jP8W46lsmT/qUw401wEAAAAAamR76N/Z2z+e0Bz8IDTmoT8SZt9o11wHAAAAAKiZP4T+NNfPhMZZ4pMsneG+P/TeZNdcBwAAAAComXTm9hehPw32v4bGfO6T7voYfwua6wAAAAAAtJGmdOnX9DC/rkhO0o8E3Z7Vr7kOAAAAAFBTvw39a7BvrkhO5odG41xzHQAAAACAQgtjfBr601z/MsbKiuTl+zFOBc11AAAAAABK/Evo/WaeZXEsNM78roKfBc11AAAAAADa2B7Mv17kL0FzHQAAAACANv4Y+tdg31iRnNwSNNcBAAAAAGhjRYwvQn+a6+l1rq5IXj4KmusAAAAAALTx49C/s9ffqUhOHgqa6wAAAAAAdPC70L8G+xMVyMcPYnwdNNcBAAAAAGjjezFOhv412G+pQE7+PWiuAwAAAADQwb/E+Cb0p7meGvXfn/B8/CxorgMAAAAA0IXtoX9nr6dG9PwJzsXKoLkOAAAAAECXjoT+Ndh/OeG5+ChorgMAAAAA0IV0M89TwfzrycGguQ4AAAAAQJduCf1rrn8aJnf+9YeC5joAAAAAAD34Xehfg/0PYTLnX18dNNcBAAAAqKnNMXZW7DMtiPFyjOutXgZoYWidc3wusW1Cc/BN0FwHAKAetSbdWRrjyRg71PUAVPlgdyA0GmJbK/bZUsPvlRgXY+yyqhmglTG+DP1rsP9oAnPwt6C5DgBAPWpN2lscGg31qWz9v6SuB6CK1sY4GeNCaJxNUFVPZwf0t2NcbrUzIL8I/Z1/ffGEff50g9ers/iBrwMAgFqzBrUmM6WzzB+JcSZX37zUh9dW1wMwVu7JBjopNtTg8z4aLjUtl1v9DMiR0L8G+++lEwAAtSYTYF6MB0LjB5Wi2ualPr2Puh6AsbCj6SC3qUafe2f2mU/HuNbXgAFIZ2yfCv1rsP9ESgEAUGsyxu6O8XGHuualPr6fuh6AkdoVJvvGiXO1P/vsn8VY5uvAAKSzc74J/Wmup3ncV0spAABqTcZMqlOOh0bjfH1onL2e7kX1eRhsc11dD1AT/yPG/87+Oy62DfDgNinmx3g3y8EHMZb4qjIAvw79O3v9H2Hy5l8HAECtSbVdE4rnPt8TBt9cV9cDVNy9uQPJvWOwTLeHyb5ZYj+lS8fOZ7l43deVAUiDvWOhfw32/VIKAIBakwlwXxh8c11dD1BR34vxu1DcHPtd9vdRSJdJNV+adatV9c952lI8KB0MwIoYX4T+Ndg3SikAgFpTrcmYuycMp7murgeo4AHkdGjfHDudPW7Y3mlahjesqu8sinEmy8lXwTxtDMZPQ/+a66lRb/710Us/mjwR42iMqdA4W+Zctp99JDhTqxcLYiyXhqGx/wBQa6o1Gdb3dVjNdXU96jX1m/qtAlbF+I/QW5PsP7LnDcP9ufe+wffzn3YaCDIE+0P/Gux/jbFQSkfi8qwo6LSO0k2V1kpXR+tifBzjPakYioey7+ceBQWAWlOtyYANs7murke9pn5Tv02w9Avp0zEuhNk1yS5kz1804GU81fSex3w/Z1ieWyc3SQkDkHaEH4X+Ndh/I6VDly5vbj5bLN006c7Q+OU+2ZBbR+kMiWukrVD6ceiFcOnsItMdDccVMf6c5f2E4x2AWlOtyQANu7murke9pn5Tv02gf8s+XLsBzdnQuIP72Q6P+z/Z6w3C9tx7mYOs1XtN+fmTdDAg18f4OvSvwb5eSodmU66wPRRarx5YFtyEthvXxfgwy0+6fNcZI8MfGL+W5f9ijG1SAqDWVGsyAMNurqvr1WvqNfWb+m2CXB3jD6Fz4+t/hcavDCH77//q4jlvZK/fL/NinMy9h/nHWj2Zy9GNUsKAPBD611xP2/YKKR24m3MDteOheFqeFwrW0ZT0zXBXaJzpMD0n7EopGZk9Td/Tl2PMlxIAtaZakz4aRXNdXa9eU6+p39RvYy5dSvLfQ+MmCO0GLekXnbK7o6d/7zQ1RHr9x8KlS1fmYlNobcaNu3SpTvr18P0sFxeyjXhv0wByeXawno675vieG3N5Omi7ZYCOhv412P8SNMUG6cow89LC9Etx2fylhwrWz3kp/KddYebN1txYc/Sea1onbwXzsAOoNdWag6g162oUzXV1vXpNvaZ+U7+NsW4GKv8vG6j8ly4GTo9lj2/3eh+1GTh169Xca74yxjneGi5d+pgGZumSwqXZ39LO8UiMT7Mvz57c53prju+9KLTOT3iZ7ZYBSWebfxH612D/pZQOzJFcrve2eey+UHyGGCG8GGaeHeJGZ+Oj+Xt7zLEPQK2p1ux7rVlXo2iuq+vVa+o19Zv6bQz1cond8h5f++rseb1c8teL+aH15je7xjDHaTBzvGkZ94Xim+7My744aV6/U7nPtb0PyzGVe837bbMM0E9D/5rrKf5VSvvu/lyO01kQ7W54k/52Jsz8dd+0PY0zhppzeJuUjJ03w8z5SRdKCYBaU63Z11qzjkbRXFfXq9fUa+o39dsYSQfXn4fubg6zaY7v9W/Z63S6Wc3Ps+Xq1vqC17lzDA+455uW7+EOj98cZl7yMx39uDwlf4nQa7ZXBmxf6F9z/QsDg75KRddnuRy/2cXzroqxMyvCLpfG7y67/raHfTyjkc7S+zg4gwdAranWHFStWUejaq6r69Vr6jX1m/ptDKyJ8W6HAUj6lf6pUPyr92x3DE+F1l//8/FutnzdeLzg+evHKM87c8u2tYvnLC34TKf7tDwvh9b5CGGQ0hk/fwv9a7AfDeZf75fHJ6BgHHdPBHNeTpJVuQbEM1ICoNZUa/at1qyjUTXX1fXqNdRv6rcRezrGf4bODaz/OqD3T6/7Hx3e/z+z5ezk1YLnLh2TPO/KLdeTXT5v2QAP0M8UvLZ5pRi0dCbMN6F/DfZfSemczQ+tZy1dCH646MXdofUGZ0ukZextz603N3ADUGuqNZmtUTXX1fXqNdRv6rcR+3mbgcb/DY15kod1IDrdZll+3sVrfFzwvHljkOMHc8t0pIfn3l7wme7o03LdV/DaGgsMw1Ohf8311Kg3//rcbC3I6yvS0rX0C/q5XP42SMvEaJ6X9vOs0QCAWlOtyWy+Z6Norle9rk+f5YVc3KNeU6+p39Rv41S/pQFB/jK99Ov9/4zxvSEvS3q/PaH17IZ3uxy45C/7uzAG+V2XW6a04nu5gU5+sJRurtCvX9PuKthBP2c7ZQjSL+x/Cf1rsKebtPxQWmftzwU5dSOk7iyI8X4wz+Ukyx+n35YSALWmWpNZGFVzvep1/b7gCgv1mvqNCajf1jQNMtLg4kdjsDzvNg2+ulme+QU7m1HPNZYuE8zfef2BHl/jYO757/Rx+TYX5OyA7ZQh+WHB9jGX+GNwWdxsrCzJp7N3u7OroCi9VlomzjtzPFYDoNZUazKq5nrV6/q6N9fVa+o3Jqh+S/PM9XrH9EGavqP8U10+fnHBzmZqxJ/hpdzyHJ/Fa5zNvcbOPi7fxoKcvWEbZYjSQLCf869vk9I5Dy6m55uju4HuxeAmOFWQPx5+HsZnHl2AKlBr1qPWXN/Hcf1sY5RN11E116te19e9ua5eU7+hfhuaK8ZswHNjwfLc1uNrrCt4jbV9XMaiOfYO+SoxZL/t42D66xjXS2lP/l6Qx5elpSuHBryPZrjyZ/89KyUAqDV7ork+muWpel1f9+a6ek39hvptaK4ZswFP/hKF2ZxJsHfAn6foIPymrxJDls4EOtnHAXV6rR9Ia1dWleTQlBidrS3I28fSMtGeDa2XiC6XFgDUml3TXB+f5nqV6vo6N9fVa+o31G9DtWSMBjxr+7DzWxTjqzDYy1Wcuc64SAPxfk4P81sp7crOkvzdKDUdvVWQtyelZeL3Q/l1+oK0AKDWnNOxVHN98Jy5rl5D/aZ+U7/1xcIwPjeZeTm0/npyWY+v8XDB57m7z8tZNDfb675KjMhTfRpQfxkac6nR2bsF+Uv7q3lS09bqku/eOqmZaOl7fyG3TtP/v0JqANSaak26ME5zrleprq9zc129pn6jQvVbunPunaHxC0D6ted8jMfm8HrphjZnswFJ2lH2a9L5CwU7nWGbX7AcR2bxBTlRsOFf2edlrfpdxZksads5GubeXP+xVHblypL8vSc1Hb1QkLcLEzbITcua5mZNZ8O8FhrTKZ3Lju+vhMZ0Td1aEOOhGMeaXiONFa6bwHX7ZsG63eErD6DWVGvShVE116te19e1ua5eU7+p3ya4fksr7NYYj4fGr53nSjbodBnZklm8/u6C10pzxC3sw7J/XPDa84ecv6ID26M9vsYDJTnqt7sK3mev/S4jlOZKPxNm31h/SgpnOBj6f6ntuZrndF5WsOfzcnRCBujp+HKooDCf7bHg+pJj7/Qd25dM2Pp9IhTfxwEAtaZak05G1Vyvel1f5ea6ek39pn6rWP2WEpx+AbvYw0b76Cy+1GVfiMf78BleKXjdq4acx6JfxG7v4fnp16bPCl7j6QEs670F73OPfS8jtnmWg4hjIyhwxt3UAAZrdb8vw6Y5DmZG5fVsOafPSkjHy1dD63yrzWfjdTp+3tbm+bM5/o3z/me93QmAWlOtSQejaq5Xva6vcnNdvaZ+U79VrH5Lp/8/EmNLaFyWtzU0LjVoNwD6e4/vsaDNa33Qh8/wWMHrbhhyHosuSbi8h+ensy1OFOR9EF+Mp4M5pxhPv+9xAJF+mbxa2rq2qE0uF0lPWy+W5O2uMV/udJbgDQX/vqLNAGtbh9c738W2uWrC1u+Kks+xz1cfQK2p1qSDUTXXq17X13FaGPWa+k39VrH6LQ2ETrVJ/NoeX6/s8oMLfVjWdQWvu2XI+Sq63KRba7LHPxtaL+sZxFxQL4XJnnOK6vp+aDTMu22u3yJlPdlYksePpaajsuPhJBelu0NvZ72kuXE/zx6Tbog2PxuEPZsr1ifxTu3zSho9Z3z1AdSaak06GFVzvep1fR2b6+o19Zv6rYL1241tBjzP9/haa5tWar/nhUpJzf+C8+SQc3VhlgOedIf3T2PsD43LU5qf/9qAlvVQGJ85p9aH/l8ONazY7Hg1EN3e3PSXUtWzx0ty+bLUtHVNm+/hZRP8uW4o+UznCwqzxU2NizsKXmtZaJyReNME5+NEST5usAkAxr4DGfuqNatZa9bRqJrr41TXD0Idm+vqNfWb+q2i9dsLJQt7ahavtSy0Ns4+7NNy5m8I8cqQ81T0i8mCLgZqh7MBT7p5QH4evAcGtKz5Mx+2KzA018fEQ13mPk0fY5713r1aks/7paatLaF8frtJV3Yj4TW5xx0I/Zu7dly9EXq/zBLA2FetqdakaO7zYTSBx6muH4Q6NtfVa+o39VtF67flbQZYs53Pa0/Taxzo03JuyC3b6SHnqeiGFDe3eXxqDKazBdJZCDeGS5frNceyASznkoL3Wa7A0FwfA2kb/qaLvH8U43vSNSunujwQM9Pzofyu6pPulZLPdnfTY+7L/u1wxdfzyyW5eMUmABj7Dmzsq9asVq1ZV0Xz8g/6TONxq+sHoY7NdfWa+k39VuH67c2SBX5ulq/XfNOZrX1axvTL/MkRHlwOFeRnf8lj0518384ec1/2b7vCcObUuiOM16VjCgySH4T2825Ox9cxrpeuWbksdH8JGTO9VpK7YxX4bGVXi+xvanpMZQPRKyq+nveW5OKETQAw9h3o2FetWZ1as66Kzp4cdFNr3Or6Qahbc129pn5Tv1W8fiu7pOKTOQxOpl/jmj4uZ35+qmFe6vZgSY52hEt3dU7z/qQ7en/V9Ldp74W5zTPYredy77NRgaG5PmLzQ/fzrMv57G0uyelRqenok5LcvVGBz7au5LP9Kfv7dHF+Tw3W88Nt9j2moQKMfQc3DlNrVqfWrKN0RnHRtD3p31YN8H3Hra4fhLo119Vr6jf1W8Xrt7RQF0oWeDYHjGuz5x7v83KmS6Oa5x17a4g5Whha57FrF83zoRXdbGHjEHYy79vnMgae6nKb+bVUzcnOkrw+IzUdnQ/VnS5kfklBeKGpkH+nJuv5njb7nxttBgBqTbUmmfQDTrqa9rHQOu95fvqg1Py5LvT/zOM61PV1a66r19Rv6rca1G8Huzhwd+v+0Pprer/sCDN/LR7m5XprsgNou4FOOgjemnvetoKNYhC/sqzNvc+t9rmMWBrYdzPP+l+yooLZK7s5zh1S03HwUva9PFCRz/jnUH4J6qDPuhonW9qs6002BQC1plqTUN606yZS7jeo67tWt+a6ek39pn6rQf12V+jfJSrTc8YNYjCyIMz8FXfYv/KlOY12h8Y8duezOJkNGNOKL/rFOj8lxqEh7KwP2ucyYitifNHFIPTLGCula87KirErpKatxW2+m1UZ3O9t8xmfrdG63twmD3fZFADUmmpNxkRd6vq6NdfVa+o39VsN6reymyv0+sv3laHxS8ogb/BxW9PynQuNm7qMqyWh9ZKObQN4n+vDzMvTLrfPZYTSWeh/Cd2d4fFj6ZqzpSW5/UxqOlrV5rv5YsUbGmez705dbGqzru+zKQCoNdWajIFxresn+X4St6vX1G/qN/XbMB0Lcz/dfueQdmDNv+QcnLCNYhCXcDTfxGa9/S0jtr/Lgc4vpaovyn7RfUVq5lQo7KvIZ1xR8vmO1Wxd395mXT9mUwBQa6o1GQPjWtdrrqvX1G/qN/Vbj4OVfDzX5fPTZXTp19WPh7CsC3MHnnGdbyc/v+CJAbzHY2Fu8xZCP/2sy0HOH4P5IPtlV0mOnblkcDbtXCies8/grBEv2BQA1JpqTUZsnOt6zXX1mvpN/aZ+69KNJQvd7Z3Yp2+m8tCQljddFngqe8/PYywbs3zOC603ROn3ZSq3Nr32HvtZRqzbedY/ivF96eqb10ry7CqWzq5v8z3dX6HP+XrJZ1xeo3XdbnD2nE0BQK2p1mSExr2u11xXr6nf1G/qtx58VbDQaR63hR2el84k+CwbgCwY4vJeF+NM08Bs8RjlcmNBLjf38fVXZgO99Lp77WMZsbTtfdTF4Obr7IBI/5wt2W/Pk5qOloTq3xAnKTtbZkuN1vXGNuv6fpsCgFpTrcmITEJdr7muXlO/qd/Ubz14tWTBN3Z43vbscY+OYJnToGf6zstHwvhMNbFvFgPHbi3LBpjpdXfbvzIG/tDl4OanUtVXV5bk+c9S05X5bb6rByv0OXeH6l862Um7u83fbVMAUGuqNRmBOtf1+0K1m6PqNfWb+q3G9dvWkgXf1eY56e7v6ZfW9Kv+qH7NTwelD7NlPTQmg55TuRy+3afXXZ4dgNNlgPcFGL1fhO4a6welqu/ucNCds/MlOXy1Ip9vbZtt8v0arec72+TBmX4Aak21JsNW97q+Ls119Zr6Tf1Ww/ptZcmCv9bmOU+H8bjpRhpsHciW5XAY7WV7awpyuKMPr3tDuHQjn+vsUxkDt8T4JnRurP8jxvekq++eDC4Xm6vjJTk8VIHPtijGJ222yzqd5XZ3mzyY7xJAranWZJjU9fVprqvX1G/qt5rWb2cKFvxMyWOviXEhxskw3Pnv2km/DKZf8l8f4TLsLcjhujm+5hUxpkLjBieLJ2RjmOS52ZzJ2NkPQutZM0XxZVZM0X9lNzq5Vmq6VnaJ+scV+GzPh0s3YnsrzO5S/Kq4r80+arHNADD2HdrYV605nrUmwzOJdf0g1KW5rl5Tv6nfalq/vVKy8EvaPHbrmH2GJdlgbBTKfl25sw+vvVqBobk+JtLlsEe7zOVPpGtgim4M9pW09KTsZjGTnsf1uf3ZPaH3S/Gr5NmSz3/OJgAY+w517KvWHN9ak+FZLQW1aa6r19Rv6rea1m8PhO5+Hbkp+/cPHRi/u6QnfcHfbTNgTb9O7842knTH6qsUGAqMCfbrLvP4lFQNzLLQ+6XVtGp3o5R5E/qZ0i/5J8LM+RzLLsU/XJP1/FLJ5z9qEwCMfYc69lVrqjUhhHo019Vr6jf1W43rt9UlHyA/z90H2b9vqPmGnc6kODiLuFmBocCY4INZN/Os/zGMxw2fqqrs5jg7paYnS9p8hyf1cs0Xw6VLIxc1/ftUwWc8P8GD0F68VrKOn7MJAMa+Qx37qjXVmpDUobmuXlO/qd9qXr+dK/gAB5v+/mD2b2/arlFg1MqKGF90kb+PYnxfugZqd6j3HGz99H6Fcnl7uHSzm+tzfyubn3BNDdbxeyWf/Q5ff8DYd+hjX7UmUIfmunpN/aZ+q3n9VvQLwSfZ35aGxuT6acW7SSHURzoL/aMuirN0Vrt5BAfvUEn+F0pNz54pyeWDE/Y50vF5+ibDjxb8fdssP2e6SdqVE76Ozxd87jSOcTNTALUmMHx1aK6r19Rv6rea1287SlZgukv79N3Jn7E9Q638NnR35tMvpWoois76+lBaZuWmku/ypA3wp2/8VjYP3c0ln/Ngm9dMV6ukyxH3TPD6vbzkc7/tqw+g1gRGog7NdfWa+k39VvP6bWPJB3k0+2/6ZcXZXlAfPwvdNdb/PZhnfRiuKcn/yzX47IOaX+5EQT7fm6C83JUtczrb78o2ubtQ8DlPtXn8sRifhcbchpOqbEzzoF0JgFoTGImqN9frXK8Ni/pN/Tb2FoX2DbS7bMdQG+mS3G7mWf9HjO9J11DcWbIO7q3Y51weGnPAPhEal5B/NcAB6ROh+LKzSfixKN24Z/pmN53moDta8t0puvT+2VCNm8k9XrJuL7crAVBrAiNR9eZ6Xeq1UVK/qd8mwomSFXh4DJZtU2jMy5cus3lNgQwDk5rl3cyz/mWo7ryY+7ID2tHsf4+D50rWw6oJz/Wz2T493aDmfMln3Dqg916WHbDH7aY4l4XGJfInQ+OywXW5v1/ZdLx+sYvXe7okr0/kHnd39u/DuJxw0Mf0Nwo+76t27wBqTbUmjLTGqnJzvar12jhRv6nfJsIrBR8mnTW4fMTLtbxgA/qz/QoMxO9Dd9PB/KSinz/96v11GL/L+A4XrIOpCuR7S4x7YjwSGpezFX3XVgz5uPfciHPyZsEyvRUaZzikM2I+zf7teOju5kjrS/J6Phv4pUsJH8r+7YMw+BsuDfqYXnYp5Vq7dwC1ploTRqbqzfWq1muTcCxRv6nfxkrRJRaPjMFy3VPyxbrOfgX6quzO1Pl4qsI5uD60/3V4VIrO6j5Ywfx/kvuMJwb8fjcU5PXECD//gi63wTSn3lU9DFbOdvGaZ4bU4Bj0Mf22gtf+k907gFpTrQkjVfXmel3qtVFTv6nfxt6W3Ic5NibLVbYib7Zfgb5Jc3R908UO/I+h2jcw/UUYvzP0rw3DnS5llE6OYMBddKbBqH4l72ZwdjrG6h5fd3eH15wa4mce9DF9n/ECgFpTrQljp8rN9TrVa+NA/aZ+G2ubw8xL9FaMyXIV7ajSZRXz7FOgL34QGnef7nRQSDc5/WHFc5G/ecg47Ae3lKyPqyqW+/SjTf5ysy1DeN/rCnI7yrn2D7TZBj+e5XdyaWicLVH0mmnbv7Eix/QF2fil+bUP2cUDqDXVmjByVW6u16VeGxfqN/XbWNva9GEeGLNlezhcmoMnrcTr7U+gL1JD853Q3aVMGyqei/TDQfPZ+1+E8ThL/4WCdXG8gvlfV/A5lw7pvffm3jcdb64Y4Ta5I8bfQ+Py0nTTmPdiPJoNPmYrDe7THIVT2eum198VGjfgqcox/eHQOi/hNXbzAGpNtSaMXJWb63Wp18aJ+k39Nrbeyj7MG2O6fOlLucI+BPrqV6G7xvqvapCLB3Kf+ciY7ZubY1cF8/9I7jO+P8T3Tk38M7n3f9buYaKO6en18tMKbZdmALWmWhPGQpWb63Wp18aJ+k39NpZuCpcuL7jcdwZqIV2e28086/8eqj3P+rRjYXwuLZuWLrUqujnOqgrm//XcZ3x+yO9/Z2g9+8FZz5NjZ279HZUSALUmMDaq2lyvU702btRv6rexki4pOJF9mHXWL9TCyhhfhs6N9XTJz/dqko/8Zx+HX02L7ob+fgXzPy9cusxsOjaNYDny8+WZr3syXJMratJNg66QFgC1JjA20g0K789FFfYJdanXxpX6Tf02NqbPFnzc+oVaWBhaz9Iuiq9j/EtNcvK7gs//r2OwXA8VLNe2Cub/1txnTDc2XTCC5VgcGjedaV6Wu+wyxl7z/iwN0m6SEgC1JoB6rfLUb+q3sTA9x+1r1i3Uxsuhu3nWf1qTfFwdis/iXzwGy/ZqaL3UbUkF18Gu3Od8e4TLku6G/nnTspyNsdxuY2w9nfvubJESALUmgHqtNtRv6reRWhcuXbKy2PqFWsjftLMsflOjnBSdtX5qDJYrTZVyLrdceyu6Dt7Jfc4nRrw8t4aZ09Sku70vtPsYO/l5Fh+QEgC1JoB6rXbUb+q3kVgWGnPapLhqQpY53Q14Y6jHjRVhEH4UGlO9dGqs/7VGB6I013rRTV3H4WYatxUs18oKroNUcF/Mfc5bx2C5NueW6RW7kLE6pqd5O5vn6XtISgHUmmpNQL1WW+o39dtQpUZGOoNgKjRuvjBu5mXLlX7ReCY0LiOcypL/le8zzMr3Y3wUOjfWv4ixoiY5SQeFd0ry8OsBvef1MV6I8WTofCfzF3PL9HJF18Mduc95PjsO5I8LC7qMeX1ctk25AcCzdiVjcUy/Lly69DP9MGNeRQC1ploTUK+NxoYY+7N9fzqTP51Bnn5cTWfxT9+kMk3Tck9TDGr8rn5Tv/UlAWmuoUVtHpOaSW9lX7b1Y7b8N2crql3j76DvOczKH0N308FsqFFO9rXJw+YB7eOaL1X7vM2AbVGYeYnhhVDdeePy6+GNgsek9XEmN1Aqi34f224NM+fwe8LuZKTH9Ouzwfr0NrReqgHUmmpNQL02dFtjnMg+/8kYD4bG2c3JqhhHYnwaGj+67sntb98a4HKp39Rvs5bmtPss90W9PPeYNM3Dm9lGP44NtHnZRpcuo7k3tM5d9W228QK9+VXorrH+ixrl5JcdcrF6AO/5dsH7vFDy2O25x+2s8LrI3939kQ6P312Qx3S38fuzon/eAJbx2txy7rJbGckxfW3TQPnDUJ+rbADUmmpNYPDUa91JjfPjTZ89nSy1qGS/eyzL1alcvrYPeBnVb+q3nqU7EZ8t+NAns4FQStCaGO9myZmUM1MPFXymZb7v0JNbQvGc4kW/QNZljslOjfVvwmDmnC86OB0oeNyiXAH7foXXzVUFOel0CfkTYeaNZzcPaVmXZNtJ8yCS4R3TNzZtQ/uCGxQBqDXVmoB6bdjSlC7NVxM/3OHxqVY7HYZzMpv6Tf02J5tDd2elpi/0TRO0Ij/LLf8nvtvQkx+G1l+Ii2L6Uq2qW5E7uJbFPwb0/kWFadHdsZ8JMy9FrPLZuffl8vF5h8evaRrMpeljlo5gme8Kl359f91uZijH9PuaxjF3SiWAWlOtCajXhm5n6P0s5qUlxwv1m/pt7NzWxWBnR+eHAAALnElEQVQnXbIxSb/EF22AfmWC7qVfzo92sW/4OsaPKp6Lq2P8NsaXXRaHfxjQcuwveK/8GQ73NP0t/cq7ruLrJv9jR7s53K4Nl8562DEGx6h0A6P77WqGckxP8/8dCKP5MQWg7tSaQF2o18rtyuXlyS6ft6wgpy+p39Rv4yhdivfnkoFOugtruoR+wYStyDsLPssdvt/Qtd+E7hrJP63gZ0+XG63P9n1pjrdvuszFdPx6QMuVboYzlXuv+7K/pZvfNJ8BcTo7IFVd/uyQsrMfrstykm6wssnmPXEc0wEml1oTqAv1WrEHczk50sNzb7e/Vb9NkiXZhp6md0iXzKc58J4Pk3u34j0FA7clvt/QlZ+E7hrK6az1oxWKj0J30+B0ikHOFZq/c3lRpJuBXVWD7+mags9edEllOmPubLZub7B5O6YDoNZ0XALUa0OxLrRO43lFD89/0P7WcZLROZ5bkcekBLqS7uz8RZh7g7nO8cMBr6N0adSubD93Lot05+x0mdWaGn1Xt4fWuf/ztmYH8g9iXGnzdkwHAMclQL02tDzkT157oMfXyE8D+o6vl+Mkw7EotDa7npQW6Mpfg+b4XCLNyz7f12goDofyuffSOpj+tfyt4Fdyx3QAcFwCGKaXQuv9NXqVnwZ0p7Q6TjIcmwpW5HppgY6eCprjc42/+BoNRWqeX8jlfkv2t3SZ4Z+yfzsQ/NjhmA4AjksAw3Rjwb7yth5fY13Ba6yVWsdJhuOZ3EpMDZh50gJtdTvPumgfL/sqDcWGgtynyw7THIenm/b9zlh3TAcAxyWA4XonzP2s9b2515iSVsdJRrcRvyEl0JZ51vsXv/R1Gorduby/H+PxgvWxXaoc0wHAcQlgaNYW1GW9zrWephb5KvcaB6XWcZLhSJf/X8ytyG3SAqUWxvhb0BTvV2zwlRqKd0Pr3cfTf0+Gzjc5xTEdAByXAAbj5YJa7bIeX+Phglr7bql1nGQ4iqYKWC0t0PWBT8wtFvtKDdxlBXlPl5rdG4rPktgoZY7pAOC4BDBwRffGOtLja6QpRE4U7G+vlF7HSYZjR24lnpESKPVA0AzvZ5zylRqKLQW5X9P09w9zfzssZY7pAOC4BDBwmwtqtUf70Kc4LrWOkwzPm7kVeUBKoNCPYnwdNMT7GUd9rYZify7v7+X+/kjBulkhbY7pAOC4BDBQLxTUYrf38Px0JfhnBa/xtNQ6TjIc6dKR/OUn5mSCVt+P8VHQDO93/M5XayhOdhhoLSk4FjwnbY7pAOC4BDBQbxbUyZf38PzdoTElTH7e7vVS6zjJcNwQzMkE3fhj0AgfRLhRx+BdW5D32woetyf3mHOh0XTHMR0AHJcABuNswb6yW2uyxz9bUMvNk1rHSYbj/txK/KDgMenGdsulihr7VdAEH1Rs8PUauK2h9UamRQOtlQXrZ4f0OaYDgOMSwMBcCLNrrl8W49PQmAJ0b+75r0mr4yTD81JoPw1AmnM3/Yp2vVRRU7fE+CZogg8iUl4X+4oN3Ku5vB9q89jDofVmKkXrKDXn0x3s/arumA4AjksAs3exoFZe0OE587LaLTXX09XG+TnXH5BWx0mG551QfhZp+hXs7zGelCZq6ocxTgVN8EHFP3zFBi4Nur4K3U/Fs7ZgPe0seNzDofWmqDimA4DjEkBvpgpqsJvbPH5+aJyZns54vzFcmhqmOZZJq+Mko9uI52f/vijG26FxScJ8aaKm0uVVn4qBxX5fsYG7qWCgdV2H5xzNPf58aPxiPi0N1M5mgzgc0wHAcQlg9g4V1GxltfJV2f4zPea+7N925Z77sZQ6TjJc+Q04bahp3t13s5V8rRQBTKwdoXWal06KbqryQXZ8SHO9HY/xgtQ6pgOA4xLAnD0Yiq/0TrXcoqYa7elw6ark5ntjvZd73vNS6jjJcE0FNxoEqKr8WegHunzegTbHhg+bBnk4pgOA4xLA7C0MrXOmt4vtTc+9puDvG6XUcZLhOliwAqdsjAATL10+lr85zl1dPnf6zvP548Nn2QAOx3QAcFwC6I805ebp0L6p/kmMW3PP25Z7zIVgGhHHSYbuytCYxyfNqZumC9gbNE4ACOGKGG/EOJcd4PfEuFxaHNMBwHEJYCD11+7QmDP9fBYnQ6MBuyXGvILn5K9UPiSNjpMAAAAAAJRbElqvVN4mLQAAAAAAUC5N+ZmfUmSVtAAAAAAAQLn8fN0npAQAAAAAAMql+dfTPN3NzfUXpQUAAAAAAMptDK1TwmyWFgAAAAAAKLcvzGyspxubLpQWAAAAAAAodyrMbK6/LSUAVNU8KQAAAAD6YE1onRJmh7QAUAXLQ2OesydivBbjqxgvS8ucLY3xpAEDAAAANbc3tDbX10kLAJPo2dBoor8fWu/UPR1bpWnWFodGQ30qy+VLUgIAAEBN3R2K+w53Sg0Ak2hLjHtiPBLjWMlBboU09WxBltMzuVxqrgMAAFAXq0Oj77ArxruhuOeQIp2Qtjs0rqS/PcZVUgfAJPokd4A7ISU9SfPTPxDjZMmAQXMdAACAukhXwh+cRdwsdQBMonxTWDO4e+nyto9D+S/x8gkAAAAAUEHzY1wMM5vBW6Slo3SZ2/HQaJyvD42z11fG+DxorgMAAAAAVF66O3e+GbxUWjq6JsblBf++J2iuAwAAAABUXroBZ3Mj+H0pmZP7guY6AAAAAEDlvR5mNoKfl5I5uSdorgMAAAAAVFqaJ/xCmNkI3iQtc6K5DgAAAABQcbeGmU3gdGPTBdIyJ5rrAAAAAAAVtyvMbAK/LSVzprkOAAAAAFBx74SZTeAnpGTONNcBAAAAACpscWhMA9PcBL5VWuZMcx0AAAAAoMLuCDMbwOdD4wanzdL/X9BlzJPS72iuAwAAAABU2L4wswH8RsFjNsc4ExqN9287xHop/Y7mOgAAAABAhX0cZjaAH+nw+N2htWl8LMb9Ma4NzlyfprkOAAAAAFBRV4XWBvANHZ7zRNNjT4XGWe2zcXPofBb8sGLfAHKruQ4AAAAAUFH3hZnN3887PH5NuDQ1TJo+Zukc3ltzHQAAAACAiXQwzGz+Hmzz2DTly+nscTv68N6a6wAAAAAATKSzYWbzd2vJ464Ljcb6VzE29em9NdcBAAAAAJg4aYqXfPN3RcHjbguNJnyaX/0Gaeua5joAAAAAQAVtDzMbv58WPCadyX4xxgcxrpSynmiuAwAAAABU0OFQ3vidH2NP9u9vxVgiXT3TXAcAAAAAqJjUPL8QZjZ+t2R/uyLGn7J/O5A9lt5prgMAAAAAVMyG0Nr4XRrj1tC4cWn6/6n57oz12dNcBwAAAAComN1hZtP3/RiPh9Zm8HapmjXNdQAAAACAink3zGz6Xsz+ezJ0vskp3dFcBwAAAACokMtCa9M3TQFzb4y1BX/bKGWzorkOAAAAAFAh6cal+abvmqa/f5j72+EBLcfNBcsxqtg3gM+nuQ4AAAAAUCH7w8yG73u5vz8SWpvCKwawHJrrAAAAAABMjPy86k/n/r4kNKaJaX7McwNYDs11AAAAAAAmwrWhteF7W8Hj9uQecy40mu79pLkOAAAAAMBE2Bpab2Q6r+BxK0NrY3iH9PVEcx0AAAAAoCJeDTObvYfaPPZw7rFnYiwueFxqzh+JcaX0znBv0FwHAAAAAJh4qQn+VZjZ7N3W5vFrQ2tzeGfB4x4OrTdFJYTHCvL3srQAAAAAAEyWm0Jrs/e6Ds85mnv8+Rgrmv6+LMbZGGukt8UbBfk+LC0AAAAAAJMlzZmen+alkxtCa4P4gxhXxVge43iMF6S2Rfqx4WJB7tK/rZIeAAAAAIDJkT8L/UCXzzsQWpvE0/FhjEVS+5007c71oTEdzNk2OTsdGlPpXBeKbyYLAAAAAMCYmB9az6S+q8vnXhbj09DaJP4sxjVS+53zobyZ3ikuxNgghQAAAAAA1XNFaMwhfi7GVIw9MS6XFgAAAADq5v8D/Lm7bdSJM2EAAApQdEVYdE1hdGhNTAA8bWF0aCB4bWxucz0iaHR0cDovL3d3dy53My5vcmcvMTk5OC9NYXRoL01hdGhNTCI+PG1zdHlsZSBtYXRoc2l6ZT0iMTZweCI+PG1zdWJzdXA+PG1vdmVyPjxtaT55PC9taT48bW8+XjwvbW8+PC9tb3Zlcj48bWk+aTwvbWk+PG1yb3c+PG1vPig8L21vPjxtbj4wPC9tbj48bW8+KTwvbW8+PC9tcm93PjwvbXN1YnN1cD48bW8+PTwvbW8+PG1vPiYjeEEwOzwvbW8+PG1uPjA8L21uPjxtc3BhY2UgbGluZWJyZWFrPSJuZXdsaW5lIi8+PG1zdWJzdXA+PG1vdmVyPjxtaT55PC9taT48bW8+XjwvbW8+PC9tb3Zlcj48bWk+aTwvbWk+PG1yb3c+PG1vPig8L21vPjxtbj4xPC9tbj48bW8+KTwvbW8+PC9tcm93PjwvbXN1YnN1cD48bW8+PTwvbW8+PG1vPiYjeEEwOzwvbW8+PG1zdWI+PG1pPmY8L21pPjxtbj4xPC9tbj48L21zdWI+PG1vPig8L21vPjxtc3ViPjxtaT54PC9taT48bWk+aTwvbWk+PC9tc3ViPjxtbz4p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PTwvbW8+PG1zdWJzdXA+PG1vdmVyPjxtaT55PC9taT48bW8+XjwvbW8+PC9tb3Zlcj48bWk+aTwvbWk+PG1yb3c+PG1vPig8L21vPjxtbj4wPC9tbj48bW8+KTwvbW8+PC9tcm93PjwvbXN1YnN1cD48bW8+KzwvbW8+PG1zdWI+PG1pPmY8L21pPjxtbj4xPC9tbj48L21zdWI+PG1vPig8L21vPjxtc3ViPjxtaT54PC9taT48bWk+aTwvbWk+PC9tc3ViPjxtbz4pPC9tbz48bXNwYWNlIGxpbmVicmVhaz0ibmV3bGluZSIvPjxtc3Vic3VwPjxtb3Zlcj48bWk+eTwvbWk+PG1vPl48L21vPjwvbW92ZXI+PG1pPmk8L21pPjxtcm93Pjxtbz4oPC9tbz48bW4+MjwvbW4+PG1vPik8L21vPjwvbXJvdz48L21zdWJzdXA+PG1vPj08L21vPjxtbz4mI3hBMDs8L21vPjxtc3ViPjxtaT5mPC9taT48bW4+MTwvbW4+PC9tc3ViPjxtbz4oPC9tbz48bXN1Yj48bWk+eDwvbWk+PG1pPmk8L21pPjwvbXN1Yj48bW8+KTwvbW8+PG1vPis8L21vPjxtc3ViPjxtaT5mPC9taT48bW4+MjwvbW4+PC9tc3ViPjxtbz4oPC9tbz48bXN1Yj48bWk+eDwvbWk+PG1pPmk8L21pPjwvbXN1Yj48bW8+KTwvbW8+PG1vPiYjeEEwOzwvbW8+PG1vPiYjeEEwOzwvbW8+PG1vPj08L21vPjxtc3Vic3VwPjxtb3Zlcj48bWk+eTwvbWk+PG1vPl48L21vPjwvbW92ZXI+PG1pPmk8L21pPjxtcm93Pjxtbz4oPC9tbz48bW4+MTwvbW4+PG1vPik8L21vPjwvbXJvdz48L21zdWJzdXA+PG1vPis8L21vPjxtc3ViPjxtaT5mPC9taT48bW4+MjwvbW4+PC9tc3ViPjxtbz4oPC9tbz48bXN1Yj48bWk+eDwvbWk+PG1pPmk8L21pPjwvbXN1Yj48bW8+KTwvbW8+PG1zcGFjZSBsaW5lYnJlYWs9Im5ld2xpbmUiL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QTA7PC9tbz48bW8+JiN4MjJFRTs8L21vPjxtc3BhY2UgbGluZWJyZWFrPSJuZXdsaW5lIi8+PG1zdWJzdXA+PG1vdmVyPjxtaT55PC9taT48bW8+XjwvbW8+PC9tb3Zlcj48bWk+aTwvbWk+PG1yb3c+PG1vPig8L21vPjxtaT5xPC9taT48bW8+KTwvbW8+PC9tcm93PjwvbXN1YnN1cD48bW8+PTwvbW8+PG1vPiYjeEEwOzwvbW8+PG11bmRlcm92ZXI+PG1vPiYjeDIyMTE7PC9tbz48bXJvdz48bWk+azwvbWk+PG1vPj08L21vPjxtbj4xPC9tbj48L21yb3c+PG1pPnE8L21pPjwvbXVuZGVyb3Zlcj48bXN1Yj48bWk+ZjwvbWk+PG1pPms8L21pPjwvbXN1Yj48bW8+KDwvbW8+PG1zdWI+PG1pPng8L21pPjxtaT5pPC9taT48L21zdWI+PG1vPik8L21vPjxtbz4mI3hBMDs8L21vPjxtbz4mI3hBMDs8L21vPjxtbz4mI3hBMDs8L21vPjxtbz4mI3hBMDs8L21vPjxtbz4mI3hBMDs8L21vPjxtbz4mI3hBMDs8L21vPjxtbz4mI3hBMDs8L21vPjxtbz4mI3hBMDs8L21vPjxtbz4mI3hBMDs8L21vPjxtbz4mI3hBMDs8L21vPjxtbz4mI3hBMDs8L21vPjxtbz4mI3hBMDs8L21vPjxtbz49PC9tbz48bXN1YnN1cD48bW92ZXI+PG1pPnk8L21pPjxtbz5ePC9tbz48L21vdmVyPjxtaT5pPC9taT48bXJvdz48bW8+KDwvbW8+PG1pPnE8L21pPjxtbz4tPC9tbz48bW4+MTwvbW4+PG1vPik8L21vPjwvbXJvdz48L21zdWJzdXA+PG1vPis8L21vPjxtc3ViPjxtaT5mPC9taT48bWk+cTwvbWk+PC9tc3ViPjxtbz4oPC9tbz48bXN1Yj48bWk+eDwvbWk+PG1pPmk8L21pPjwvbXN1Yj48bW8+KTwvbW8+PC9tc3R5bGU+PC9tYXRoPpg3TLMAAAAASUVORK5CYII=\&quot;,\&quot;slideId\&quot;:11089855,\&quot;accessibleText\&quot;:\&quot;y 有 插入號 在上方 下標 i 上標 左括号 0 右括号 結束上標 等於 空格 0\\ny 有 插入號 在上方 下標 i 上標 左括号 1 右括号 結束上標 等於 空格 f 下標 1 左括号 x 下標 i 右括号 空格 空格 空格 空格 空格 空格 空格 空格 空格 空格 空格 空格 空格 空格 空格 空格 空格 空格 空格 等於 y 有 插入號 在上方 下標 i 上標 左括号 0 右括号 結束上標 加 f 下標 1 左括号 x 下標 i 右括号\\ny 有 插入號 在上方 下標 i 上標 左括号 2 右括号 結束上標 等於 空格 f 下標 1 左括号 x 下標 i 右括号 加 f 下標 2 左括号 x 下標 i 右括号 空格 空格 等於 y 有 插入號 在上方 下標 i 上標 左括号 1 右括号 結束上標 加 f 下標 2 左括号 x 下標 i 右括号\\n空格 空格 空格 空格 空格 空格 空格 空格 空格 空格 空格 空格 空格 空格 空格 空格 空格 空格 垂直省略号\\ny 有 插入號 在上方 下標 i 上標 左括号 q 右括号 結束上標 等於 空格 加總 從 k 等於 1 到 q 對 f 下標 k 左括号 x 下標 i 右括号 空格 空格 空格 空格 空格 空格 空格 空格 空格 空格 空格 空格 等於 y 有 插入號 在上方 下標 i 上標 左括号 q 減 1 右括号 結束上標 加 f 下標 q 左括号 x 下標 i 右括号\&quot;,\&quot;imageHeight\&quot;:105.71951727007907},{\&quot;mathml\&quot;:\&quot;&lt;math style=\\\&quot;font-family:stix;font-size:16px;\\\&quot; xmlns=\\\&quot;http://www.w3.org/1998/Math/MathML\\\&quot;&gt;&lt;mstyle mathsize=\\\&quot;16px\\\&quot;&gt;&lt;mi&gt;min&lt;/mi&gt;&lt;msup&gt;&lt;mi&gt;L&lt;/mi&gt;&lt;mrow&gt;&lt;mo&gt;(&lt;/mo&gt;&lt;mi&gt;q&lt;/mi&gt;&lt;mo&gt;)&lt;/mo&gt;&lt;/mrow&gt;&lt;/msup&gt;&lt;mfenced&gt;&lt;mrow&gt;&lt;mi&gt;y&lt;/mi&gt;&lt;mo&gt;,&lt;/mo&gt;&lt;msup&gt;&lt;mover&gt;&lt;mi&gt;y&lt;/mi&gt;&lt;mo&gt;^&lt;/mo&gt;&lt;/mover&gt;&lt;mrow&gt;&lt;mo&gt;(&lt;/mo&gt;&lt;mi&gt;q&lt;/mi&gt;&lt;mo&gt;)&lt;/mo&gt;&lt;/mrow&gt;&lt;/msup&gt;&lt;/mrow&gt;&lt;/mfenced&gt;&lt;mo&gt;=&lt;/mo&gt;&lt;mi&gt;min&lt;/mi&gt;&lt;mfenced&gt;&lt;mrow&gt;&lt;munderover&gt;&lt;mo&gt;&amp;#x2211;&lt;/mo&gt;&lt;mrow&gt;&lt;mi&gt;i&lt;/mi&gt;&lt;mo&gt;=&lt;/mo&gt;&lt;mn&gt;1&lt;/mn&gt;&lt;/mrow&gt;&lt;mi&gt;n&lt;/mi&gt;&lt;/munderover&gt;&lt;mi&gt;l&lt;/mi&gt;&lt;mfenced&gt;&lt;mrow&gt;&lt;msub&gt;&lt;mi&gt;y&lt;/mi&gt;&lt;mi&gt;i&lt;/mi&gt;&lt;/msub&gt;&lt;mo&gt;,&lt;/mo&gt;&lt;msubsup&gt;&lt;mover&gt;&lt;mi&gt;y&lt;/mi&gt;&lt;mo&gt;^&lt;/mo&gt;&lt;/mover&gt;&lt;mi&gt;i&lt;/mi&gt;&lt;mrow&gt;&lt;mo&gt;(&lt;/mo&gt;&lt;mi&gt;q&lt;/mi&gt;&lt;mo&gt;)&lt;/mo&gt;&lt;/mrow&gt;&lt;/msubsup&gt;&lt;/mrow&gt;&lt;/mfenced&gt;&lt;mo&gt;+&lt;/mo&gt;&lt;munderover&gt;&lt;mo&gt;&amp;#x2211;&lt;/mo&gt;&lt;mrow&gt;&lt;mi&gt;k&lt;/mi&gt;&lt;mo&gt;=&lt;/mo&gt;&lt;mn&gt;1&lt;/mn&gt;&lt;/mrow&gt;&lt;mi&gt;q&lt;/mi&gt;&lt;/munderover&gt;&lt;mi&gt;&amp;#x3A9;&lt;/mi&gt;&lt;mfenced&gt;&lt;msub&gt;&lt;mi&gt;f&lt;/mi&gt;&lt;mi&gt;k&lt;/mi&gt;&lt;/msub&gt;&lt;/mfenced&gt;&lt;/mrow&gt;&lt;/mfenced&gt;&lt;/mstyle&gt;&lt;/math&gt;\&quot;,\&quot;base64Image\&quot;:\&quot;iVBORw0KGgoAAAANSUhEUgAABdYAAADMCAYAAAB++fGRAAAACXBIWXMAAA7EAAAOxAGVKw4bAAAABGJhU0UAAAB8mZeviQAARKFJREFUeNrt3Q+EVd27wPHHSJJERkaSSDcjSbySvJJIkmRuZIzklUiSJJEkSSJJkkRGMtKNJBl5RZJukkiSJJEk6XYjSTJG13v3+p19fu1Z8+xz9jn731p7fz9sv/fXnD97P3uvs5619tpriQAAAADlOhhs/4TbMOEAAAAA0KHhSJviIOEAAABA1e2OJMAvg20aIQEAAADQIdOOeBFpW+wlJAAAAKiqwUjiOxZsSwgJAAAAgC4tCtsVzTbGVkICAACAqlkTbOORpHc/IQEAAACQ0p5IG8NsawkJAAAAqsKMJPkWSXYfEhIAAAAAGbkfaWt8DbZ+QgIAAADfzQq2tzJxCpiFhAUAAABARuYH249Im+NdsPUSFgAAAPjsrkx8NPMgIQEAAACQsX1Wu+MeIQEAAICvjlrJ7XNCAgAAACAnz632x1FCAgAAAN+stpJasy0nLAAAAAByskxpg7CYKQAAALxh5lX/aCW0I4QFAAAAQM6GrXbIJ2G+dQAAAHjiupXMmoWE5hIWAAAAADnrC7bvVnvkOmEBAACA6zbL5McvjxAWAAAAAAU5rLRJthAWAAAAuEqbAsY8ejmD0AAAAAAoyDSlXfI5bK8AAAAAzrkgk0eG7CcsAAAAAAq2V2mbDBMWAAAAuGapkrh+CLaphAYAABRgQbAdD7YnwfYz2MaC7ZawzgtQVz3B9l5poywjNAAAAHDJIyVp3VOxYzQ3CVYH22CwnQi2a8H2TBoj9W2zw9e8CrbxsIFP4x4AgOz1BtulYPul5CJmeyuNaenWBdvdyDaH0AGVt1v5TXhMWAAAAOCKASVhNXOrV2W0+p/SGO0yFtNgX2e9fmuwfYt57SMuFwAAMrNGGvMmN+tZM6ey6Ugz8yib0aprwzr8oDRuiEfzFADVFzdqfTOhAQAAgAteK8nqoYoe60HrOL+HCXvTiTB5H4w06KOvH+dyAQAgE9tl4ij1G6IvTLg42J6GdXbztZcJH1AbB5S2ymsrhwcAAAAK95eSqJppT2ZW9HjXWcc6EvnbaWnM6zrbeo/dEQ8AALLNP860ef0bYbQqUFfTg+2H0mbZSWgAAABQJm20+vkKH+9e61g3hf++J4yFPVKu13r9DS4ZAABSWW/VrcMJ3vMq8nozyn0mYQRq5bTSZnlDWAAAAFCWIdHnEV9c4WMelYkj880jpGZ+1y/BNk95/UZhZAwAAFkxde3XSL36IOH7xrp4D4DqWBjTbtlKaAAAAFCGZ0py+rDCxztFGnOkN4/1arD1SWPRtLUx7zlsxWculw0AAF17GKlTvyWsVxdbdfERwgjU0j2l7fKcsAAAAKBof4o+6mN7hY/Znl99IEzQT7d4z53I619y2QAA0LUdVj28J+H79lnvW0EogVoajGm/rCY0AAAAKNI1JSk1iwJNrfAxR+dmNCPX90ujs3xKzOvtEe5nuWwAAOiKyS8+SndzIz+KvO8LoQRqqyf8DbDbMKyBBAAAgMLMlsbCX3ZSeqnix/08cqxPgu17sC1p8foNVnzWcekAANAVe/HwHQnf12+97xqhBGrtvNKGMe2aPkIDAACAIuwX/THKNRU+5j7rWM1I9NNt3nPGen0Plw4AAF15E6lTzY3tpE/I2Z1oQ4QSqLW46SwPERoAAAAU4YWSjH6u+DEPWcdrHiOd0UGcRrlsAADoynKrDr6c8H3zZOKUbGZUai/hBGrvg9KWYS0kAAAA5G6p6KM8hit+3Pac8kfavH6O9frdXDoAAHTlmFWnbkn4vhHrfY8JJQCZ+FRpdFtGaAAAAJCn4zGJaNXnD/8sE0e8zW7z+q1WfPq5dAAA6MqoVacuTPAeM93DD+t9xwklgMDqmPbMSUIDAACAPL1WktCfUu35w/+wjjfJtC7REe5vuWwAAOjaV6sebpdzzAjr3pvW+1YSSgDhb8h3pU1Dzg4AAIDc9Is+uuN6xY/7gHW8W9u8fpqVrF+0/v5XsC3hcgIAIJFxqx5ux9zcvikTb3L/IIwArN8JrV2zmNAAAAAgDwdiEtCdFT/ue5FjNY37aW1ev8uKz+bI31ZJY9T/DC4nAAASsTvWW9XDZu7kj9KYsi16k/saYQQQMRTTrjlIaAAAAJCHezEJ6IIKH/MUacyp3jzW2wne88CKz8zw382If/OI6SIuJQAAEntn1at/Ka8xne2Xwjrb3MReY71nG2EEEDEnpl1zn9AAAAAga6aDeVxJPj9U/LgHrOPdleA9dpz6pLGImonVOi4lAAA6MmLVq5/k93zpvdJ4cu5t+Lcd4b+ftd4zhzACsLxR2ja/wnYPAAAAkJn1oo/quFLx4z5nHe/cBO/RFng1j6Nv4DICAKBjK2NyEHvbH3lPdJT7c0IIQHEl5reEnB0AAACZOh6TeO6o+HFHO8mfJXzPirARb0a8mA71y8L0LwAApHFW4jvUvwTbpshrl1h/P0X4ACi2xvymnCA0AAAAyNLfMYnnH4QGAAAUwNzMNzeux4LtZ7A9DLZD8nstk6YjVq6yltABUCyOad/cJTQAAADI0piSdJq5xHsIDQAAcMjjSK7yk1wFQIdtnDHCAgAAgKzEjeZ4SGgAAIBD+qxc5QYhAdDCnZh2zhJCAwAAgCwMxiSclwkNAABwyE4rV9lJSAC0MBzTzhkkNAAAAMjCKannwqUAAMAvo1auMo+QAGhhW0w75wyhAQAAQBZuxiScGwgNAABwxBRprP/SzFNeExIAbWyIaefcJDQAAADIwruYhHM2oQEAAI4YsPKUs4QEQBvTY9o5HwgNAAAA0uoJtl9KsjlGaAAAgEMuW7nKekICIIExpa3zK2wHAQAAAF1bIPoojpeEBgAAOKJfJk4Dw5N1AJJ6EtPeWURoAAAAkMZGYd5BAADgnpnSmB/5WLB9VXKV28H2Z7BNk8b86wCguRHT3tlIaAAAAJDG1phE8zKhAQAAJboujRv9Sba9hAtAjEsx7Z0hQgMAAIA0DsckmkcJDQAAAADP7Y9p7xwiNAAAAEgjbgTHVkIDAAAAwHNxT+gOExoAAACkcT0m0dxU0PfvjPl+tonbKi5VAAB1MXUxgI5tiinTVwkNAAAA0hiNSTTXF7gPt2is05gHAJSKupi6GKiq9TFl+hahAQAAQBp3YxLN1QXuQ2+wfaLBTmMeAFAa6mLqYqCqlsaU6XuEBgAAAGl8iUk0Zxa8H2tpsNOYBwCUirqYuhioohkxZfozoQEAAEAa32MSzWkl7MtpGu005gEApaIupi4GqmZqTJn+RmgAAACQxs+YRHNKCftivvMFDXca8wCA0lAXUxcDVdMTU6Z/EBoAAACkMRaTaJZlkcR39tOYBwCAupi6GECntDI9RlgAAACQhmsd68buFI3el1LONDY2M+JvVrCtC7bBYDsZbHeCbZzGPADAA9TF1MVAldCxDtScNtfdTsICtLVDKTtnCAvQMsn8x4H9Gk3RoB92ON6mkT8UbA9ozAMAHEddTF0MVLnN84uwAPVwRSn8A4QFSGwgLDfRcnSFsACxSaYLZgfb5xQN+iEPYm8a6K9pzAMAHEVdTF0M0O4B4LURpeBvJixAxwaUskTnOuB2grkuRWP+e7At9CD+MyTZiEAa8wAA6mLqYgDVbPcAyMFxpdDvJSxA1/YoZeoEYQEJptMJ5pkUDfrnwTbVg3NgHkm/S2MeAOAo6mLqYoB2DwCvDCkF/hJhAVIbFj8fUwXqmmCaxviLFA36C56ch95g+0RjvqVDSlwOExagFPuV8niUsFQWdTF1MUC7B4A3zONyP2TyyupTCQ2QS8PAlLdFhAYkmM4mmP3BNpaiQe/LuiRDNOZj8cQR4J59Srk8Rlgqi7qYuhig3QPAC09l8mKliwkLkJklMnkx0yeEBSSYTieYu1M05r8G23xPzsdzGvOTbFHicZmiCzjhqFI+9xOWyqIuBkC7B4DTtMcqGfkBZO+YUtYOEBaQYDqdYP6dokFvblpP8eB8bKUxP8HyYPtpxeKBJ+cSqIsLym/WNsJSWdTFAGj3AHDSHGmsnB4t5O+CbRqhATJnpoR5L5OnhJlDaECC6azZwfY5RYP+rAfnoyfmGOvYmJ+l/E6b2PRRbAHn3LPK6niwrSQslURdDIB2DwAnMdoDKNZfSpk7T1hAgum09Ska82bb5ME5OUdj/l9uKXFYS5EFnGQ6Wz9Y5fVT+O+oHupiALR7ADjFzDdnz/n8mrAAuXstk9c0mE9YQILpXWO3kzle5zl+fGtozMsuJQanKa6A01Yp5fYuYaks6mIAtHsAOOO8UsC3ExYgd9qo9QuEBSSYTjNTOb1M0aB/LI3HvF1l9u1njRvzprPFnhrvjTA1HuCD48pv7j7CUknUxQBo9wBwQq805iGMFu6PjicaQFWYcmY/umzKI48ugwTTbUuCbSxFg/6U48d3o8aNeaaAAfzOq15Z5df8Vi8gNJVEXQyAdg+A0h1QCvcxwgIU5qhSBg8SFpBgOm+vpJvj1eXO2oM1bcyvU87TLYop4JWVSjm+R1gqi7oYAO0eAKV6oxRu5ngGijNPKYNvCQtIML1wJ0Vj/nOw9Tl6XBtq2pi3pxUw614spJgC3hlRfnM3E5bKoi4GQLsHyMgUaYy2vu7J/m4JtmfBtrik71+hFOz7XEagzBXuvlIWV3B5gQTTebPDRnm3DXpX69ypNWzMa2tenKeIgvzKy/xqrkyeIsQMWmCqy2qiLgZAuwfIwKJgexFsz8Wv+YmPh4nfzhK++4xSsHdxKYEyV7hdSlk8wyUGEkwvbJB0j6G7Ov3a1xo15k1n22uZvN4FT/CB/Mrf/Oqk8nu7l8ursqiLAdDuAVLYGGzfpbG69ywP9785N9yFgr/3nVKw53A5gTJXuD6lLL7nMgMJpjfOS/XmeJ0hjQXOzTa14tfhkHJOhimeIL/yOr8yNyXsUetmwXhGrVcXdTEA2j1AF3aHF+SrsMLx1f7wOK4V9H39SqF+xuUEylxpniplcjGXG0gwvTAt/E2s4hyvdcDvL8ivqplfnVbK9m4utcqiLkZRvyM7CUuudkg1n+amYx1O2hOpBOdW4Hiad9kvFfBd2grqJ7mkvGBGMP2HlDOSiTKXnxNKmdzH5Y6Kq1KCuUQmj46swhyvVbeScwHyq8rmV2aB+F9W+X7DpV5p1MXI0hWZvKj5AGEpxIDy+32Fdg+QrS2Ri3F1RY7JPJr4JDymgzl/1w2lUG/ksvLCfwfb/4X/S5nzp8y1o80NeYPLHRVXtQRzv6R7DP0ol0ThhpXzsJWwkF+RX1Umv7olfkz5AepiuGVEuTY2E5ZCDSjnwOfOdTrW4RTzeO5PqeYCf2aKluaduT9z/J4fMvnu6xQuLaf1ho296Hn7bynmcWHKXP6myOS78j+57FFxVUww76Rs0K/msiiMmTbAHtn4TZiDmfyK/KpK+dVa5Xd2lMu+8qiLkcZxYfFjV+xRzsUJ2j1+MxWzWaF9XBrzd/EYSPGmyO+50z5JY0GPqjkbHt+7sNGXRxLP/Op++c9g+9+YH+P/Df9OmXO3zCWlzfO7hMsfFc5JqphgmvlZP6dozJvf2dlc3omYDvBl0lh81Ew5YUbIHung/X8p8b9AWMmvyK8ql1+9l8kDiphLu9qoi9EtbUHzS4SlVNrThUO0e/y0Imy82oFYxXVeqKOR2B+s6DHOjxzj8YIqi8tcWk4yo6X+K2EC+F+Sz+gqylxxLlckaQA5Sd0TzE2SbqTc31zik6wPtkFpjFIyiyI+jykDndxguq28fw2hJr8iv6pcfsU6NvVEXYxOLZTJT/a/DLapjtdnZvoj85TG9zA3Mpu5OWSmFTULrfo+M4GJ/wvrvJjztIh2j39uxgTC90fJ1oaFrttFPswdf/PY7KEC9rUv8kNnfixmVvh6uxc5zvkZf/Z55Txupx51jhkl9T8x5e7/Yv79fyTb0VWUuWIxehJ1y0mqnGBeTNmg389lPsGXYPvaJl81OWnSUb8zZPL0W18IM/kV+VUl8yvtad2nFIVaoC52z1JpDBy6EOazpiya/qSfYR3/K/xf828PpTGn9i5pTC+Vt6dKXrHY4Vgekt/TiZlrfWH478tk8qLNvi+MvUTJ257Q7vHPu5hAVCkJnxcWzvEElYy5iM1d4CLvfp2KfP/til9v0bmksu5Y00ZoraOOd0a7UVRXg+0/2rwmq9FVlLlirRPmAUW9cpIqJ5hm2oPXKRrzpvGwgktdZea+/ajE7HEHnzEoPL1HfkV+VZf8SmJ+j+dRLCqPurh8Ztq2TeFv7FdJd6PDTF+7W/JZC0Vb9PaYw9f135H93GP9/Q/lWO5W4Fo6phzXAdo9frkl1RyxnvSCLXuOKdOB/13ceHxvgTQeZzQ3F5p3Vs31keVdwCWRYzU3OrKc4+2bck6nClzQahSV+Xf7EfeBNq//T8qcE2UuqanKefxOsUCFc5KqJ5hLZfLomk42My9wL5e76pISr5MdvP+a8v7NhJX8ivyqkvmVcVo5l7spGrVAXVwOEzPTr/QlJq5mNLpZF2Vj+LvQ7Cw3/2tGXpsb4Ddi3mvWp1iZ4b7OsX6XXVgbopXoQMkR5e/anORjFbimpsrkNTN+hOePdo8nVscEYm0Fj3VLi4rltZQzR5M9L3gZ88j2hg25uIr5rTQeLTajTu9Gtm4L+lgOSTcdd+4mHu1GUfV2+d5uR1dR5srxXbjxhfrkJHVIMPdLutFZt7jcVXeUWK3v4P32onamnplJWMmvyK8qm1+tUY7zNkWkNqiLi2M6o02H+Q/RO3fPSOOmXlJmKpbnoj9NsCOjfb6gfP42R+N7WCZ2Kms3K8+IPtq/CrSpU8/T7vGLGb3wJizEZvL8TRU9zqEWlcrOkvbJHllUdOf+GqsRZh5BNqMcZknjrqrpzDB3zw5a+/opxXfek+4eb25FeyzoIfV/qTodRdXq9ynL0VWUuXI8VM7fcooJKpqT1CXBvCfM8ZolUwfY0xaOd1BPLZV008iA/Ir8yr/8yhzbzxS/G6Aupi5uz4wifyvxNye6nX7J3Oh7EvO5aTvX58vkm4yvHY2vmWc+eqPydItjiv7Of6lYe9Ke3umXlLeGB+0exDou8XOMlTWaJzp9SdEjrLdbP7Y3wuTTZu6mPpWJI07TzNc5YsU/i0fQBpTzeo1LvhRpRlF1+5mdjK6izJXz2Kc2PcEAxQUVVZcEs0/iH4VmjtfOrZV0c4fuUt5/hrCSX5FfVTq/EtGnldhAkakN6uJ8HYqJm7mhlcXIcm26luZ5SdNpfF75zO2OxnjU2s8FbeqtreE2q2LXmjZq/YIH+03Hes3Ezd36oKT9WSDlLbzwV4cNrzeS3Xyd9g2OLTn9CF3kki9cVqOo4qQdXUWZy67MdUqbE28bRQYVVacEc5OkGyn3voINo6x+q812pIP3M786+RX5Vf3yK+Ogct6OUmxqhbo4e1Ni6tXmSOks50I/EvM9L7r8PNP5bD8BZ57i6XEwzvbMA49qfM2Z8/NBJj+BNNvx/aZjvWYX6c+Yk36kpH2yR1nfKOh711vfO5zgPa8kuxH+dgKcxdxR2nxbLNxTHJOIZT2KqlWi0G501SzKXO5lrlM7lXN1jqKDiqpbgjmcskF/g0vmXx4osemk4f5eef9swkp+RX5V6fzK0OZZ/9vTa35bGMfmRnuOurgMU8MypMXJTEXSn/H3zZb4tSGGuvi8A8rnHHM01vbNi7pPTXRUOXcHaffAFWtaVCJlPfq029qPKwV8p5n/66t0Plp/TLIb4W8vInszg+MaUc7rIJd9YUxjTBvplMUoKmnRiIv7zl7KXO5lrlPaGheXKTqoqLolmNNl8ijQTrddNb9mpiiNajMgJOnoshkxjX+QX5FfVTu/avX74SO7TcdCrNTFZRiNiY+ZsmVZTt95P+Y773fxWdp14OJc3doNhf6aX3vzRF94m3YPnHAi5oR/LXGfLkrnoyzSii4gaOZCnJvgPYsl2xH+9qNqbzI4Lm1uwY1c9oX6T8lvFFWrBqc9umqAMldImUu7D2a7TrFBRdUxwVwm8aOtkmyms2tpja8Z7Teyk066DSnfD/Ir8is/86umZ8pvgI8dVHSsUxeX7UKL+OS5dsFJiZ8Dv5Pf/BWSTed8EfZZ+/mBIvwv2k0Wl9dBoGO9RuJWWy5zgcuRgpPQHdb37enyBy9tobYbf1kscHRbObfruOwLZxpheY6iitMcXXWVMldYmevUOqWMjlJkUFF1TTAPSLqRcqZTakZNrxltSru9Hbx/r/L+UxRF8ivyq8rnV01XlN+ALR5e63SsUxeXaXuLuJzI+bsHW3x3J2tBaPmEq08iPJXin3bygW+L0dOxXhMzW/xIbXUoccgzCTXzhH2U7kZUPJKJC3WkZSehYxl85kPl3P7BpV84M/dmb0nf3SvtF92hzGVX5jq1RCmjTygyqKg6J5j3Uzbor9b0mnmuxGJJipySKfHIr8iv6pFfNVXl5hod69TFZTGLMH+PicdLyX/hz/UtzsfJDj7nnfL+OQ7Ge76yn9spuv/SJ/oCw7R7UKpWd//K/JEpMgm1k60dCd/XL9mP8M8jCf2inNsZXPqgzDnT8NPm//3CJYmKqnOCafKqrykb9Dtqdr3MzOD38Z7yGX9SFEF+Vfn8Km5ffJ0Oio516uKy3GkRi+UFfP9qSX+jo1957zNH472vpDj74qkSn8VVb/eYC6Ddar3mUbPB8Adqf/j6TgNj7pKtksYoa5NUmMfetkh2ncNTw30czaASWy6tH68z32XmpdseFipzTHmNML4s8Xcey2TPR3gpx++KLmDxPYx/Eucl/arU7RK/bxl8pnZ3eaoAlLm8ylw39Yu2ABCyR05Sfk5S95Ebm1M25s2ie9NrHq9OO/3Ig0B+Vc/8qkkb4fjOw2uJjnXq4jKsaRGHmyWW4eZ2K+FnaE+unHQ05vZTFeOS/1MBPtHWiNzn6L523e6ZElakZmGD9xJ/h3phWIl/a1FIHkv7lYUXhwnLD4lf0MBUQt08ImguXvPYyRWZuEr63S4+a3Z4sl+EnzGivMY0uM+FBUc7llfh/mTpU8x3nS35ArTv0uU1p9Ry63suJ3zfPOs8/ZJsHkPNY6GfMQc7MUyivzrsGDoclodb4W+G2d/dHX7eUWmMYDPnxNx5dnXeRJePmzJX3uJaPTEJO9IjJ3EvJ+GRyMaI1W4b84eJVUePQ7t847KuuRD5FflVGX4p9bFv6FinLi7DoxZxWFLQPixrsQ9Jy8EN5b0bHYz3LOX36inFdQLtKaQbju5rR+0eU5EfCC9qrQFmN2KPSPIVmc17tYUWTYV/qYMfv7dhQzKJVWFj8kvMZyVtxJokz4zsGlWO127EbpP4eavsbU9GJ7lfylnVOYmBggrKMeluIZsRpcMlC1sk+7vALnWsm7L8KcE1/kWSj7KJm3PNpUf0fDhuyly5jwa3qzfRWecCOYm7OQkd643pn9500ZCv46LGWpzmdfD+P5T3PyQnqAzyK/KrpN6KH3Mrd3Ku6FinLs5bqw7tRwXuR6s51pOWA3vQi8mFp5QY27RPTTS3ozUsu1OUtoyrg9ISt3tGw4bm1zYN0WbDM/pYg/khM3ftT0tjJdcHMe83nz038p3mcZTP4d9ehJXM6bDheU3iR4q1a3zulN8j2lpt7T7HjJa4LvGjvOxG7JkuClAWc0Pujfns8ZJ/ZAy70/9+Tt8zan3PwgTv+VO5xo5ntD/brM+9UGRhLsD8sJOoN+z82tWizO1M+JlbY97v0iOePhw3ZS67MpdFOaVjvfvri5zE7ZyEjvWG5ZL8hk7z+pxZsxjNyaCO26R8xnVygsogvyK/6jY+/0j2T4LnjY516uKitcoJdxW4H63WBUxSpy8W9+ZX7ybf1raBmpZdbZ71JQ7uZ+J2j7lIeyL//S2mEWuS49fhf5+R+PlK4wrNxfDvO8IfvycSP8enuft4K+Zz1rY46KHw+81obfNYyN9dNmKfhMdoEogPbRqxw9YPtXls70T4789aFKAs5kCPi5ErlXR0tFxej+3anS/t5q4y15YZ8XDTet/KjPbnuPW5g0UW5pL0hr8N2rQLSfTFdKK53jHp4nFT5rIpc1Usp74gJ3E/J+Fa/+1wwkbTD3F3UaaiG9KXO/yMbcpnDDt4rHXNhcivyK+KMqKc00HPrm061qmLi/a2RTyKfOLjZIv9SHLTbiiDfKIon5V9XUAxnURbK3LIwf3sut1zUfQ5Rc3ogacJL4oLoo+iPiK/HyVrN6J6mugjFm51EARtfqMkjdjoo4YLWjRimwmHeYRxoMWPQNxd1FUpTnCPxI9ec2Xi/2uS/0JT4x1e5NfC6++aVcnmdcxzyyzMBYp7zGxRwvf3hx070fd+8qBCcO24KXPZlDkfy+ldyWbURB5bGuQk7uUkdKxPdD9BGRisaWyuKrHodK5rrcPkCDlB5ZFfkV/ZTkt+06sWhY516uIizZLWUxoW6V7K83Je0q3XUhTtSb1vFE/VX9LdTRZv2vjbYt5sHo9O+tjM4hYFxzyanXRF3MMxjeFOVtR9Id3PZ9qkzd3VnA/Q/Ii3m2f1SEwsTqc4wWtbxNiVO7FDkt2NhKRJ6LQWrzUj/j6G5ys68uRahvsTXRzkeUaf+cuTTgxtNOaxDt7fYyWcri5g4fJxU+bcqXSLHmVY1Y51chL3chI61n+bFv7utLr+z9Y4Ptrc2Z0uqqitfbCVnKAWyK/Ir9p1wlz07JqmY526uEgbWsSjyDUTpkvr6XqS3LS7rbxvnYMx1+Zdv0ERVa0TP9Y/6LrdEzcJf6dzmP2IaYD2dfAZq2L2pZNH3EYzaMSOxuyHGamWZC7zGaKPLk9z4ZyK2afPDl2EZjTHz8i+7c3hO95Zx/9XTGV7KfxBN9fUGus92zLaF/spgqxWG3dp8dJWtEVJXnZxzTTfu9uTSsGl46bMuVPp0rGeze8VOYl7OQkd679daXPtP6hxbBaJfkOsU9qo983kBLVAfkV+FbVFuR6ueHZN07FOXVx2mWlulwrcj79a7EfSm3ba1JBTHYy5NuXNIYpo2/o576nWsmzjJ273DEjn84hqbmcQqKmS/jGemxk0Ym9m0DjQHn/5muIEx82VOuLYhRh9BD+PO6N2gvIp0slhRkWZhY6ac4vtCP/9rOQzv9iKFB02rfjSsW6ScG1Osf4OP6P5vnmeVAquHTdlzo1Kl471bH6vyEncy0noWG/Y2ea6/1jyb1LZdigxOdfF52jrG7i8YGFdcyHyK/KrvG0U/0eC0rFOXVykbS3icr7A/XjYYj+STGHsSwesoQ1+WUcxjfVd3L9hUnrH+vWMCoD22MgBBxqxnX6Gdif1Z5cnd7b4M3fYosg5HM+hoKxM2LGzP/Ke6IiQLB9tPCr5PJroww9OkzYf8sEO3v9H+J5HnlUKLh03Za54PiV8viEncS8noWNdZLnEr3PTXAdgZc3L7jUlLpu6+BxtOpA15AS1QX5V7/wqSps2wLeOaTrWqYuLNCjpFgzNwooW+2Dy8Bkd/I5Ht4eOxvyncg1OoajG0m66LHdsH0vvWL+aUSN2LOUPgSuN2GHJbkTjYIvKY5aDBSY6P2Yei0ycbfGD/cVqyC2x/n4qw/14HemcyHKBn6/KcU139MdxXcqKrzmH8Q7PKgXXjpsyV6zpku0TSSAncTknqXvHuhnc8F5ad3ztouhOGhRgctRuOiLfKvGd4/ix1zUXIr8iv8rTXCUmbzy7nulYpy4u0kYpfyqYVovKJl2IXGsLXHMw3guU/XxGUW1JG4Qx4Ng+lt6xPpJjI3a4Zo3YJBeg2Z44WmD6Ig2svBa/2RF+9liYBJqk28xnZS9udyTldZ0k8c96Hi1tsbtFjp5re07GZmM66SKDL8OGg6sj8n05bspcsRZKNnMJg5zEh5yk7h3r7aZdukKxlWVKXLodMezT4IK650LkV+RXeZoh+s0Gn9CxTl1cpLlS7uKlrUbMv+ngd9mXhYu3pGwj1JHWHtnm2D7SsV6hRqztc8w5Ou5wodkV2c8tJe7HY5n42HtPRp/b7Px+nMM++7IKdpM2H2qShcaaCwMe87RicO24KXPFqcLjya4iJ3EvJ6lzx/qxNg1587s0jWL7r4Uds8pRfZoOj1yI/Ir8Kj9lT7vn6lo2YzX8TaAuTt9v9Dnn753d4rvNzdEVHXzWGeUzXFzY+5y4P02za7Q1Es45to90rFeoERu1tEUlstqTxNgsIjKzhO/vk3wWvDkYqaDyWGTqhnKuNzp8nndJd4+bjYYNg15PKwYXj5syV4wqLKjlKnIS93KSunasb2zTkDcjq+dTZGOv0W4HBIx5er3VNRcivyK/yssU5Tr4UeD307FOXeyjSy1ilVeczE2+ey2+d28GObyLHdbaMS/kEmxpSInZZcf2kY71CjVio/bHnJ8sRyrkxTzC9zLc36slfL99R2xnBp9p7rb+ChO7vBZH8aUyaVqk7O/bNu/pD1932uOKwcXjpsyRFPiOnMS9nKSOHevzRJ+SJLqtp7j+u0Ftl5PxFDmqrx3rdc2FyK/Ir4rs4CiyU5mOdepiH7VaPPRgTt/ZqjO/m99kHwYZarnPDy6/tjYp5/a64/UOHetSjY71O1LePFlZMAtOfZTJq9oXYdSKWdqRGGbess/hj+baHPf7lKS/01s0bTGZ2S1efz0sD3PEby4eN2Uuf9q0ByfJlTJBTuJeTlK3jnUz/cDzNg15pu34bZUSn7/LaNCQE1QK+VU986t2vwd0rNenY526OPtr951kPzDzsmTbqW74MC2uNqsETy+3p02nOup4vUPHuvjfsW4egRsX/1e9nhv+kBc58tqO3esMkum3YRKa96iObeLfQhha+d/cpiKqQkekq8dNmcuXDwuv+IqcxL2cpG4d65faNORZT2Giw5LtqDifr7e65kLkV+RXRXVw/PL8Oqb+oC4ugnnq50dM3LJaoNjc6Iyb/sWU0zRzoj9UPvMPx2K8VdnHw1x6bS1R4vbE8XqHjnXxv2N9Q4vKxLf5m8x8hw8KTETt6/psBkm0uWtexPyDPjwiY9NWAY9r4NwLfxuqMJ+oy8dNmcuPVkdsFORxHZGT0LFepO1tGvKmM2oWxXRS3WbHaUWKz/P5eqtrLkR+RX5VVAcHHev1QF2cXz5tytCalJ9tOpU/tzg3y1N+/hflc2c4Fl/txs8GLru2Zihx++J4vUPHuvjfsX6mxQ9WXq4F24UcP/9I+IO+J+cCYT+W1O38a+bu6KcwiS1qtfHFyjl/6viP5BxJNl3R+vBvRypSOfhw3JS57D1VzvvigvfB1UeU03aCkZO4l5PUpWN9mTTWr4m7rs3or6W0iSbQnqz8WVaDhpygUsiv6plftfs98G0aFDrWqYvztFpaL0g6JPrsB2Nd/G6Z+v6vYHsm8VMUHZXGFD5xTId7kqdkviufP9Wx2D+RyTcspnBJtjU1o/ZZkfUOHevif8f6i5hzk1fHd7NDN+/5ysz3bMnx8/uVSmR2l59lKoBVBRfmnvDH2bdE8p21z9+U4zILP330KKGvynFT5rI1piRTRS8mTcc6OUlROUkdOtbNyLf3ba7rrbSHJlkv2c8xOub59VbXXIj8ivyqiA4OOtarjbq4M2+k/VMzpty/kvg515M4L/HTE5vc2qwPl2R9C/N7nWTKLtfzAK2v5gWXY+LY2ef2p2P7SMd6hRqxIvpIjeY2kNNF1FwYZ7GHhXSmNB6/MTcFtNXDTSLzZ5h4+3A38a1yDK4vbnVF2efoY7nNBR+rNhd1XY+7amUuqb4UiWmW6FgnJykqJ6lDx/rfba7pc7SFVCck+zWAfO9Yr2tOQCzJr7I2RfTRyj6hY526OC+9kvwJFtOZaRZc/mDF83PCcmh3Iv8Kz9UOSX5Tc0iSTxXneh6wUtm/y1ySibl+w5SO9Qo1Yo2tEj8vVh6PwjRX6H3paQG9Hp63JNteD47nhnLuNzm+z9qiqxsjlb9pHDyV6qnrcVetzKWpM8tYA4GOdXKSonKSqnesH2lzPT8SHu+Noy0wlnZwhg+PgJMTEEvyq/z5MGVAp7kIHevUxVnZIp1PDdUT5tnNp4FGE7wnuubfqbA/YnqH+9of/l6/r0jeuVPZvyEuycToWKcRW1gj1rjWolLJmllEoDlC+hhl3QmHlXPv+lyc2tzwB8O/XRA3V/TmuFGHsukTchL3cpIqd6yvadOQN6O5+iiWKtOw/iXJRr+ZOvB5ws/VRuhO9ygu5ATEEtm1T11f5K7TXISOderirJwPY3O4i/c+7SCfPSHpOj/Xye+FTs9UJO/UnqZaxCWZmOvnl4710C2pRsf6NylufvXrkc9fQll3wkbJft7SItiLzZgbREvD/76U4feYEQtmgRRzQ2g8bIibMreg4seN8mlPk2wkLJkhJ3EvJ6lqx/q8sJMmriFvOo1XUSQ7KqtXldc1B2+cSPi52lyw8z2Ljc85AfkVXLFQ+S3wbR5jOtapi/PyPIyP+Z0+GMax09x2d4LXPghf+zDBa82IeHMDZEO4T4+sc7ki4f65nnfa6yD+4HLsCB3rbVxxpBF7W3n/+w73IYtG7KUUjdjlLSqXrOcRjDa231DOnTFdOfdfPdhvuxPJNMweS+NGUZYjDW5I/AIqqyp83Cif76MpXUdO4l5OUsWOdTPFwBNpPUJuL8WxpXMJc1Qz76jpLE/6CL82x+4az2Ljc05AfgVXrBN9fnmf0LFOXVxUP0E3W7uBQdr86t1uHzo4vl8O551Tlf27wSXZkcpOBTOUUSNWm7pkvIsD0QpSJyMSXmbQmNaS+icdfsb1FCflWIsfpazmbzKjfx5Yn32ccu6UF+LfY0YnYq7bPRl+x1Jp/7hgbwWPG+VbJP6PnnIdOYl7OUkVO9YvtqlHrlEU23quxK3fes2OsAwt7eBztac8NngWG19zAvIruMTXp3ej6FinLs7DJsmms7vd02DrJbv1l852cHwuL16q3fDzdUpQ84SBWQh7W/jfRalsx3pcwtJpEhu3inMnHYELYj7jZgcXx3jMZ3SSCP7IoCH8NmY/5qV4bxYJxSxpPOL5U/ls5il0izYabKfj+7xZ2efnGX/HYILK+3AFjxvl25kyUQQ5iY85SdU61re2qT/MzRDfnkIx53FHuBU1unu8zXXRbPh3OtrwqvK5mz07H77mBORXcP16HPHsGOhYpy7Ow2lJ39H9K8H3HJfsOtY7eeLJ5Y71fZJ+8E8ZVkvjqWAzRc+VsB5tDh56V/C+VLJj3TT6Xse8+WQHXz6tReOxk885HPMZphN4ZsqE8GDCfVjb4jNWdHDhdrsfuxP8MN0Lj3VZGPtW52VR2CFhPvd6i/P0lvrdOdrdaNfv3C9SKu1lBcTF3kYreNwonzYlx3rCkhlyEvdykq4TTEctEX1gQXMz00ss8PC4dkWO4WJB36k9zbE8LH/NJy+7mQNbWw9gm2fnw4WcwEyT8iC83k0jegb5VaGxRHo7lOvvvGfHQMc6dXEeHkr6ju7XCb7ngWTTqf6xw+P7rnzGVEfOsf0E6LgUO9q7WxfD+uu+lHvDcqpkM1Vnnjpq95ikd2OCwnI0TF56WnyO6VS40+ZzzArAK0WfX3FWuC/DbT7jmTTusvRFPsecmNnS6Dg+HlMIo9uV8DNmK/th/s10Pn+W1o9AmpE3cY/N9Iaf8bXFZ4yH+2o/FtsfNkSymseq0+2kwDVTlM6hn47/ePdY1/CpnOLyoc31/KWCxw33yuOYJ8mU68hJ3MtJuk4wHWbO7VtJN9+oq6LzYg8V9J1v2sTyZpefq40GO+HZ+XAhJ7hsxfA0+VWhsUQ2HUH29feXZ8dAxzp1cR7tkSz6i24m+J5xKX4aGBG317N6X4EybT8ZOFjgd/uwjmDids/3DArfjBQFKzridm2Kz+lNcSz28dzp4v3jMnHEwlXp7hGcUxn+aKXZVghcpM0TvMnxfW4+vvVaWj9RkcaCsMzF/Qa8quhxozw+PkHiA3ISt3KSVAmm4261OX5f15kxHY/R6YL+LOh7j+QUyypM/+BCTmB3kCd91Jv8KrtYIvs20IBnx0DHOnVx1tLkqp10dq+TcqaBMVxdZ07rFN7t4bU6It1PT5nWQnF/vbIqri0F1N6A6KMcXdUnEx8JLzqheSzlLG5U5nGjGFcq0MAD6ppgHm7T6Lvj8flZIxNvjhT1FI35HjNy1zyybzo+zQjEC8G2OOXnagsW3vTsnLiQE4xKdlO41D2/yjKWSO62+DmXcRQd69TFyKbsr3Ngv7T8ZJ6H8Y0+IVx0p7Z2w8a130U61oEKMpXyF2k9MtElB8J9PFbS9zdHeu6u2XEjXzNk8pNFX0iaURO+J5hr2jTkzWO9szw+Pxcix/KmAtebtmjwS8+OwYWcwHRCN6eSeivp5yuuc36VdSyRzDdxd57lpOhYpy5G526Im9MD2U/qPfYwtj1Wm/Zcwd+v3Zy44ViM6FgHKkpb+dvFx47MPL/m0eGnUk6H48ywojDb7BodN/K3RymDzKOPuvA5wZwjreepN+uWLPX43Jg5UKNzkVZheip7Tu3meha+cCknMN+fRUcV+VV2sUTyeP/j8e9A06Vwv5vbrZqeT+pidGJEuUYGHdgvu8Pfx2lgVkm5UwwPKef2Mu0eAEU1LLpZybvohOJp2AAqayTPSSl+USkXjhv5eyWT56LmfKMufE0wze/zY2k9Qm6b5+dmu0xe4LcKtAU0ez255qqYE5BfoWhLld+AJ4TFS9TF6NQp5RrZ68B+RefQd3kGgVaOWu3Zop8C2quc25O0ewAURVvAx6UV089KuXeTmwu5vC+4kiv7uJE/7ZE1RqKgTnxNMC+0achfqMC5sRf4qsq6DzeV87XBg/2uYk5AfoUybFZ+A64SFi9RF6NT25TrZLjkfVpRkes2Or/6gxK+f1jcv7FGxzpQYUvE3ZEbzUd6zpT0/eaRJjOiyTxGuLxGx41iPFXK3mLCghrxMcEcatOQN6Pnpnh+XrYoxzW/ItfceeXYtntyzVUpJyC/QlmOK78B+wmLd6iL0Y1NSkyvl7xPx2TiSO+FHsZ1ikycau94CfugDZzY6Fic6FgHKu6KUsg3l7xP5lFN81jUvZK+39zhHAsbfetrdNwoxoBS5q4QFtSMbwnmYpn4uK69mXle+zw/J9OC7Z34P/9wHB/m4Kx6TkB+hTL5+tQKqIvHOPWZXDv29fI0x+/rl0Zn/swWr4lOC+rraHW7XbumhH3wYcAaHetAxc0LGzjRQm5WHS/rTr9ZiOajNOZ7L3pBp6lhI/ufMKFZXpPjRnHMwllvlWR5LqFBzfiUYM4I68VWI+RWV+CcnFOO636Frrk/lON76Oi+upgTmPprmTSmUTkjnS38SX6VXSzRPW2hyxmExRvUxUj7u1vUIubRzuZPMe286DQwZpHa3gpcr+Ml1WdjMnndMtfqVTrWgRo4rBT0Izl8j7lje1Eac8aZR6/sO4mzpXHn1iS+ZT3u9kwai5vMqNlxoxhHlLJ2iLCghnxKMG+1acjvq8D52BJzbJcrdM31hI2+f0puBPqQE5jOaLMY2HC4j6+sDonn5FelxhKd61N+394RFq9QFyOtt0ps5+TwPa+k/cKzNyJ/93ndj+haAKPW38y0w7elcXNbu65Nh/jhmvy207EO1EBP2OCxf+iyfoTGXiz1e1iRmO83IwzMIlZfpdxHd/JoYPtw3Mhfv0y+o/5cGKmGevIlwdzfpiF/vQLnwkzJMR5zfDsrdt09UI5xecH74ENO0Bfuk5m6RZub/hT5VamxROe0Dkum4fMHdTGycEOJ7aYcvsdu79kd68sjfzvrcTztTu0DCfOvl9KYAz2LvGDAk98DOtaBmlgYNkj+sX70pmX4Hb/aJEVmRNHSCsa2rseN38xj8C+s827miFxEaFBTPiSYq9v8dpsRST5PI9ATNvZaHWPV5h8+rRzjbnKCtu5b+7iO/Kpysay6C8r18Rdh8QJ1MWsBZKWop/QfW98RnQrGTPnSnNLooufxHLSO84+Y15mnx77K75sMPR6e0zq0ewBkRFvY61KGnz/WImEwj2YtqGhc63rc+O2Scu6HCAtqzPUE04zC+dzit9vciF7oaezNGio7pDHn9D9ttqkVu+60kU3XyAnaiq7FU9YcqsQSabxQrpGFhMV51MXVrIvLslGJ7Y0cvsfMnx5dZHdV+Fu/Jjzf5m97KhDPq1ZZ1JibXo+C7Yvks7Cp9hTCRto9AMp2TPKbs+5MzI+K+UGs8oKddT1uNOxTzv1xwoKacznBNI2fh20auZs8ibNpuJuRQma0mxmZbTqRfyZoxP8TNoKqxjyFZ49y/kZO0NJyaz9Hya8qGcsqmyP6jRe4jbq4unVxWaYr8f2a03eZGz5mRLqZkmwsPN+mg9mMpu6rSDw/SetBCjPDMmxmQchrnZOvyjmdTrsHgAuGlYKfxaIaJqk4KY2RB6ZyuSeN+eSqrq7HjcmPyP0Tli+g7lxOMM8mbOxWfbtZ0Wuv7HnWfcsJ7AEXLo2yI5ZIYqdS5s8SFudRF1e7Li6L9vQKU3N2rl9arwNgbh48D+vlvG50L1LO5QvaPQBcMqIU/s2EBUhMWyjrEmEBnE4wB2nE/3s7XdFrz5f5OF1hL27fT0iIpWduK2V+DWFxGnVx9evispwTFofNwh6Jn1rLzLX+URr9SXlOd+bTTVM61oEaM6OAxqyNigdob5dSdk4SFsDpBNOMfPlOIz7TJ9Vc1K8c6zOKpMqeQuMdISGWnjHz+9rTPzG1htuoi+tRF5dlk5S/1koV3IzE733k37eH7d4jBe9Dc3P1qTU61gEAAFDpBNN0viRZQKxO27IKX3/auZ5PsZzEHg12mZAQS8/sUMr6OcLiLOrietXFZTBTiI1bMTZTibGQdHI9MnGNADMy3axh05xOeLSk8zjm8HmkYx0AAACVTjCv0XifsP2qeCNTW6j9AMVyklFhSkBi6bd7SllfSVicRV1cr7rYpetsE2FJbJUVu4PB9jTy/02H98yc98G3Jw/oWAcAAEBlE8x9NN4nbc8rfv0tFH8WvCqLPRrsVwENZWIJynl9URfXry4uy4AS6yuEJbGjSvzeWv9/f877cEXZhwHaPQAAAKgLVxLMP2Xy/LtsIldrcA0+UI57OUXz3+zRYA8JCbH0zCmljO8hLE6iLq5vXVwG8xTAFyvW5ubnDEKTyH0rdqaj3dxA/hb5tzc5fv8MmTwNzBdx++kOOtYBAABQuQRzdrB9ouGubnWYFmWrctwXKZr/Nqw0nEEsfTFVJnec/RA6zlxEXVzvurgsp5V47yYsbZkO9OhNsOhI/7NWPNfmtA97lHN3inYPAAAA6sSFBPM+jfbYbWMNrkEzsumDTB6xNpvi+S8fhXmpiaW/tGlFThAWJ1EX17suLst8Jd6vCUtb9jQ6WyJ/67f+dienfXglk9ciWEC7BwAAAHXyT8lJ5mka7C23vppchweVY2c0schSmTzSF8TSF+am2Xsr7mM1+l3zCXUxdXGZtEVMuZnR2jkrXr3W3+1p9voz/v6N4teipXFtnl9cSgAAAEhjTMrrWN9EY73lVqeOPzMtxFeZPE9n3aeL2Num0bo1h8YysUReMTfbScLiHOpi6uKyLVHi/oSwtPQiEqtnCcr1pZjP6fam0VPlnC12PGZa+R7jUgIAAEAaZXWsLwy27zTYW253anYtHlZicKTm5fOGFY9tkb+ZBV5fCjcfiKWbTCzt+brNzbNeQuMU6mLqYldcUWK/mbCo+iTZvOavZeLI7EXW382TXM+7+P4B5Vxd8SBudKwDAAAgcz+k+I71aWEiP8bWcrtQs2txukyeA/ub1Lsjzp57vhmLReHfVvATRiwddUxYANJ11MXUxS6ZF2w/rd+MN9JYpBMTDVpx2hDzuu3W625bf38kjU7yTpgpvt7K5M7puY7HbIrwRAoAAABy8C0m0ZxKaFCC7cq1eK7G8Ri3YjEr2NYE22dpTF0CYumihUq8zRMBPYQGQAs8uZbMVZm42HvczQetE/xQ+O/mhtG9Lr77iHKODnkQs2kx7Z1vXE4AAABI421MosmUCCjLE5m8sNQSyueEeOzgMiGWDruvxHo5YQHQhunwfSaTR0MvJjQTRKfZutvmtVslfqT2wg6/t18mTyH5XPy4aTozJg6fuZwAAACQxt8xieYSQoOSmAb0L6XhVkerpTHS18TDzINsFtxcxiVCLB22R1iwFED3tHn/zW/3NELzL/1WbA4meM8d5Xe50ye1zJOsL2Ry5/wiT+K2Mqa9c49LCgAAAGncikk01xEalEh7HPwwYQGcZm6K2aMZnwpTwADozJCSA1wiLF0zU5/dCH+fzYKmA118xiXlnAx5FIMNMe2dW1weAAAASONqTKK5kdCgZI9k8rQdjDAG3GSmD3ttldmvwTaf0ADogrYA8j7CUop9yrk47tkxbI5p71zl9AIAACCN4ZhEc4jQoGRzpDH3ZfS6fCeNkVcA3HJTqUfWExYAGeeog4SlUIPKORj28Di2xbR3hjnFAAAASGNfTKK5h9DAAauCbdy6Nu8SFsApp5Q6ZBdhAZCBEeX3ZTNhKcQWqc6UPEdj2jtMMwgAAIBUBmMSzYuEBo7Q5lplhBHghv1K+TxKWABkyCyAPGZtOwlLrnYpMfd5IeqRmPYOT0AAAAAglfUxieY1QgOH0HkHuGe3Ui5PEhYAgGNuxrR3NhAaAAAApDE7JtF8QGic9KfUd5TWIZk8eopHeIFy7FfKIze7qqsnrH+2hf8N6mbAJ69i2juLCA0AAADS+qUkmt8Ji1MWB9uo8DQBACBfq4NtINgOBtuVYHseyRPeER7qZsBDY0pbx/yucaMQAAAAqcWN4pjq0D72SWMU/c+woT+jJudmbrBdFqbpAQAU42JYz95X8oIRwkPdDHgm7uncD4QGAAAAWbgRk3Cucmgf7Qbs6Yqfk15pzFU8Lsx/DwAox1VhoT/qZsBvG2LaOTcJDQAAALJwPCbhdKkB/cHat6o+jj5NGo/fPw22C2FDncY7AKAMI1b901vTOFA3A/7aGdPOOUNoAAAAkIXNMQnneYf2cdTat9GKnovtwbbG+rf7NN4BACV4EKl7XtQ4DtTNgL9GxP0BRAAAAPDYPHH/EcnlwfY53K+3wbagRufnEo13AEDBzKJ+0SlPzhES6mbAQ49j2jlLCA0AAACy8kNJOH842MifVcNzM0zjHQBQsFVW3bOJkFA3A54xbYdfShtnjNAAAAAgSzdFH80xn9DQeAcA1M7RSL1jOqamEhLqZsAzK2PaN3cJDQAAALJ0OCbx3EJoaLwDAGonOr/6A8JB3Qx4aE9M++YYoQEAAECWVscknhcJDY13AECtTJGJ0yccJyTUzYCHrse0b9YTGgAAAGTJXqSsub0gNDTeAQC1MmDVO2sICXUz4KHPStvGtHemEBoAAABkbVT0UR1lLxhqOv2XBdtgsJ0J/z+NdwAA8nFOJnZC9RAS6mbAM4ti2jX3CQ0AAADyEDcP4WCB+zAn2PaGDVbz+OYrmfg4+nMa7zTeAQC5ehGpc0atvy0JttvB9jEmZxiTxrot1M0AyrQ75jfqAKEBAABAHhbEJKAjBe5DnzQ68rcF23llX07V8LzQeAcAFFkPJ+2Eii5w+jLYNkp9RrdTNwNuuxXTrllMaAAAAJCX50oC+rnE/blv7cu6Lj9nJCa5znNbS+MdAOCZQavO+SPmdbOD7Wv4mqPSXYc6dTOAPJg51LW1o94SGgAAAOTpSExDdHlJ+/NTspnnlcY7AADtXY3UN99jXjMj2B4F2xdJt7ApdTOAPGyKKf8nCQ0AAADyFLfQz/ES9mW5tQ+jNN5pvAMAcvWpTX0zM9geSmPql/kpv4u6GUAeLsWU/z8IDQAAAPL2RElE35SwH8esfdhT0/NB4x0AUIR+q77Zaf3dzL9upoy7F2yzah4r6mbATebp1m9KW+YloQEAAEAR9og+ymNZwfvxzPr+fhrvNN4BAIXV/wsjfzMjPT9KY5R5D6GibgYctT6mHXOQ0AAAAKAIZu5UbcGfUwXuwxzru9/ReKfxDgDI1c1IXfM+8u/bg21MGuuwgLoZcJk2xdQvaTxxAwAAAJTSYDSbmXe1qFFqO63vvsy5oPEOAMiNqd+jC4abzqlpkTpolBBRNwOOmy764KAbhAYAAABF+kP0xyg3FvT9o9b3bqbxTuMdAJCbVTJ52oSnkf9vOqtmEibqZsBhO2PaL6sJDQAAAIr2UElMbxfwvVNk4miTXzVvzNN4BwDk7ahS57+1/v9+wkTdDDjsifI79pywAAAAoAwbRZ+jcF7O37vJ+s6HNN5pvAMAcnXfqmtMR7u50f0t8m9vCBN1M+CouKdttxIaAAAAlOWFkqAeL7ixejSDzxyJSbbz3NbSeAcAeMB0oP+K1DNXIn87m1PdRt0MIM/2AzcDAQAAULpBJUn9Ko0FzfLy0fq+lTTeabwDAHIzYNUzWyJ/67f+difD76VuBpCF2aIvWrqD0AAAAKBs2qj1PTl911Lre37QeKfxDgDI1Tmrnum1/v7A+ns/dTN1M+AQbY2I14QFAAAALtDmWn8XbD05fNfeNg3VrRk26H1B4x0AkKfoDfRnyt/ttU8uxXxOH3UzgIJND7YvSltlM6EBAACAK+4qCetfOXzPDes7tkX+tjzYXgbbjJrF/hKNdwBATvqsOuZUzOtey8SFzBdZfzdPnD2nbgZQsANKG+UxYQEAAIBLFsvEhc2aCwJlPWr9g+iPoy8K/7aihrF/KPnNbwsAqDd7LZUNMa/bbr3utvX3R9KYq526GUBRpsrktZnMtozQAAAAwDWnlcR1Z8bfYS88NCvY1gTbZ2lMA1M3m5SYmxscK7gcAQAZuBqpX0wdPCXmdeZG+lurPjoU/vuFYLtH3UzdDBTsoFIWhwkLAAAAXGSmYLFHhbyXxmiRrLyNaazuqEmMzSP55gbCMdGn34nGxEybcyR8/VwuTwBAFz5F6pa7bV67NaZOMguNL6Rupm4GCm6XfLXKoPk9m0VoAAAA4KoNSkPyYIafv1oa86ibxul3acxZWqfHOde2aLC32ga4NAEAHervoj6/o9RBVX+ijLoZcM9xYcFSAAAAeGjESmK/ye+50AEAQHWZ0aBmVPaYNBY0pfMYQNHmhb9B0fbIdcICAAAAH8yUxhQw0WT2AmEBAAAAkLOrVjvETFXJIB8AAAB4Y7VMfvxyGWEBAAAAUGAbZC1hAQAAgG+OWEntc0ICAAAAIAc9wfbKan8cIywAAADw1W0rud1PSAAAAABkzB7Uc5eQAAAAwGdmEbM3kQT3R7AtICwAAAAAMrJIJi5Y+k6YVx0AAAAVsDDYvkYS3QeEBAAAAEBGHkfaGt+CrZ+QAAAAoCrMQkLjkYR3HyEBAAAAkNLBSBvjV7CtISQAAAComsFI0mse1VxCSAAAAAB0aYlMnAJmiJAAAACgqnZHEt+XwTaNkAAAAADo0LSwPdFsW+wlJAAAAKi6A5EEeJhwAAAAAOjQcKRNcbiIL/x/25b8ZvQvXMcAAAM/dEVYdE1hdGhNTAA8bWF0aCB4bWxucz0iaHR0cDovL3d3dy53My5vcmcvMTk5OC9NYXRoL01hdGhNTCI+PG1zdHlsZSBtYXRoc2l6ZT0iMTZweCI+PG1pPm1pbjwvbWk+PG1zdXA+PG1pPkw8L21pPjxtcm93Pjxtbz4oPC9tbz48bWk+cTwvbWk+PG1vPik8L21vPjwvbXJvdz48L21zdXA+PG1mZW5jZWQ+PG1yb3c+PG1pPnk8L21pPjxtbz4sPC9tbz48bXN1cD48bW92ZXI+PG1pPnk8L21pPjxtbz5ePC9tbz48L21vdmVyPjxtcm93Pjxtbz4oPC9tbz48bWk+cTwvbWk+PG1vPik8L21vPjwvbXJvdz48L21zdXA+PC9tcm93PjwvbWZlbmNlZD48bW8+PTwvbW8+PG1pPm1pbjwvbWk+PG1mZW5jZWQ+PG1yb3c+PG11bmRlcm92ZXI+PG1vPiYjeDIyMTE7PC9tbz48bXJvdz48bWk+aTwvbWk+PG1vPj08L21vPjxtbj4xPC9tbj48L21yb3c+PG1pPm48L21pPjwvbXVuZGVyb3Zlcj48bWk+bDwvbWk+PG1mZW5jZWQ+PG1yb3c+PG1zdWI+PG1pPnk8L21pPjxtaT5pPC9taT48L21zdWI+PG1vPiw8L21vPjxtc3Vic3VwPjxtb3Zlcj48bWk+eTwvbWk+PG1vPl48L21vPjwvbW92ZXI+PG1pPmk8L21pPjxtcm93Pjxtbz4oPC9tbz48bWk+cTwvbWk+PG1vPik8L21vPjwvbXJvdz48L21zdWJzdXA+PC9tcm93PjwvbWZlbmNlZD48bW8+KzwvbW8+PG11bmRlcm92ZXI+PG1vPiYjeDIyMTE7PC9tbz48bXJvdz48bWk+azwvbWk+PG1vPj08L21vPjxtbj4xPC9tbj48L21yb3c+PG1pPnE8L21pPjwvbXVuZGVyb3Zlcj48bWk+JiN4M0E5OzwvbWk+PG1mZW5jZWQ+PG1zdWI+PG1pPmY8L21pPjxtaT5rPC9taT48L21zdWI+PC9tZmVuY2VkPjwvbXJvdz48L21mZW5jZWQ+PC9tc3R5bGU+PC9tYXRoPiZIXzQAAAAASUVORK5CYII=\&quot;,\&quot;slideId\&quot;:11089855,\&quot;accessibleText\&quot;:\&quot;min L 的 左括号 q 右括号 次方 左小括號 y 逗號 y 有 插入號 在上方 的 左括号 q 右括号 次方 右小括號 等於 min 左小括號 加總 從 i 等於 1 到 n 對 l 左小括號 y 下標 i 逗號 y 有 插入號 在上方 下標 i 上標 左括号 q 右括号 結束上標 右小括號 加 加總 從 k 等於 1 到 q 對 omega （ 大写 ） 左小括號 f 下標 k 右小括號 右小括號\&quot;,\&quot;imageHeight\&quot;:28.602549246813442},{\&quot;mathml\&quot;:\&quot;&lt;math style=\\\&quot;font-family:stix;font-size:16px;\\\&quot; xmlns=\\\&quot;http://www.w3.org/1998/Math/MathML\\\&quot;&gt;&lt;mstyle mathsize=\\\&quot;16px\\\&quot;&gt;&lt;msubsup&gt;&lt;mover&gt;&lt;mi&gt;y&lt;/mi&gt;&lt;mo&gt;^&lt;/mo&gt;&lt;/mover&gt;&lt;mi&gt;i&lt;/mi&gt;&lt;mrow&gt;&lt;mo&gt;(&lt;/mo&gt;&lt;mn&gt;0&lt;/mn&gt;&lt;mo&gt;)&lt;/mo&gt;&lt;/mrow&gt;&lt;/msubsup&gt;&lt;mo&gt;=&lt;/mo&gt;&lt;mo&gt;&amp;#xA0;&lt;/mo&gt;&lt;mn&gt;0&lt;/mn&gt;&lt;mspace linebreak=\\\&quot;newline\\\&quot;/&gt;&lt;msubsup&gt;&lt;mover&gt;&lt;mi&gt;y&lt;/mi&gt;&lt;mo&gt;^&lt;/mo&gt;&lt;/mover&gt;&lt;mi&gt;i&lt;/mi&gt;&lt;mrow&gt;&lt;mo&gt;(&lt;/mo&gt;&lt;mn&gt;1&lt;/mn&gt;&lt;mo&gt;)&lt;/mo&gt;&lt;/mrow&gt;&lt;/msubsup&gt;&lt;mo&gt;=&lt;/mo&gt;&lt;mo&gt;&amp;#xA0;&lt;/mo&gt;&lt;msub&gt;&lt;mi&gt;f&lt;/mi&gt;&lt;mn&gt;1&lt;/mn&gt;&lt;/msub&gt;&lt;mo&gt;(&lt;/mo&gt;&lt;msub&gt;&lt;mi&gt;x&lt;/mi&gt;&lt;mi&gt;i&lt;/mi&gt;&lt;/msub&gt;&lt;mo&gt;)&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lt;/mo&gt;&lt;msubsup&gt;&lt;mover&gt;&lt;mi&gt;y&lt;/mi&gt;&lt;mo&gt;^&lt;/mo&gt;&lt;/mover&gt;&lt;mi&gt;i&lt;/mi&gt;&lt;mrow&gt;&lt;mo&gt;(&lt;/mo&gt;&lt;mn&gt;0&lt;/mn&gt;&lt;mo&gt;)&lt;/mo&gt;&lt;/mrow&gt;&lt;/msubsup&gt;&lt;mo&gt;+&lt;/mo&gt;&lt;msub&gt;&lt;mi&gt;f&lt;/mi&gt;&lt;mn&gt;1&lt;/mn&gt;&lt;/msub&gt;&lt;mo&gt;(&lt;/mo&gt;&lt;msub&gt;&lt;mi&gt;x&lt;/mi&gt;&lt;mi&gt;i&lt;/mi&gt;&lt;/msub&gt;&lt;mo&gt;)&lt;/mo&gt;&lt;mspace linebreak=\\\&quot;newline\\\&quot;/&gt;&lt;msubsup&gt;&lt;mover&gt;&lt;mi&gt;y&lt;/mi&gt;&lt;mo&gt;^&lt;/mo&gt;&lt;/mover&gt;&lt;mi&gt;i&lt;/mi&gt;&lt;mrow&gt;&lt;mo&gt;(&lt;/mo&gt;&lt;mn&gt;2&lt;/mn&gt;&lt;mo&gt;)&lt;/mo&gt;&lt;/mrow&gt;&lt;/msubsup&gt;&lt;mo&gt;=&lt;/mo&gt;&lt;mo&gt;&amp;#xA0;&lt;/mo&gt;&lt;msub&gt;&lt;mi&gt;f&lt;/mi&gt;&lt;mn&gt;1&lt;/mn&gt;&lt;/msub&gt;&lt;mo&gt;(&lt;/mo&gt;&lt;msub&gt;&lt;mi&gt;x&lt;/mi&gt;&lt;mi&gt;i&lt;/mi&gt;&lt;/msub&gt;&lt;mo&gt;)&lt;/mo&gt;&lt;mo&gt;+&lt;/mo&gt;&lt;msub&gt;&lt;mi&gt;f&lt;/mi&gt;&lt;mn&gt;2&lt;/mn&gt;&lt;/msub&gt;&lt;mo&gt;(&lt;/mo&gt;&lt;msub&gt;&lt;mi&gt;x&lt;/mi&gt;&lt;mi&gt;i&lt;/mi&gt;&lt;/msub&gt;&lt;mo&gt;)&lt;/mo&gt;&lt;mo&gt;&amp;#xA0;&lt;/mo&gt;&lt;mo&gt;&amp;#xA0;&lt;/mo&gt;&lt;mo&gt;=&lt;/mo&gt;&lt;msubsup&gt;&lt;mover&gt;&lt;mi&gt;y&lt;/mi&gt;&lt;mo&gt;^&lt;/mo&gt;&lt;/mover&gt;&lt;mi&gt;i&lt;/mi&gt;&lt;mrow&gt;&lt;mo&gt;(&lt;/mo&gt;&lt;mn&gt;1&lt;/mn&gt;&lt;mo&gt;)&lt;/mo&gt;&lt;/mrow&gt;&lt;/msubsup&gt;&lt;mo&gt;+&lt;/mo&gt;&lt;msub&gt;&lt;mi&gt;f&lt;/mi&gt;&lt;mn&gt;2&lt;/mn&gt;&lt;/msub&gt;&lt;mo&gt;(&lt;/mo&gt;&lt;msub&gt;&lt;mi&gt;x&lt;/mi&gt;&lt;mi&gt;i&lt;/mi&gt;&lt;/msub&gt;&lt;mo&gt;)&lt;/mo&gt;&lt;mspace linebreak=\\\&quot;newline\\\&quot;/&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22EE;&lt;/mo&gt;&lt;mspace linebreak=\\\&quot;newline\\\&quot;/&gt;&lt;msubsup&gt;&lt;mover&gt;&lt;mi&gt;y&lt;/mi&gt;&lt;mo&gt;^&lt;/mo&gt;&lt;/mover&gt;&lt;mi&gt;i&lt;/mi&gt;&lt;mrow&gt;&lt;mo&gt;(&lt;/mo&gt;&lt;mi&gt;n&lt;/mi&gt;&lt;mo&gt;)&lt;/mo&gt;&lt;/mrow&gt;&lt;/msubsup&gt;&lt;mo&gt;=&lt;/mo&gt;&lt;mo&gt;&amp;#xA0;&lt;/mo&gt;&lt;munderover&gt;&lt;mo&gt;&amp;#x2211;&lt;/mo&gt;&lt;mrow&gt;&lt;mi&gt;k&lt;/mi&gt;&lt;mo&gt;=&lt;/mo&gt;&lt;mn&gt;1&lt;/mn&gt;&lt;/mrow&gt;&lt;mi&gt;n&lt;/mi&gt;&lt;/munderover&gt;&lt;msub&gt;&lt;mi&gt;f&lt;/mi&gt;&lt;mi&gt;k&lt;/mi&gt;&lt;/msub&gt;&lt;mo&gt;(&lt;/mo&gt;&lt;msub&gt;&lt;mi&gt;x&lt;/mi&gt;&lt;mi&gt;i&lt;/mi&gt;&lt;/msub&gt;&lt;mo&gt;)&lt;/mo&gt;&lt;mo&gt;&amp;#xA0;&lt;/mo&gt;&lt;mo&gt;&amp;#xA0;&lt;/mo&gt;&lt;mo&gt;&amp;#xA0;&lt;/mo&gt;&lt;mo&gt;&amp;#xA0;&lt;/mo&gt;&lt;mo&gt;&amp;#xA0;&lt;/mo&gt;&lt;mo&gt;&amp;#xA0;&lt;/mo&gt;&lt;mo&gt;&amp;#xA0;&lt;/mo&gt;&lt;mo&gt;&amp;#xA0;&lt;/mo&gt;&lt;mo&gt;&amp;#xA0;&lt;/mo&gt;&lt;mo&gt;&amp;#xA0;&lt;/mo&gt;&lt;mo&gt;&amp;#xA0;&lt;/mo&gt;&lt;mo&gt;&amp;#xA0;&lt;/mo&gt;&lt;mo&gt;=&lt;/mo&gt;&lt;msubsup&gt;&lt;mover&gt;&lt;mi&gt;y&lt;/mi&gt;&lt;mo&gt;^&lt;/mo&gt;&lt;/mover&gt;&lt;mi&gt;i&lt;/mi&gt;&lt;mrow&gt;&lt;mo&gt;(&lt;/mo&gt;&lt;mi&gt;n&lt;/mi&gt;&lt;mo&gt;-&lt;/mo&gt;&lt;mn&gt;1&lt;/mn&gt;&lt;mo&gt;)&lt;/mo&gt;&lt;/mrow&gt;&lt;/msubsup&gt;&lt;mo&gt;+&lt;/mo&gt;&lt;msub&gt;&lt;mi&gt;f&lt;/mi&gt;&lt;mi&gt;n&lt;/mi&gt;&lt;/msub&gt;&lt;mo&gt;(&lt;/mo&gt;&lt;msub&gt;&lt;mi&gt;x&lt;/mi&gt;&lt;mi&gt;i&lt;/mi&gt;&lt;/msub&gt;&lt;mo&gt;)&lt;/mo&gt;&lt;/mstyle&gt;&lt;/math&gt;\&quot;,\&quot;base64Image\&quot;:\&quot;iVBORw0KGgoAAAANSUhEUgAABdQAAANMCAYAAABVVC/pAAAACXBIWXMAAA7EAAAOxAGVKw4bAAAABGJhU0UAAAGkCITELgAAgABJREFUeNrs3Q+oVVW+OPCF+EREZCJEQsRBJHwRIfgkJEICEQlxJBCRnkQIEk1ERBA9CZGQ6UWEhM+HSIT4REZEoicSDNFEDBJISEQzCNETEZ8IIRefiDj022vOvr977r57n3v+n/3n84FFM9dz9p+1917n+11777VCINqZlINjXN/jSTmQlAtJuZOUB0m5n5SbSTmXlH1JWdTHcuN3TiVlvUMKAAAAAMAwPZqU00n5NSn7x7C+lUk5k65vunyd/u18Uu61/T12rr/c4/IXJ+VsUh4m5ZDDCwAAAADAMGxKyvXQejp85xjWtzUpv4SZDvNvQutJ9XbxCfP3wuwO99jhv7DHdb0fZjrrlzvUAAAAAAD0a29odaTHsm0M63s+XVf7U+mLO3z+xTC7U/3zPtb5dvrdn5Oy2iEHAAAAAKBX74aZjuodY1jfxjB7KJe7oTX0y3yOh9md6kf6WPfB9Lu3wtyn4QEAAAAAoFAcV3y6g/qNMaxvaVKuhdkd492ObR7Hd7+b+e6WPrbh0/S7N5KyyikAAAAAAFAu/56UP6b/LYvYgT7dMX1yTOs8EmZ3iMdhX5YP8P2fkrKgx22I469fTr//Q1KWOT0BAAAAAMrhpTC7E/ilEmzT823bE8cUXzqGdcZxyx+GwcZC35j5fiyv9bEtcbiX++n3P3OKAgAAAABM1m+S8p9hbgfwr+nffzOh7YrDnPzSti3PjWm9H+XUw8t9LOdmZhnX+tyeg23LeNXpCgAAAAAwGXtDa+LLXzuUW+nnxu2b0P8T4v2Kw7LcyamD1X0s61TOcrb2sZwlSbkdZiZGNZ46AAAAAMAYPZGUP4fOHenZ8uf0e+OwL7PuDWNa77ac/Z4a0j7EcqrPZbU/pf6507exHknKntCaS+Byem7GIYEepP873oQ6Fvq7cQMAAAAAZMSnnd8PrQ64X/soD9LvLxnxNrYPl3JpjPVzJGefz/e5rGF2zq/OLOcZp3KjrE3KiR6v2+tJeTP0PhkuAAAAAJD4XWiN492pEy4Od/LHkD/sSXv5n3R5o/BWZl3jHDf8Us6+nuhzWYsK6u7pPpf3Xdsy/uJ0boz4dkK2Iz0Ow3Q4KTuSsiW0bt68EVpPrWfPtx+S8qRqBAAAAIDu/DYp/x3mf6L1v5KyIv3OivT/z/edz9PlD0t8mvZ6Zh3jGjM8rvthzj7uG2CZ93OWt7/PZR0Ow+mYpxoeTcrXOefPp0lZ2uF7cb6Dqcx37oVW5zsAAAAAUCA+If1vodWZ1qlT/MekPFewjPj3v87z/bj8d9L1DWpHmDtsxbisK9i/FwZY5tWc5Z3sc1nbM8s54xSvreVJuZJz7hzr8vvxZstUzvd3qloAAAAAmKubjvD/C62O8H+aZ1mL0s/93zzL+2so7pjv1rnMMs+Osc52FOzXtgGWeSHkP9XfjyVh7nj2jzjVayc+fZ43dMs3PS5nd8ifA8H4+wAAAACQ6mWoltU9Lvu36fd6GTqmFwvD3LGiD42x7l4s2J/NAyzzXM7ybg6wvOxTx/uc8rWTd87EoYjW9rGs8znLiuOvL1fNAAAAADRZHP/796G7yUQHHUv5d+ly5pvc9PfpdnVrS85ydo2xDt8u2JdBngI/HfKHyOlX9on38079WtlfcA5+0ufyHi9Y3llVDQAAAEBTbQz5Q0Rkh3r4Q2gNGzIMS9LlPZhnvZfT7evGgZzvbxljPR4r2IfFAyzzZMEy+3UqDK9znnKJb3VMFZwvTwyw3IsFy9yuygEAAABomveT8vfQuVP7q6T884jWH5f753nW//d0O+eTN9TFo2OsyxMF279oBMtc2OfyPsxZ1gaXQS0U3dC5NOByt4fiyYgBAAAAoFHisCpFHdn/m5R/HdN27A2tsZmLtuX3XSzjas73FoyxLsfZod7vMl/OWdYel0HlxfkMHhacK28NuOx4Dd0tWPZeVQ8AAABAk8TOsuxwL/GJ8P9Iym/GvC1xfcfC3CfmL4fuOsazw8c8GPP2Hw/lf0J9T86yjrgMKu+DUHwzat0Qln+mYNlXVD0AAAAATRPHKJ/uxI6d1/9Sgu2Z7uT/e5fbszAMd/LOfhR1ag4yhvqnYbhjqO/MWdZpl0ClxZtNRW933BrSOvaF4g77jQ4BAAAAAE0TxyiPw6osKMn2LEi35w9dfn5pmNvRNzXmbc4bTuXXdNv6lTcp6SA3CvLGw/7c6V9pz4Xizu6zQ1rHUx3W8bFDAAAAAADVsiJMvkN9dxj+E7xnw3CfOn4+Z3kXnD6VdiQUd3a/NaR1xBtcDwrWcdMhAAAAAIBqWRMm36G+LeR3OG4dYJmfheE+UZ7XoX7R6VNp34fiDvWdQ1zPtx3Ws8FhAAAAAIDqWBYm36G+JOR3Nu4YYJlf5yzv0wGW5wn1elkciju5Y1kzxHWd6bCe1x0KAAAAAKiOvI7FexPYjjs527F3gOVN5Sxv3wDLyxtD/TOnT2Xl3SCZLg/DcOdEeD+Mfqx2AAAAAKi8x5OyKylHk/JlUu4n5Z0Blhc75mLHc+zwPpGUR4e0ndkxnh9OoK7Oh7mdjUf6XNaCkN95+fQA27czZ3mnneKV9Voo7uS+M+R17e2wrmsOBQAAAABNFDtxn0vKgdB6cjl2eud1oN0NrWFWevVBzrKuhNYT5oO6mrPshWOuv7dytuFcn8vaGIb/1P2enGUed9pX1slQ3Mn9zZDXtSN0Hl5mgcMBAAAAQFOsT8p3ofVU969dlrd7XEfscHtQsKwDQ9iHsznLXTnmenwyDO/p3bzO7zMDbt9LYbhD0jBZn3e4Ps8PeV1b52kP1jscAAAAADTFU0l5Mym7Q2t4l/2h1SHXqYP9bz2uY1GHZf0whH14J2e52yZQl3/L2Y5H+ljO8Zzl7Bpw2/LGwd7s9K+snztcU6eGvK61oXOH+g6HAwAAAICmix3tN0NxJ9qmHpd3tWA5D4awrZtzlrt7AnX2bs52vNDHcrId87+EwYewOZlT74bqqK57Ha7NT4a8riWhc4f6iw4HAAAAALQmwSzqRPu4x2XFDvhfwvDHBo9ix/DdzHIPT6C+VoS5Q9v0OvHnupw6Gsa+XMgs86sJnldbQvfDC5Wt7CzJtdlpG48NeV2LwnCHgAIAAACA2joa8jvRbvaxrFWh1ZHbvpwfh7SdZzLLPVuS+oo3DJb08P33Mt+/H1od9YO6k1nuWxM8p3SoD2a+Du6jI1jnuNcHAAAAAJW0OhR3pPU7Bvex0P8T3EW2Zbbt1oTqa3mY+yT+m11+d2nOdw8NYZuW5Ry71RM8p3SoD2bxPNv4zgjW2Wl9JzSTAAAAADDjYsjvSDvS5/Lan7DdP6RtjMO+XA/l6DTeHeaOgb68i+99kPne5TD42OnRC6E8w71EOtQHs3Sebdw3gnXqUAcAAACALmU7iKfLT30ub0HbMtYMcTsPZLbvlQnW2TuZbfkydO4c3575/LWkPDakbTmSWfb2CZ9POtQHM98koTrUAQAAAGCCYkdwdrLN6fJEH8t7PP3ulSFvZxzapH2s8C8nXG+xQ/9h2/Z8k+57u3hz4e3M574Nw+tMj35qW/b3TufKm28M9VHcSNKhDgAAAAA9yE76OcjklvvS7747gu18t23bYif16gnX25NJ+Uumzv6S1uf5MPsGwFRSDoZWJ/uwbMqs+zmnci2UaVLSYw4HAAAAAMy2J+R3pvUzHveFMLoxzuPTu+1PZH9YkvrbkG5LrK/YcX4/KfdCa2iXs6F1k2HpCNZ7rq0uzjiNa6PojZFJdKi/43AAAAAAwGyPhPzOtNix18vEmXEok/jk+Bcj3NatbdsXO61XNvSYrW+rh1uhu4lRqYY7YXxDsMw3xMyLDgcAAAAAzHUp5Heo7ehhGQfT7zw/4m09HjyZ/V1bHWxx+tbKF6G4g/vkkNe1LJR/olYAAAAAKJ3pzvBsOdLl9+OTrvFJ6atj2NbFYXaH8o6GHat3wmDj3FNuRXMaxHJ2yOvaGDp3qK93OAAAAABgrqdDfofalS6//0b6+dfGtL1xeJmb6Tp/Scqqhhyn54IJI+vuvVDcwX1xyOva1mFdcfimBQ4HAAAAAOS7G/I71RbP8734dPqN0OrgXjTG7X0qKbfDTMf/0pofn3WhdfMg7u9xp2tt7QrFndw3h7yu3R3Wdc2hAAAAAIBi50J+x9r2eb73Vvq5tyewzbFT/Va6/j+F3iZRrZL4BP6NdD8/cKrW2rpQ3Ml9f8jrei2Mb3gZAAAAAKiV/SG/Y+1Qh+88ElpPTccnxSf1hHjsbP4x3dYLoX6d6qtDqzM9dqa+7DRthLuhuKP7kSGu52SH9bzuMAAAAABAsaInY893+M77oRyTY8bO/NPptnwR6jP8y4YwM9nrU07Rxih6WySW54e4ngsd1rPBYQAAAACAzqbHJG8vtws+uyYpD5JyPYx37PROXgitcaY/q8GxWJGUqdCafLQqNwi2hOIO2rKXnSWqx1c6bOcw31IoehL+lqYQAAAAAOYXx03O62Bb1uGz+0u2D3Fb19TkeDxZse3VoT4cqzps56dDWsdjHdZxQlMIAAAAAPMrejI2OzHpM+nff1RltNGhPjyXCrbzhyEtf1eHunjOqQwAAAAA84tPROd1sGXHSP8h/fs2VUYbHerD82qHbX10CMv/pGDZ153GAAAAANC9e2FuJ9uZtn+f7ui7qKrI0KE+PHHc/KIxzl8awvJvFiz7gNMYAAAAALp3PsztZPsp/bf4ZOwvSXmYlHWqCkbqw5Df6T3ozaxnCpZ7Lwzn6XcAAAAAaIx3Q35n26KkHE//94eqCUZuZVLu51yL8YbWqgGW+2nBNX5YlQMAAABAb+IEpHmdbW+n/41DRSxVTTAWBwuuxw/6XF7siH+Ys7xbSVmmugEAAACgN0tC57Gm96giGJv4ZsgPIX94lpV9LK9oMtKdqhoAAAAA+nMt5He6fVGCbdsRWmO6xw7FON77coeLmlsbWnMXDDqWetGksR+rYgAAAADo39kwt9PtblJWT3i74vqzw1V863DRAJuSMpVzXX7U5ffjJMK3c75/TtUCAAAAwGDeC3M73t4swXbtDflP2D7lkNEAG5JyI+f8j5OMdprX4PmQ35l+VJUCAAAAwOB2h9kdb5dKsl1FHerPOmQ0xKMh/w2S2GEen1aPY6HHoV22JWV/Ur4p+OwuVQkAAAAAwxE75dqHellbku16PMztHPw5KQscMhpmc1K+Dp0nEM7rSD+UlEdUHwAAAAAMT3yydboT7pWSbdvrSXkQZjrT1ztcNNia9Jo4k5QfQ2uy3vtpuZOUP4XWpKNxMl83ngAAAABgBL4MrQ7rz0u6fYtCeZ6aBwAAAACgoZ4Jrc70m0lZrjoAAAAAAGCuOLbytdDqUN+sOgAAAAAAIN9nodWZfkBVAAAAAABAvjdDqzP9vKoAAAAAAIB8cXiX2Jn+fVKWqg4AAAAAAJhrVVJupWVlRbb50aRsT8pChw8AAAAAgHGIT6PHp9KnkrKhhNu3IN2uXUn5MLSGo4nbGp+mv+vwAQAAAAAwqNgR/XhSlnT4THy6+8uk3E/KlpJt/7Oh1WH+a4dyxmEGAAAAAGAQcTz0G2Gm4zl2mi/PfGZxUi4m5UFStpVwH+INgfj0/LqkvJSUe2Fuh/p+hxoAAAAAgH4tS8qdMLfz+XpodbTHjuqNSbkcWp3U2yqyXxdy9mmVww0AAAAAQL92hs7DpEyXOAHpMxXarxuZ7f/JoQYAAAAAYBBbw/yd6VdCtZ7ufjRnH0441AAAAAAADCIO6fJtyO9If5iU95KyqGL7tCtnX15wqAEAAAAAGFQcR/3DpPyclPuhNX76x0lZXdH9ORbm3hhY5jADAAAAAMBscYia9g71S6oEAAAAAABmWxLmDvdyWLUAAAAAAMBsO8LcDvUtqgUAAAAAAGaLY8G3d6Y/CK2JVwEAAAAAgDbfhNkd6p+rEgAAAAAAmG1hUh6G2R3qb6gWAAAAAACYbVuYO376k6oFAAAAAABmezfM7ky/rUoAAAAAAGCui2F2h/ppVQIAAAAAALMtSMqDMLtD/UXVAgAAAAAAs20Ic8dPf0y1AAAAAADAbPvC7M70H3I+sz0pq1UVAAAAAABNdjLM7lA/kvn3tUm5k5T1qgoAAAAAgCb7JszuUN/W9m+PJOVvSTmsmgAAAAAAaLqpMLtDfWH69yVJ+Tq0hoBZqJoAAAAAAGi67ISkK5OyLimXQ6uz/XFVBAAAAAAAc59QLxr+BQAAAAAAGu1MmNuRHjvZt6saAAAAAACY8VhojZV+Pym3k3I8KWtUC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SwMykHJ7wNjyblcFLeHWAZi5JyKinrHVIAAAB5aJvHk3IgKReScicpD5JyPyk3k3IuKfvSnFIeCgAUip3Yp5Pya1L2T2gbloZWJ/pUuh0nB1jW4qScTcrDpBxyeAEAABqfh65Mypl0fdPl6/Rv55Nyr+3vsXP9ZXkoAJBnU1Kuh9Zd+Z0TWH+8i/9mUm5nApuTQ1j2+21B0nKHGgAAoJF56Nak/NKWb34TWk+qZ3PT9zJ5aezwXygPBQCm7U0DmFi2jXndC5LyShpE/ZpTTg5pPW+ny/s5KasdcgAAgEbloc+n62p/Kn1xh8+/mMlNP5eHAgDRu20Bwo4xrzsGKFdDfkf6sDvUo4PpMm+FuU8hAAAAUM88dGOYPZTL3dAa+mU+xzP56RF5KAA026G2wOCNMa73yaRcCa3O8i2h9ZT6ujD71btRdKhHn6bLvZGUVU4BAACAWuehcZ6ua5k8s9uxzeP47ncz390iDwWA0fv3pPwx/W9ZvBFG12k9nzUhfwy5Y2H0Hepx3LvL6bJ/SMoypycAACAPrW0eeiSTYz4IvY1pnv3+T6H1UJg8FABG5KXMj+9LJdim59u2J47ltrQkdfVyGH2HehRfs7ufLv8zpygAACAPrWUeGsctfxgGGwt9Y06e+po8FACG7zdJ+c+QPy74f6b/Pgnx9bL2oVWeK1Gd7Q3j6VCPDrat41WnKwAAIA+tXR76UU49vNzHcm5mlnFNHgoAwxU7hm+FzpNt3ko/N27fhMFmKR91vY2rQ31JUm6HmQlpjGNHJ2uT8l5SvkrKVGg9WXIvvZ7eDOV5y6MqFoXW00KMx5OqAADkoQ3MQ+OwLHdy6qCfOPRUznK2ykORa8o15ZowuCeS8ud5Aphs+XP6vXHYl1n3hhIGgOPqUI8OhvLeXKAclqfn4HzXcZxcaJPq6srmpFxNyneqYixeS8/RY4JxAJCHNiwP3Zaz31ND2odYTslDkWvKNeWack36F+8yvx9ak5v82kd5kH5/yYi3sf01tUslrMdxd6ivzqzrGacybeJrqO1P+MTJg3aF1h3vvAA9BudrVFuhxUk5GmaextmuSsZiRVK+DTOvJmvnAEAe2pQ89EjOPp/vc1nD7JyXhyLXlGvKNWm836UnTqdAJb5m9seQ/7pZe/mfdHmj8FZmXWUcr23cHerRd23r+ovTmdSOTGJyIf2Rbrcq53z9VNXleiopP6Z1FF9x9YTF+APM82n9x0m53lAlACAPbUAeeilnX0/0uaxFBXX3tDwUuaZcU64p16R7v03Kf4f57/r/V2jdtQnpf/+ri+98ni5/WOLYcdcz6yjjWG2T6FA/PKSAiPp4NhPgXMkJcKKjYXhPqdTZntB6SmB6zM51qmRijoXZrygvVCUAIA+taR4a1/0wZx/3DbDM+znL2y8PRa4p10Suyfzinel/C61JIjoFI/EOWdHM5fHvf53n+3H574SZV34GsSOz7OslrdtJdKhvz6zvjFO80R4Ls1+9i0F40diSF3LO1/uqcJZDYfYEWCYsmbz2V5+/DMa6AwB5aD3z0HUF+/fCAMu8OsR8VR4q15RryjXlmjRGNwHI/6UByD91ERC9k36+0/L+2iEg6ta5zDLPlrR+J9GhviTMHUfwEad6Y/0pcz4c7/DZEyH/qR5aPgmzn6bYoEpKo/3cvaTNAwB5aA3z0B0F+7VtgGVeGGL8Lw+Va8o15ZpyTWqvl1fkVve47N+m3+vllb1eLAxzJ6k5VNJ6nkSHekgb4GG9Bkh17cucB/GJgU4Tv8R/ux1m3xVfqxr/4UymHreqktK5GGaP27lYlQCAPLRGeeiLBfuzeYBlnstZ3k15KHJNuSZyTWaL4679PnQ3icuOAdf1u3Q5800q8/t0u7q1JWc5u0pa35PqUM8+aXDeqd848QmRG5nz4GIX31uZlIOhNdnSctX4D59m6vF1VVJK8fW7q8ETLwAgD61nHvp2wb4M8rTk6ZA/RI48FLmmXBO5JqmNSbk8T2AR77j/IW0gh9XQ/iHMvZOfLZfT7evGgZzvbylpnU+qQ/3UEIMiqulAqM6NpzJ7LxgLskrimI3tk2t9qEoAQB5akzz0WME+DPKk5MmCZcpDkWvKNZFrkng/KX+fJ5j4Kin/PKL1x+X+eZ71/z3dzvnkvZb2aEnrfVId6h/mrNcYXM0RX0e9lZOkmJW6N9nXauOkU8tUS+m9lTlue1QJAMhDa5CHnijY/kUjWGa/eYM8VK6JXFOuSa38vkMA8b9J+dcxbcfenMa3vfy+i2XkzUS+oKT1PqkO9Zdz1utCb479Ocf/rGrpSbz7fC8Mb8InxutK23H7JSmrVAkAyEMrnoeOs0O932XWPQ+N+3I0U/bKNeWack25JvUVf+izr9nFO/H/kZTfjHlb4vqOhblPKlzuMiDJvrb3oMT1PqkO9T056z3iMmiMb3OOvwmBuhcTiO+D8R+rbHPm+H2tSgBAHlrxPPR4KP8T6nXPQ09MKL+Xa8o1kWsyQRvbgocYNPxLCbbncltQ1c32LAzDnTRl1CbVob4zZ72nXQKNsK4gKHbXtHuHwtwZ6x9XLZXzTeY4vqJKAEAeWuE89IMw/DHUPw3DHUO97nlo0zvU5ZpyTeSajRXHhut1NvNRmp7t/Q9dfn5pTuM9VeL6nlSH+vac9ZqFuJk/0NPjsdF9kPgwmBymDrLtYHwd71HVAgDy0IrmoXnDqfyablu/8iYlHeRGQd3z0KZ3qMs15ZrINamoFUGHejeez1nvBadPI/wt59ifUi1du5BTf5tUS2XdzBzLj1QJAFDRPHR3yO9Q3zjAMs/mLO+WPLRQ0zvU5ZpyTeSaVNSaoEO930DmotOn9p4oCLK9ftSdTTl1d1W1VNpHYe4rlatVCwBQwTx0W0Gsv3WAZX4WhvtEed3z0CZ3qMs15ZrINamwZUGHer+BjCfU6+9gQZDztKrpypc5dXdYtVTalpxjelS1AAAVzEOXFMT6OwZY5tc5y/tUHlqoyR3qck25JnJNKmxxMClpN/LGrvvM6VN7l3OOe7xLukDVzOvJggBxs6qptHjuP8gc0/j/V6gaAKCCeeidnO3YO8DypnKWt08eWqjJHepyTbkmck0KxJmFd4XWHZV49+x+Ut4ZYHnvpz/499IfnmEN0P8gpxEvq0l1qNd9dnXmeqzgR/o7VdOVozl196BiAWLc1vjKb3x65HxoTRB0L23L4/iYvUxYtSgpryXlUtsy4u/CUxU8thdzju27TnkAkIdWMA89nxPXHBkgdhz2E8d1z0Ob2qEu15RryjXlmrRdDM8l5UBo3TG+V9BA3g2t19t69UHOsq6E1p39QV3NWfbCktbzpDrU9+Ss97jTvvLOFFyng5R7qvUf7WHe0z5fVSS4jeMWXshJ8vptA9YXtLPTs5cvq9jxfS9nP6477QFAHlrBPPStnG041+eyNo4gN6h7HlrnDnW5plxTrinXZJ6TN95FfNhDI/h2Hw1G0cV2YAj7kDcT+cqS1vekOtRfCsN9FZBymBpBkGNs/da4k4MEBZMyPYnU9B39s2lCdbdgfx520VZu7fD96fJ8xY7vzoL92OLUBwB5aMXy0LyhI671uay8zu8z8tCO6tyhLteUa8o15Zp0EF+heDMpu0Prtbr9ofW6RqfA5m89rmNRh2X9MIR9eCdnudtKWt+T6lB/Pxifq0mWdLjmlqieeX1SUHd7Sr7d8emuDTl/X9shUHljnuXd7yIwfqJix3dtwX6ccOoDgDy0gnno33K245E+lnM8Zzm75KEdNXHIF7mmXFOuKddkngDnZoeTelOPyyt6hePBELZ1c85yd5e0XifVoX4yVHt8LnqzveB6u6pqulLU9lX5rvIHobenROLYpb+kn3k9tF5fjsHMR5lEt4qzli8oSNZvO/UBQB5awTz03ZzteKGP5WQ75n8Jgw9hU/c8tIkd6nJNuaZcU67JPJ7uEMh83OOyNrVdMMMeQyuesNk7YodLWqeT6lC/EMozPteWMPxXx8ZVdlbk2j1QsP2nNGvzWtPh+D9S4f3aULBP93OSmqVtyWdeMrYqtJ5WeqbC9XGtoD42uAQAECNPPEaWh/ZmRZg7tE2vE3+uy6mjYexLmfLQUWhih7pcU64p15Rr0oWjBSfCzT6WtSr9AW1fzo9D2s7shBlnS1qfL03oBzc76cVbkoVad6ifK9j+fZq0ee0OxWPAVd3tgn3bmPnc6TC8sUXL6vPQ+2uJACBGHl+MLA8drL7iDYNeht/ITqQXO8JW1CwPHYUmdqjLNeWack25Jl1Y3SFw6nfss2Oh/zvnRbZltu1WSeszb5y9Ud/JXZazztWShVp3qN/s8seMuT4OxTOMV93Zgn17se0zL6d/+6Lmx/lUQV2cdQkAIEYuRYwsD+3N8jD3Sfw3u/zu0pzvHqphHjoKTexQl2vKNeWack26dLHgZDjS5/LaJ4fZP6RtjK+RXK/Aj3XenapRNyYvhHK9ZidZGK1HQvevWzHX+YL6u1SDfXutYN8+bUtcp9KAbkXNj/Pxgrq45hIAQIxcmhhZHtqb7NOvMaZb3sX3suMfXw6Dj51exjx0FJrWoS7XlGvKNeWaDPDDPF1+GiDomF7GmiFuZ3Ysr1dKVo/xjm3e5ATxb6OcufhIZn3bJQu17lDfWbDtX2nKuvJTQf19XoN921ywb39J//3r9P/vbcBxfr3Ddb7QZQCAGLkUMbI8tHfZN6K/nCe22Z7T4fNYTfPQUWhah7pcU64p15Rr0oN4wB8UnAz9dAQ/nn73ypC3M75SdicTPExaDNrWp4HNnQ4X1a30onsqDP/Obnuj/b3TufYOFpxjH6qartwP9X09K7bleTf1Yvv+avq/v2nIcd7boT1+2mUAAPLQCuehr2Rivm/Sfc/mqW9nPvdtGF5nelPy0KZ1qMs15ZpyTbkmPTpTcDL0M6nIvvS7745gO98Ns5/8nuSwL/dD/095xEZn2xC2YVNmuc85lWuvaJKYF1RNV0FA0TV5uib7+G0ofk1z1G/LlMnuDsd6h0sBAOShFc5DoydD68nQ7JOisT7jsBPtNwDiMAyxo3SYD3Y1JQ9tWoe6XFOuKdeUa9KjPWF4r/ZcCKMbWy6Oi9d+J7zpd0rbf/DOOI0b4VbBtbpC1cxraYcfvroExsc77ONHDTrWOzvUwx6XAgDIQ2uSh25ItyXWV+w4jx1b90JraJf4VOy+NAaWh/anaR3qck25plxTrkmPiiafiE9S9zIGUHyFLN6ZGuVEnFvbti8GCysbeszWh9lDyix3GtfeowXX6Q1V05UnOvzwfVLzpPROev40xY4Ox/pllwIAyEPlobXLQ6s8T8Hzck25plxTrkl1XQqDv7JwcEw/CO13xpr6ZPZ3bXWwxenbCEV3Qs+qmoGD7BM12ce1ob4zy/fi+Q7H+h2XAgDIQ+WhtctDdajLNeWack25JhNRNAHFkS6/H1+Di3eor45hWxdnfsibNk5R++zubzl1G+NQwTX6hqoR5LS5F/LHtRPktMpRlwIAyEPlobXLQ3WoyzXlmnJNuSYT8XTBCdHtLOlvpJ9/bUzbG1/ru5mu85ekrGrIcXqu7dgcc9o2yvmCa9QbCt1Z3+GH79Ma7ednBfu4ukHHulOQc8SlAADyUHlo7fJQHepyTbmmXFOuycTczTkh4lh0i+f5Xnwq4EYaWCwa4/Y+lZTbbQHX0pofn3Vp0Bb397jTtXHuFFyfC1RNV5aF+k8UExU9XbK7Qcd6e4djvc+lAADyUHlo7fJQHepyTbmmXFOuycScKzgpts/zvbfSz709gW2Owcz0bNR/Cr1NXlMlq9JgMe7nB07Vxnms4Nr8VtV0bWGHH746jYH5Qaj/q4bz6TTz+osuBQCQh8pD5aFdOBHq3Tkq15RryjXlmgzJ/oKT4lCH78SZ2ePd6niHflJ35uOP/I/ptl6oYTCzOg1i4thUZg1uphf8cA3F/YJ6PFeT/dvU4cf9+wYd510d6mGnywAA5KHyUHloF5rSoS7XlGvKNeWaDGhdwUlxvsN33g/lmJQkBlGn0235ItTntbsNYWaSnaecoo11OHi1ahiuFNTjhRrs25Kk/NThx72b16br4sUO9WAcSACQh8pD5aHdaEqHulxTrinXlGsyBLdzTorbBZ9dk5QHSbkexjtmXSfx7mocQ++zGhyLFUmZCq1JX6oSmFV57Loy300smvzjcU1WT4peJ75ag337OMxMjvVl6O+16bp4ucN1vtRlAIAYuZQxsjxUHlo2TelQl2vKNeWack2G4GzBibGsw2f3l2wflqVBVh08KVnQoR7yJ2q6q7nqWdEkKlWvyy2Z83hv6P216Tr5qGD/77kEABAjlzZGlofKQ8umKR3qck25plxTrskQvBK6u9v0TPr3H1UZkoWRWhV6fwWWfJ0mEKnqDPbxLvi1MHucw6LXpr9oyHE+WbD/X7kEABAjlzZGlodSNk3oUJdryjXlmnJNhuTJgpMjOzbdD+nft6kyJAsjVTRJzEGnW8+WdTj+VX2l8ZMw8yrhkra/T+Xs4/0KB3O9OF9wjI+4BAAQI5c2RpaHUjZN6FCXa8o15ZpyTYboXs7Jcabt319N/3ZRVSFZGLkPQrPHKBu272tUn8+HmUlg1mf+rWgMv40NOMbfFez7C05/AMTIpY6R5aGUSRM61OWack25plyTIcq74/JT+m+PhtZEBPGiWqeqYOQuFDTYi1VNXz4sqM9XK7YfsS2+mW772zn//kaf+7k5KY9V/BjfD/kzz5skBgDkodCtJnSoyzXlmnJNuSZD9G7BxRFnUD+e/u8PVROMRd6TOsaM7N8zBe1b1YLj6cm4isZqe7ZgP890WOba0Hp971iFj+/ygv3+2qkPAPJQ6EETOtTlmnJNuaZckyHaXnCSvJ3+N96pcvcFRm9NwbV4StUM5FpOnX5Xoe3fk25zfEqr6A5/HL/uQc5+3uzw+UtJuRFa4//V7ffrVac9AMhDoQd171CXa8o15ZpyTYZsSeg8jt4eVQRjsavgGnypAfseXzM7HFpPKg3beyH/Na2FFaiXOKHN9CQw843T9lXB+ZP3mvRHoR4TfB0oOLbLNScAIA+FHtS9Q12uKdeUa8o1GYFrBRfHFyXYth2hNZZefD3pvJOXGjtScB0+UeN9XpoGNlMjDFpXpT98ZZss5pHQep35emi9Zrc58++PtbXNn3SxvPcLzp/3Mp97Mf37OF6/G3X7/XnO/p7TlACAPFQeSo/q3qEu15RryjXlmozA2ZwT5W5SVk94u1bnNE7fOlzU1Bc51+FUTfc1jo35ZlJujylozWvjjky4Di7mbNOXofV0QHyC5Of0b1dCdxMFbSkIcu6nAVR89e619G8/hNFPPjTq9rvo1cNNmhIAkIfKQ+lR3TvU5ZpyTbmmXJMRyHtN5c0SbNfegov2KYeMGsqbQfpMzfYx/jC9Elp3ysc5gcuGnHVdm3CQ92sXJY47t7KHur3TxTJvjylJHXX7vTVn2X/RjACAPFQeSh/q3qEu15RryjXlmozA7syJcqkk21V0kTzrkFEzjxec6/trtI/x9a+r8/wAjzJozbtLP6k7zN0EObeS8mSPy/1gnmVOjXGfR91+n/DbAADyUHkoI4wt69KhLteUa8o15ZqMyM4w+xW7tSVu+OOrKQscMmqeTEyXlTXYt/hDfSUNYLak12+cvOSXMQc5T+Ws78QE6+V0h2Dkap/tcJxw50bBMuMs7E/XpP1elP5WtS/7gmYEAOSh8lD6VOcOdbmmXFOuKddkRPa3nSivlGzbXg8zYxfFC2S9w0UNHc35QbhSk31bE/InCDk2gaD1eGZ9sW1ZMaF6iTO/x0ly/hZar2DGyVS+S8rb6Y94v2JgHMfxm0qXG5d/KLQmpqlL+/16mDt23xrNCADIQ+Wh9KnOHepyTbmmXFOuyYh8mZ4on5d0++IFv9ZhogHXYHs5VPN9fnkCQU68q56dnOYjp1+l2u+4vOy4iG+pZgCQh8pDGUCdO9TlmnJNuaZckxF4Jsy8orFcdcDYxdeS8iaJeaLm+713QkHrrjD3yQF3nKvjYOb4faVKAEAeCgOqa4e6XFOuiVyTEYivZVxLT5TNqgMmIm9W8O8bsN+TCnKi7JhyxkSrhjWZhCBOprNCtQCAPBQGFCcc3JcpdTg35ZpyTeSajMBn6YlyQFXAxLyW82P/hiBnpJaGubPA73Eqlt6lMHssu2dUCQDIQwG5plwTuSbj8mZ6opxXFTBR58Lc18KWCXJGLs4M3j77+52krHY6ltb7mXNltyoBAHkoINeUayLXZFw2h5lXfZaqDpiYOKbdvUzjfbwh+z7pICd6LszMDB5LnPl8sdOydLJjEb6iSgBAHgrINeWayDUZl1WhNRZQLCsrss1xtuTtSVno8FEzW3N+6NcJcsZqZ2YbzjotS9V+x/Es28eye02VAoA8VB4Kck25plxTrsm4xKcA4tMAU6E1OUXZLEi3K94h+jC0XgOcSk/suw4fFbE+KUeTcjjMP6P3J5kf2FMNqqeyBDnRjswP6UdO41K030+FmVclHwZjDwKAPFQeilxTrinXlGvKNRniyRXHaFrS4TPxjs2X6YW8pWTb/2x6EfzaoZxxmKmAeC63v9b1S4dAJ16v7a/gxe81aVy1MgU50XNh9jh37zmdJ9p+x2ThVtt1tEVVA4A8VB6KXFOuKdeUa8o1GYY4Dt2NtpMpBivLM5+J4zRdTBvRbSUNxOJTC/H1o5fC3HG+YtnvUFMBX+ecu0cLPvtW5nMHG1ZXZQtyQpoQts/IfsgpPZH2e1NbwPljUtaqZgCQh8pDkWvKNeWack25JsMQZ2e+k3NCXU8DnHjybUzK5fTE21aR/bqQs0+rHG4qIK+BP53zuSWZBCS+Atu0sRnLGORMt6tn2rbphNN6rO339rbr6EQwcQ8AyEPloSDXlGsi12SIdobOrz5Ml/gqwzMV2q8bme3/yaGmIvISi7xZoj8Ms1/Va+Jd0bIGOdP2hJk71585tcfSfr/c9pu1S1UCgDxUHgpyTbkmck2GbWsXQcyVUK276o/m7IO7dlTFpznn78IOP+7x7ujmhtZV2YOc6fYoTuazz6k9lvY7jpF3Ol0OACAPlYeCXFOuiVyToYuv0n1bEMDEWWrjRAeLKrZPu3L25QWHmoqIk8JMZc7fl9N/i5PAtD8tcCtt1JuqCkEO2m8AQB4Kck25JtpoamZZ2nD+HFozp8dx6z4O1Z3B+VhOQLbMYaZCsjN455U4OdPKhteTIKd+tN8AIA+Vh4JcU66JNhrG7ErmIrmkSqig+BrRofR8vpeWOIN0fCVpo+oR5Gi/AQDEMSDXlGuijYZBLclp9A6rFhDkoP0GABDHAHJNbbQ2GmbbkXORbFEtIMhB+w0AII4B5JraaG00zPZh5gJ5EFoT3gCCHLTfAADiGECuqY3WRkObbzIXyeeqBAQ5aL8BAMQxgFxTG62NhtkWhtYsve0XyRuqBQQ5aL8BAMQxgFxTG62Nhtm25TR4T6oWEOSg/QYAEMcAck1ttDYaZns3c4HcViUgyEH7DQAgjgHkmtpobTTMdTFzkZxWJSDIQfsNACCOAeSa2mhtNMwWZ+d9kLlIXlQtIMhB+w0AII4B5JraaG00zLYhp7F7TLWAIAftNwCAOAaQa2qjtdEw277MBfJDzme2J2W1qgJBDtpvAABxDCDX1EZro2myk5mL5Ejm39cm5U5S1qsqqI2XBDnabwAAcQwg10QbDb37JnORbGv7t0eS8rekHFZNUCvv5AQ5p1SL9hsAQBwDyDW10dpo6Gwqc5EsTP++JClfh9ZrHQtVE9TK5zlBzheqRfsNACCOAeSa2mhtNHSWbehWJmVdUi6nF9DjqghqZWNSHuZc+/FvT6ge7TcAgDgGkGtqo7XRUGwq50LJe6UDqK4FoTW2WXz97k6Ha/5WUl5PylPpd9B+AwCIYwC5pjZaGw1tzuRcHPHC2a5qoBbud/ghnK888GOp/QYAEMcAck1ttDYaZjwWWuMfxYbwdlKOJ2WNagHQfgMAiGMAtNH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oYGdSDo5pXc8m5UhSvkrKVFIepGUq/duHSXm6z2UvSsqppKx3SAEAAGqXTxZ5NCmHk/LuAMuQTwIAXQUdp5Pya1L2j3hdsSP9SrqubsqlpDzZ4zoWJ+VsUh4m5ZDDCwAAUIt8ssjS0OpEn0q34+QAy5JPAgAdbUrK9dB6OnzniNd1IHTfkd5eYiCzr4/1vZ9+/+ukLHeoAQAAKptP5olPk7+ZlNuZHPLkEJYtnwQA5tgbZoZa2TbidR0M/XWmt5d+OtXfTr/7c1JWO+QAAACVyyezFiTlldDqzM/LHU8OaT3ySQDg/3u3LdjYMeJ17Whb193QGh99c2g9TTAdDK1Myu6kXAydn1R/so/1T3fm30rK4w49AABAZfLJrBeTcjV0fhjr5BDXJ58EAP4xDtx0oPHGiNf1SBp4xHVdDq2O8/nEcdZvhOIx1fvxafr9uNxVTgEAAIDS55Pt4sNVcT6u2Fm+JbQezFqXlF/CaDvU5ZMAMEb/npQ/pv8tizdGGGTkOZyuKz5B8EgP34tBys2Q36m+sY/tWBhaHfrx+z8kZZnTEwAAkE+WOp9stybkj2V+LIy+Q10+CQBj8FLmB/2lEmzT823bE8eAWzri9S0JM7Osb+jj+ztCfof6R31uT3w97366jM+cogAAgHyytPlkt14Oo+9Ql08CwAj9Jin/GfI7gv8z/fdJiE98t78K99wYg8DjAyzju5x6/NMAy2ufHPVVpysAACCfLGU+2a29YTwd6vJJABjRD/mt0HlylFvp58btm7Zt+HxM6zwXWjO+rxxgGW/l1OGdAZYXn5q/HWYmSDX+HZ2sTcp7SfkqtN62iE+k3EuvpzdDeZ7KqYo4EfFq1TA2T6oCtIvaRbSLyCcrnE/2Um/j6lCXTyI2EhuJjWBInkjKn+cJfLLlz+n3xmFfZt0bxrTe+CPy6YDLeD6n7qYGXObBEgeDlMPyNAif7zqOkxJtUl1d2Rxacyl8pyrG4rX0HD0miEe7qF1Eu4h8sqL5ZLfG2aEun0RsJDYSG8GA4t3p90PrKexf+ygP0u8vGfE2tk/ueWlMdbMiXe/GAZfzWBjuE+rR6szynnEq0ya+vtr+ZFCcdGhXaN0pj7aFuTd41qi2QouTcjTMPMWzXZWMrQ3+Nq33a9o5tIvaRbSLyCcrlk/2Ytwd6vJJxEZiI7ER9Ol36QnXKcCJHb9/TP/b6XP/ky5vFLJDplRtnLelOfX19RCW2z42+1+czqR2ZBKaC+mPe7tVOefkp6ou11NJ+TGto/hqrCczxh+Ynk/r/2FS3lAlaBe1i9pF7SLyyRrmk+PuUJdPio3ERmIjsRH06LdJ+e8w/9MC/xVad3tC+t//6uI7n6fLH5YFSbmeWUfVxnhbnlNPnwxhuYczy3zaqd14z2YCoys5gVF0NAx/GKI62hNaTxdMj/W5TpVMzLG2c/VUUhaqErSL2kXtonYR+WSN8slJdKjLJ8VGYiOxkdgIuhBf3fm30BoXvFMQE++sFc14Hv/+13m+H5f/Tph5VWgQOzLLvl7Bet+aU0cvDGG52zPLPOMUb7THwuxX9uKd2aIxKS/knJP3VeEsh8LsibNMdDJ5R9qOyZfBGHloF7WLaBeRT9Ynn5xEh7p8UmwkNhIbiY1gHt0ELv+XBi7/1EUg9U76+U7L+2uHQKpb5zLLPFvBut+T8yM0jOBwSZg7/uAjTvXG+lPmfDje4bMnQv7TQLR8EmY/hbFBlZRG+7l7SZuHdlG7iHYR+WRN8slJdKjLJ8VGYiOxkdgICvTyat3qHpf92/R7vbzq14uFYe7kNocq3tBOzz48LFOZZe9zyjfSvsx5EJ806DRhTPy322H23fS1qvEfzmTqcasqKZ2LYfZ4n4tVCdpF7aJ2UbuIfLLi+eQkOtTlk2IjsZHYSGwEGXGsuN+H7iZ/2THgun6XLme+yWh+n25Xt7bkLGdXBY/Fzz38aPUq+xrWead+48QnS25kzoOLXXxvZVIOhtYkTctV4z98mqnH11VJKcXX9q4GT8qgXdQuol1EPlmffHJSHerySbGR2EhsJDaC1MakXJ4nIIl36v+QNqzDaqD/EOY+AZAtl9Pt68aBnO9vqdix2BRG93R6dCrMHW+QZjkQ6nHjadLeC8aQrJI41uP9tuP1oSpBu6hd1C5qF5FPVjifnFSHunxSbITYSGwEifeT8vd5gpCvkvLPI1p/XO6f51n/39PtnM+5nO8+WrHjcbJt238ZwfZ/mFNHxu5qjvga662c5MZs1r15McydrGqZaim9tzLHbY8qQbuoXdQuaheRT1Y0n5xUh7p8UmyE2EhsBKH1GlxR4PG/SfnXMQYEtzpsy++7WMbVnO8tqNCxiEO7PGzb9hdHsI6Xc+pIA9Ec+3OO/1nV0pN41/pepg63qZbKuBJm37Rc1fD6iO3/0UzZq13ULmoXtYsgnyx9PjmpDvW655NiI7GR2AixEV2JAUL29bx4B/8/kvKbMW9LXN+xMPcJh8tdBjLZ1/0eVOxYnB/DD9aenB/HIy6Dxvg25/ibSKh7i5LyfTBuZJVtzhy/rxteHycmlIxrF7WLaBeRT8onBzOpDvW655NiI7GR2AixEV3b2BZ0xGDjX0qwPZfbgrFutmdhTqNfpfHctrdtd3wyYlSvAu3MqafTLoFGWBfyn9Zxt7V7h8Lcme4fVy2V803mOL7S4LpoetKoXdQuol1EPlnVfHJSHep1zyfFRmIjsRFiI3oSx5TrdRb0UZqeJf4PXX5+aU6jP1WRuo/j8t0MM6+TjLKx3Z5TT2YvbuYP+/Q4bnQfXD4MJpWpg2w7OIr5KiSN2kXtItpF5JPyyVGaVId63fNJsZHYSGyE2IhGWRGq26H+pzDzSuFzI17X8zn1dMHp0wh/yzn2p1RL1y7k1N8m1VJZNzPH8qOG1kPTk0btonYR7SJUNZ+cVId63fNJsZHYSGyE2IhGWROq2aH+Xtv27pxQAHTR6VN7T4T8V/e8ttSdTTl1d1W1VNpHYe6rmKsbWA9NThq1i9pFtItQ5XyyTB3qdconxUZiI7ERYiMaZVmoXod6+4Qu+8e0Tk+oN9PBguDoaVXTlS9z6u6waqm0LTnH9GgD66HJSaN2UbuIdhGqnE96Ql1sJDYSGyE2goEtDtWaRGZrmJlF/sAY15s35t1nTp/au5xz3OPd1QWqZl5PFgSWm1VNpS1oa4OnS/z/KxpWD01OGrWL2kW0i1DlfLJMY6jXKZ8UG4mNxEaIjRiaOEnmrtC6ExPvut1PyjsDLC9OWHMnDVDiD9awBvZ/kNP4l1F8FWgqTGYMprrPys5cjxX8uH+narpyNKfuHlQssIzbGm/ixadOzofWxEL30rb8bGhNwtWtRUl5LSmX2pYRfxeequCxvZhzbN9t2Pnd1KRRu6hd1C5qF5FPVjmfjCbVoV73fFJsJDYSG4mNxEb0fRHFiTHjU9OfpSd/XsN6N7Rei+vVBznLuhJaTwQM6mrOsheWrH7juGS/hMlN7rEnp46OO+0r70zBdTpIuada/9Ee3smpm68qEhTH8Q4v5CSH/bYB6wva2elZz5dV7Pi+l7Mf1xt2jtc5adQuahe1i9pF5JN1zCenTapDve75pNhIbCQ2EhuJjehJPOnj3ceHPTSeb/fR0BRdpMMY9uRsznJXlqiO4+QF07MET2qcuZdy6miv07/ypkYQHBlbP4QdAwYTk/JZup3TTwLEtvFcmrjm7c/DLtrKrR2+P12er9jx3VmwH1sadI7XOWnULmoXtYvaReSTdcsn202qQ73u+aTYSGwkNhIbiY3oSXz14s2k7A6t1/HiJJnn5wmI/tbjOhZ1WNYPQ9iHd3KWu60k9bs8KT+l2/R1GM4TFP14PxjXq0mWdLjmlqieeX1SUHd7Sr7d8amwDTl/X9shwHljnuXd7yKgfqJix3dtwX6caNA53sTXmrWL2kXtonYR+WQV88msSXWo1z2fFBuJjcRGYiOxEUMLjG52uBg29bi8olc/HgxhWzfnLHd3CerwkaR8H2bGIFs24PH4eoDvnwzVHteL3mwvuN6uqpquFLV9Vb4b/UHo7emSOObp9DBVr4fWa88xCPookyBXcbbzBQVJ/u0GneNNTBq1i9pF7aJ2Eflk1fLJPJPqUK97Pik2EhuJjcRGYiOG5ukOAdDHPS5rU9uFNuyxt+KJnr2TdnjCdRfv6H6dbsvPofWker9ioxTHB3xzgGVcCOUZ12tLGP4rZ+MqOyty7R4o2P5TmrV5relw/B+p8H5tKNin+znJ0NK2pPWFnGWtCq0n0J6pcH1cK6iPDQ05z5uYNGoXtYvaRe2iWHf8sa58cvgm1aFepnxSbCQ2EhuJjcRGlN7RghPoZh/LWpX+8LYv58chbWd2oo2zE6yz2NB80VZPg46/F3/Q4hMAgzzhnp0s4y1JRq071M8VbP8+Tdq8dofiseOq7nbBvm3MfO50GN6YpGX1eej9dUZJY7VpF7WL2kXtolh3MrGufHK4XprQb3iZ8kmxkdhIbCQ2EhtReqs7BFz9jpl2rG0Zp4e0ndsy23ZrgnU2HYzFJyie7HMZcZzAOGnDl+myPhlge5blHLvVkoxad6jf7PJHkLk+DsUzk1fd2YJ9e7HtMy+nf/ui5sf5VEFdnG3Ied7EpFG7qF3ULmoXxbqTiXXlk8OVN977qJ8oLls+KTYSG4mNxEZiIyrhYsFJdKTP5bVPKrN/SNsYnwq/XoIf+eMjCm4H+VF7IZTr9TxJxmg9Erp/TYu5zhfU36Ua7NtrBfv2aVvCO5UGgitqfpyL2uprDTnPm5Y0ahe1i9pF7aJYd7KxrnxyePKemBx1p1bZ8kmxkdhIbCQ2EhtRCUWvs/w0QLAyvYw1Q9zO7Bhgr4y5ng6NKLD9bsDtOpJZ3nZJRq071HcWbPtXmrKu/FRQf5/XYN82F+zbX9J/n573YW8DjvPrHa7zhQ3Y/6YljdpF7aJ2Ubso1p1srCufHI74kFXeJHnxb0+McL1lyyfFRmIjsZHYSGxEJcQT5UHBSdTPD/fj6XevDHk746to7WO7fTnGOnpjhIHtoGOYtTf23zuda+9gwXn0oarpyv1Q39e6FhYkYbF9fzX939805Djv7dDmPt2A/W9a0qhd1C5qF7WLyCfLnk8WiTcP1ofWUC93OlyncYia2PnzVBj+E8ZNyCfFRmIjsZHYSGzESJwpOIn6mYxkX/rdd0ewne+G2Xfqx/Ga3sYwus70+BrNogG2bVNmec85lWuvaHKZF1RNV8FD0bV4uib7+G0ofr1z1E83lcnuDsd6RwP2v2lJo3ZRu6hd1C4inyxzPlnk/gB5ZOz82jaEbWhKPik2EhuJjcRGYiNGYk8Y3itBF8LoxqSLnc/td9Cbfoe1/YfyjNO4EW4VXKsrVM28lnb4waxLQN1pnoePGnSsd3aohz0N2P+mJY3aRe2idlG7iHxSPimfFBuJjcRGYiOxEWNXNGlFvPPdy9hBj4XWHa1RTpyytW377iVlZUOP2fow+xXA5U7j2nu04Dq9oWq68kSHH8xPap7M3knPn6bY0eFYv1yyba3yWLzPaxe1i9pF7SLIJ+WTYiOxkdhIbCQ2oskuhcFfdTg4ph+S9jtqTX0y+7u2Otji9G2EojuoZ1XNwMH5iZrs49pQ3xnpe/F8h2P9ToXOS0mjdlG7qF1sYruIfFI+2ex8UmwkNhIbiY3ERlRK0cQVR7r8fnx9Lt7ZvjqGbV2cCQCaNr7RO2GwcQmppkMF1+gbqkZw1OZeyB8PT3DUKkcrdF5KGrWL2kXtYhPbReST8slm55NiI7GR2EhsJDaiUp4uOJG6nV39jfTzr41pe+PrgDfDzOSeqxpynJ5rOzbHnLaNcr7gGvWGQnfWd/jB/LRG+/lZwT6ubtCx7hQcHSnZtkoatYvaRe2idhH5pHxSPik2EhuJjcRGYiMq7G7OiRTHsFs8z/fi0wQ30oBk0Ri396mk3G4L1JbW/PisS4O9uL/Hna6Nc6fg+lygarqyLNR/gpmo6KmU3Q061ts7HOt9ksZaJY3aRe2idrF+7SLySflks/NJsZHYSGwkNhIbUTnnCk6m7fN87630c29PYJtjEDQ9i/WfQm+T3lTJqjTIjPv5gVO1cR4ruDa/VTVdW9jhB7NOY2d+EOr/iuJ8Os3Y/mID9v9EzRMA7aJ2UbuoXUQ+KZ+UT4qNxEZiI7GR2IjS2F9wMh3q8J04o3u8yx3v7E/qjn4MDn5Mt/VCDYOg1WnwE8e0MttwM73gB28o7hfU47ma7N+mDkHB9w06zrs61MNOSaN2Ee2idrFx7SLySflks/NJsRFiI7GR2IiRWldwMp3v8J33QzkmM4nB1+l0W74I9Xldb0OYmZznKadoYx0OXskahisF9XihBvu2JCk/dQgKunndui5e7FAPTRg/silJo3ZRu6hd1C4in5RPyifFRmIjsZHYSGxEKdzOOZluF3x2TVIeJOV6GO9Yd53Eu7Jx7L3PanAsViRlKrQmi6lKQFflMe/KfBeyaNKQxzVZPSl6DflqDfbt4zAzqdaXob/Xrevi5Q7X+dIG7H9TkkbtonZRu6hdFOuWM9aVT8onxUZiI7GR2EhsROOcLTihlnX47P6S7cOyNDirgyclGTrUQ/4ET3c1Vz0rmnyl6nW5JXMe7w29v25dJx8V7P89SWOtaBe1i9pF7aJYt5yxrnxSPik2EhuJjcRGYiMa55XQ3V2qZ9K//6jKkGSM1KrQ+6uz5Os08ciCiu5TvHt+LcweH7HodesvGnKcTxbs/1eSxtrQLmoXtYvaRbFueWNd+SRiI7GR2EhsJDaicZ4sOKmyY9r9kP59mypDkjFSRZPLHHS69WxZh+Nf1VchPwkzryAuafv7VM4+3q9wENiL8wXH+IiksTa0i9pF7aJ2Uaxb3lhXPonYSGwkNhIbiY1opHs5J9WZtn9/Nf3bRVWFJGPkPgjNHtts2L6vUX0+H2Ymj1mf+beisf82NuAYf1ew7y9IGmtDu6hd1C5qF8W65Y515ZOIjcRGYiOxkdiIxsm7U/NT+m+PhtYEBvFiXKeqYOQuFDT0i1VNXz4sqM9XK7YfsS2+mW772zn//kaf+7k5KY9V/BjfD/kz1jdlcpkmJI3aRe2idlG7iHwSxEZiI7GR2EhsRKm8W3BRxZnXj6f/+0PVBGOR94SPsSb790xB+1a1oHp6Eq+iMd6eLdjPMx2WuTa0Xvs7VuHju7xgv7+WNGoX0S5qFxvbLiKfpNnERoiNxEZiI8Zie8HJ9Xb633iHy10bGL01BdfiKVUzkGs5dfpdhbZ/T7rN8emuoicD4rh3D3L282aHz19Kyo3QGjewbr9frzbo/K570qhd1C5qF7WLyCdBbCQ2EhuJjcRGlM6S0Hn8vT2qCMZiV8E1+FID9j2+nnY4tJ5wGrb3Qv7rXQsrUC9xIpzpyWPmG9/tq4LzJ+/16o9CPSYGO1BwbJdLGrWLFRKfFjqSXsNTaaLzIP3f8W/xqc6ntYvaRe0i8kkQG4mNxEZiI7ER5XKt4KL6ogTbtiO0xuCLrzWdd9JTY0cKrsMnarzP8Wmld9sCgFEEu6vSH8yyTTLzSGi9Bn09tF7P25z598fa2uZPulje+wXnz3uZz72Y/n0cr+2Nuv3+PGd/z0kaa5U01rldjMnildD9BIPxCaEntYvaRe0i8kn5JGIjsZHYSGwkNqIczuacYHeTsnrC27U6p1H71uGipr7IuQ6narqvcUzNN5Nye0zBbl4bd2TCdXAxZ5u+DK2nCuKTJz+nf4tBZTcTDG0pCI7up4FXfGXvtfRvP4TRT1o06va76JXFTZLGWiWNdW0XD/SQLGafptmnXdQuaheRT8onERuJjcRGYiOxEZOX93rLmyXYrr0FF/tTDhk1lDfz9Jma7WP8QXsltO6wj3Pilw0567o2wXpY1GWAGMerW9lD3d7pYpm3x5Tcjrr93pqz7L9IGmuXNNaxXTzYZ8LYXoaROGoXtYsgn0RsJDYSG4mNxEYwgN1h7qszZVB0cT3rkFEzjxec6/trtI/xtbGr8/xwjzLYzbu7P6k7090ER7dC768wfjDPMqfGuM+jbr9P+G2ofdJYx3ZxR5j95GYcA3Rz2iZMJzkr07jsYuj8NNYwXnHWLmoXQT6J2EhsJDYSG4mNoE87M43Y2hL/YPycNqpQ5yRkuqyswb7FH/graSC7Jb1+46Qnv4w52H0qZ30nJlgvpzsEMVf7bIfj5K43CpYZZ29/eoz7N8r2e1H6W9W+7AuSxtoljXVrFx9Jk564D5e73I9nO1zTw+is0i5qF0E+idhIbCQ2EhuJjaBP+9tOsFdKtm2vh5kxj+KFtd7hooaO5vyQXKnJvq0J+ROLHJtAsHs8s77YtqyYUL3EGePjhKx/C61XN+MkLN8l5e0w80RGP2IgGsf/m0qXG5d/KA1Y69J+vx7mjvm3RtJYu6Sxbu3i4bbkp5frcVWa3OQlPRu1i9pF7SLySfkkYiOxkdhIbCQ2YjK+TE+wz0u6fbGhWOsw0YBrsL0cqvk+vzyBYDfejc9OhPqR069S7XdcXnYM/rckjbVMGuvULi5JE5a4Dxv6+P6OgqRxGO2XdlG7CPJJxEZiI7GR2EhsBD16Jsy82rFcdcDYxdeZ8iaXeaLm+713QsHurjD3iQN3qqsjO2nRV5LGWiaNdWsXX0q3//gAy/gupz7+pF1Eu4h8EsRGYiOxEWIjxiu+znEtPcE2qw6YiLzZxL9vwH5PqkM9yo5FZyy1aliTSSTimIsrGl4ncRzJfZlSh9/zurWL59JEbJAxTt/KqZM72kXtonYR+SSIjcRGYiPERozXZ+kJdkBVwMS8lhMIvNGA/Z5kh/rS0Bqrr33de5yKpXcpzB4D7xlVol2siDje5acDLuP5nDqZ0i5qF7WLyCdBbCQ2EhshNmJ83kxPsPOqAibqXJj7OtmyBuz3JDvUozij+C9h9tMMq52OpfV+5lzZrUq0ixURn4iJwyAMOknWY2G0T2FpF7WLIJ8EsZHYSGwkNoIONoeZV4SWqg6YmDgW3r1Mo3+8Ifs+6Q716LkwM6N4LHEcvsVOy9LJjmH4iirRLjbQ0pw282vtonZRu4h8EsRGYiOxEWIjRm9VaI0hFMvKimxznGV5e1IWOnzUzNacIGBdQ/a9DB3q0c7MNpx1Wpaq/Y7jYLaPgfeaKtUuNtTynHr5RLuoXdQuIp+UTyI2EhuJjcRGYiNGK97Bi08RxHGlNpRw+xak2xXvLH0YWq8PTqUXxF2Hj4pYn5SjSTkc5p8J/JPMD/OpBtVTWTrUox2ZH+CPnMalaL+fCjOvWD4MxizULkqms23mC9pF7aJqRj4pn0RsJDYSG4mNxEb0f1LGsZ2WdPhMvNPzZdoAbCnZ9j+bXjy/dihnHGYqIJ7L7a+D/dIhQIrXa/ure/F7TRqPrUwd6tFzYfb4eO85nSfafsck41bbdbRFVWsXG25P5rqK8dwi7aJ2EeST8knERmIjsZHYSGxE7+L4dTfaTsIY5CzPfCaO73QxbXy3lTSAi087xNeWXgpzxweLZb9DTQV8nXPuHi347FuZzx1sWF2VrUM9pIlk+0zuh5zSE2m/N7UFqj8mZa1q1i4y5+m0Y9pF7SLIJ+WTiI3ERmIjsZHYiN7FWZ3v5JyI19PAKJ60cebky+kJu60i+3UhZ59WOdxUQN4Pw+mczy3JJC7x1dmmjelYxg716Xb1TNs2nXBaj7X93t52HZ0IJvzRLjLt57a6ia+zrhnjurWL2kXkk/JJEBuJjcRGYiNqY2fo/MrEdImvQDxTof26kdn+nxxqKiIvIcmbXfrDMPsVvybeTS1rh/q0PWHmjvdnTu2xtN8vt/1m7VKV2kVV9/9tCpN5Aku7qF1EPimfBLGR2EhsJDaidrZ2EfxcCdW6G/9ozj6420dVfJpz/mafImjvSI53VTc3tK7K3qE+3R7FVwn3ObXH0n7HsfVOp8tBu8iMk5mE+tEJX+faRe0i8kn5JIiNxEZiI7ERlRVfwfu2IPD5f+3dD6gd1bko8EXICyGEULEhDamkSJC8EESwwRu8okKQICE3SMWKFZ+kBGlFRATrsyGVIPqsWLE+i4Qg4gvhecUrabABkVwJEqSSBiuxWMQnInkhoOHoiyHm4lure87NPrNn9p5zzv478/vBh/GcPfvM/vaeP9+3Z9ZKt7ykCRIWTdhrujUMd6Zm6Kd0m9lU7vN7d/a7NHlM+1UGp7KDQVNNQkMd+2/sF8chfxfacnSHlNgvgnrSdodzI+dGzo2cG8H8LMt2uGn8qDSrcRrv7tkwuTM/P19wIrfM28wEyc/8XRRpUqdVDc+Thnr92H9jv9h/r7Xl6BXpsF8E9aTtDudGzo2cGzk3AvKO5zauo1LCBEq3Hz2afZ7PZpFmnk63Mm2Qnn/QULf/xn7RfrG7LW3b00eKDftFwHaHcyPnRs6N7KOBvCWhs8H2mLRALWmo238D3Yvsk+Hi2KBXSIn9ImC7A+dGzo3so4G8rQUb1yZpgVrSULf/Bsq9mW1H50PrtnDsFwHbHTg3cm5kHw10eCq3YaUd5QJpgVrSULf/BortbtuWtkmH/SJguwPnRs6N7KOBMkdyG9cBKYHa0lC3/wY63d62He2QDvtFwHYHzo2cG9lHA2UWhtbsvu0b1/3SArWloW7/Dcx0U2hdqZO2oUekw34RsN2BcyPnRvbRQDebQ2dzbb20QG1pqNt/AxdtjDGVbT9PS4f9ImC7A+dGzo3so4FeduY2rNNSArWmoW7/DbSsi/FFtv28LB32i4DtDpwbOTeyjwaqeCO3ce2TEqg1DXX7byCE1TFOZtvOQemwXwRsd+DcyLmRfTRQRZrV93xu47pDWqDWNNTtv6Hplsf4ONtu3o6xWErsFwHbHTg3cm5kHw1UcXXobKytlBaoNQ11+29osktivJ9tM8diLJvHc12ZFZ3YL4LtznYHzo2cG9lHQ0Nsz21YHxQ8Zkto3foD1IOGuv03NNWSrMhL28wnoXU11lwtjHE8xgPSar8ItjvbHTg3cm5kHw3N8VJu43om9/s1Mc7EuEqqoDbuChrq9t/QPOmW10PZ9pLGB101z+dLE3WlW2iXSa39ItjubHfg3Mi5kX00NMeR3Ma1ue136bafv8V4TJqgVh4OnQ11M7jbf0Pd7c+2lS9irJ/jcyyKcXOMt7Ln2iut9otgu7PdgXMj50b20dAsU7mNa2H28+nbfj5o+xlQDwdCZ0P9kLTYf0ONvVCw3+tHbJBa+0Ww3dnuwLmRcyP7aGiW/M4v3eKzNsZ72YZ3hRRBraQTnAsF23762Trpsf+GGnp0QAXjMam1XwRsd+DcyLmRfTQ0z1SXneFm6YFaSGPjpTHR0lAvZ7ps86di3BdaM7MvkDb7b6iB+wdUMKbYLr32i4DtDpwbOTeyj4bm2V+wUaUNbovUQC2cm8cJ0XkHWftvmGAbBlgwprFGF0mx/SJguwPnRs6N7KOheVaG1rhJqel2OrTG0bpcWgDsvwHsFwHbHYB9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NufYz9MaZinI9xPMb90gIAAAAAABfdGuNCjO8K4lCMhVIEAAAAAEDTrQutK9K/6xJPSBMAAAAAAE33QujeTE9xNsYCqQIAAAAAoMnSkC7fVYj1UgUAAAAAQJNVbaivlSoAAAAAAJpsb+jdTJ8KhnwBAAAAAKDhNobeDfXd0gQAAAAAAK2GeVkz/e0Yi6UIAAAAAABatsZ4K8bZGOdjnIjxSDDUCwAAAAAAAAAAAAAAAAAAAAAAAAAAAAAAAAAAAAAAAAAAAAAAAAAAAAAAAAAAAAAAAAAAAAAAAAAAAAAAAAAAAAAAAAAAAAAAAAAAAAAAAAAA1M/6GPtjTMU4H+N4jPulBQAAAAAALro1xoUY3xXEoRgLpQgAAAAAgKZbF1pXpH/XJZ6QJgAAAAAAmu6F0L2ZnuJsjAVSBQAAAABAk6UhXb6rEOulCgAAAACAJqvaUF8rVQAAAAAANNne0LuZPhUM+QIAAAAAQMNtDL0b6rulCQAAAAAAWg3zsmb62zEWSxEAAAAAALRsjfFWjLMxzsc4EeORYKgXAAAAAAAAAAAAAAAAAAAAAAAAAAAAAAAAAAAAAAAAAAAAAAAAAAAAAAAAAAAAAAAAAAAAAAAAAAAAAAAAAAAAAAAAAAAAAAAAAAAAAAAAAACon/Ux9seYinE+xvEY90sLAAAAAABcdGuMCzG+K4hDMRZKEQAAAAAATbculDfTp+MJaQIAAAAAoOleCN2b6SnOxlggVQAAAAAANFka0uW7CrFeqgAAAAAAaLKqDfW1UgUAAAAAQJPtDb2b6VPBkC8AAAAAADTcxtC7of6oNAEAAAAAQKthXtZMPxxjkRQBAAAAAEDL1tAaT/1sjHMxPojxYDDUC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QHytibI2xM8YrMT6PcVnJY5fGeCjGuzHOxTgb40iMW6URAAAAAIA6WRNaze9nYxyM8XWM73JxvGTZbTFOFjx+Ou6UXgAAAAAA6uIXMd6IMRXKG+O7C5bb3eXx03FCegEAAAAAqKPLY3wWOhvj1+Qe92z289djXJX9bEfBcuekFAAAAACAunotzGyKn8r9fvrK9PtyP18QOhvqU9IJAAAAAEBdvR9mNsX3tv3uruxndxcstyh0NtQPSScAAAAAAHW0InQ2xbdlv7s6tIZw2Vmy7DUFy94jpQAAAAAA1NHtYWZD/HyMhTEuifFpjFe7LHtHbtkLMRZLKQAAAAAAdbQ/zGyKH8h+/kqMj2Is67Ls3tyyb0snAAAAAAB19UWY2RTfHuPW0LrafEOPZU/klt0pnQAAAAAA1FFqmOfHQF8f43To3RxfWbDsRikFAAAAAKCOHg4zG+LvhNZQL8cqLJsfP/2sdAIAAAAAUFdvhZlN8SOhNdTLugrL5sde3y+dAAAAAADU0cLQap7nh215quLyp3LL7ZBSAAAAAADqaFvobKanCUqXVVj2yoJlV0spAAAAAAB19GzobIo/UnHZB3LLfSydAAAAAADU1d/CzKb4+RjLKy57MLfsC9IJAAAAAEAdrQqdV6dXnVR0QWg139uX3SalAAAAAADU0fbQ2VC/ueKym3LLpYlNl0gpAAAAAAB1lK5Gb2+KT4XWledVPJxb9kjBY9IV66ukGQAAAACASZca6O1N8ZdmsexLuWV35X6/Pnt+w8AAAAAAADDRrgmdw73Mpvn9Zm7ZG9t+d2mMT2LskWYAAAAAACZduqK8vSGeJhhdOIvl81e3Tw8Vszi0hn85lv0bAAAAAAAm2uEwsyF+YJbLX8gtvzbG6hjvxDgV4zIpBgAAAABg0i0JnQ3x7bN8jjOhc8iYFGdjXCfFAAAAAADUwS2hsxG+fJbPsbfgOb4IM8dSBwAAAACAxksN+EMxzsU4HeP5GKukBQAAAAAAAAAAAAAAAAAAAAAAAAAAAAAAAAAAAAAAAAAAAAAAAAAAAAAAAAAAAAAAAAAAAAAAAAAAAAAAAAAAAAAAAAAAAAAAAAAAAAAAAAAAAAAAAACAcntiHBYDi9/5iAEAAAAA1MOPY3wb4zsxkDjsIwYAAAAAUB+/DRrfGuoAAAAAAPS0MMbRoPmtoQ4AAAAAQE8/jPFl0ADXUAcAAAAAoKd7gwa4hjoAAAAAAJX8W9AE11AHAAAAAKCnpTH+HjTCNdQBAAAAAOjpxzG+Df1pKO+P8aMxjjUxboixKcZ/i/F4ts4f9ikHGuoAAAAAADX3YOjfVdo/mdAc/CC0xpV/M8y9ua6hDgAAAADQAH8M/Wmonw6tq8EnWbqS/cUw+8a6hjoAAAAAQAOkK7S/DP1pqv8ltMZnn3RXxfhr0FAHAAAAACAnDdfSr6FffluTnKQvBqpeva+hDgAAAADQIL8P/Wuqb6tJThaGVrNcQx0AAAAAgP+0OMYnoT8N9a9irK1JXr4f42TQUAcAAAAAoM0/hdlPyFkWR0PrCu86+HnQUAcAAAAAIOfBYDz1In8OGuoAAAAAAOT8KfSvqb6lJjm5IWioAwAAAACQsybGl6E/DfX0PD+qSV4+DBrqAAAAAADk/CT07yr1IzXJyb1BQx0AAAAAgAJ/CP1rqu+uQT5+EOOboKEOAAAAAEDO92J8FvrXVL+hBjn516ChDgAAAABAgX+K8W3oT0M9Nee/P+H5+HnQUAcAAAAAoMSDoX9Xqafm88IJzsXaoKEOAAAAAEAXb4b+NdV/PeG5+DBoqAMAAAAAUCJNyHkyGE892R801AEAAAAA6OKG0L+G+idhcsdTvzdoqAMAAAAA0MMfQv+a6n8Mkzme+vqgoQ4AAABAw2yLsatGr2dRjJdjXOWtZYAWh84xxOcT909oDr4NGuoAANS/zqSaS2M8FmOnmh6Auh7o9oVWI2xHjV5XavK9EuNCjEe9zQzQ2hhfhf411X88gTn4a9BQBwCg/nUm3S0NrSb6VPbev6SmB6BuNsb4LMb50LpyoI6eyA7kb8dY7i1nQH4V+jue+tIJe/1pktYfZfEDHwcAAHVmzetMZkpXkz8Q43SutnmpD8+tpgdgbNyZneCk2Fzz1/pQuNioXO2tZ0DeDP1rqv+bdAIAoM5kzC2IcU9ofYFSVNe81Ke/o6YHYOR2th3gtjbkNe/KXu+pGFf4CDAA6crsk6F/TfWfSikAAOpMxtQdMT7qUdO81Me/p6YHYGQeDZM9AeJ8vJi97s9jXOajwACkq3C+Df1pqKdx2ddLKQAA6kzGSKpRjodWs3xTaF2lnuaV+iIMtqGupgdogP8R439n/x0X9w/wwDYJFsZ4L3v9H8RY5mPKAPw29O8q9b+HyRtPHQAAdSb1dXkoHsv8+TD4hrqaHqDG7sodRO4ag3W6OUz2pIf9km4NO5fl4XUfVQYgneQdDf1rqr8opQAAqDMZc3eHwTfU1fQANfS9GH8IxU2xP2S/H4V0K1T77Vc3Nvx92tWWi1/42DIAa2J8GfrXVN8ipQAA6kx1JmPszjCchrqaHqBmB49ToXtT7FT2uGE70rYOB7xVYUmM01k+vg7GXmMwfhb611BPzXnjqY9e+qJkd4zDMaZC68qYs9k+9oHgiqzZWBRjtTQMjf0HgDpTnckwPqvDaqir6VGrqdvUbRNuXYx/D7Nrjv17ttwwbM/97at9Pv9hl5M/huDF0L+m+l9iLJbSkVieFQO93qM0OdJG6erp+hgfxTgmFUNxb/b5fF4hAaDOVGcyQMNsqKvpUaup29RtEyp9I/pEjPNhbs2x89nySwa8jifb/uZRn8//tDr3flwrJQxA2gl+GPrXVP+dlA5dunW5/aqwNPnRraH1TX2yOfcepashLpe2QukLoefCxSuJDGU0HCtivJvl/VPHOwB1pjqTARl2Q11Nj1pN3aZumzD/kr24bicyZ0Jr9vUzPR73f7LnG4QHc3/L2GIzHWvLzTvSwYBcFeOb0L+m+iYpHZqtuWL2YOi8S+CyYCLZKq6McSLLT7o919Uhwz8pfi3L/4UY90sJgDpTnUmfDbuhrqZXq6nV1G3qtgnxoxh/DL0bXv8rtL5ZCNl//1eFZQ5kz98vC2J8lvsbxhWb6bFcfq6REgbkntC/hnrartdI6cBdlztBOx6Kh9x5ruA9mpK+GW4PrSsbpsd4XSslI/N82+f05RgLpQRAnanOpE9G0VBX06vV1GrqNnXbGEu3i/z30JrQoNvJSvoWp2xm8/TzXkM/pOd/OFy8PWU+tobOJtyorcjWa2eMV0JrDKuyk680VMZDoXW7Q/tkErf2cX225HK03zbLAB0O/Wuq/zlohA3SyjDz1sH0zXDZeKQHC96fc1L4nx4NMydMMznm6D3T9p68FYyrDqDOVGf2u85sqlE01NX0ajW1mrpN3Tamqpyg/L/sBOW/VDhhejh7fLfn+7DLCVNVr+ae85Uh521NdlLybLYT+7rgdR4vWXZbmDkmXz76NYP9ktA53uAltlkGuE18GfrXVP+1lA7Mm7lcv9DlsXtC8ZVghLA3zLwSxGRl46P9c3vUsQ9AnanO7Gud2VSjaKir6dVqajV1m7ptzMzmFrrVs3zuH2XLzeaWvtlYGDonsXl0yPlL4+i9kW2MZa9vd8Fyuyvk5UQf1zO/ftttrwzQz0L/Guop/llK+257LsfpioduE9ek350OM7/NNyRP6+qg9hzeJCVj540wc8zRxVICoM5UZzIPo2ioq+nVamo1dZu6bUykMeF+GapN8rJ1nn/rX7Ln6TXpzC+z9apqU8HzjPIWtrQT+6xgnfLjmz2b/fz10JrIMdkRBnuLTv4WoNdsqwzYntC/hvqXTgj6Kl3h8nkux29UWG5VjF2hNUHXcmn8x0Q/7Tm8T0rGUrpl8KPgah0AdaY601AQ/TGqhrqaXq2mVlO3qdtGbEOM93qceKRv5B/PNuZ+7RQeD53f9OfjvWz9qnikYPlNI87ta7n1OZX7/e6SDXhBGOwkEi+HzvEFYZDSlT1/Df1rqh8OxlPvl0fGrEicRPmrv4xjOd7WZc2D6ffrKSkBUGeqM5mjUTXU1fRqNdRt6rYReiLGf4Tejav/OqC/n57333v8/f/I1rOXVwuWvXTE+X0/tz572353V/azuwuWW1TwWg71cb2eKnh+40UxaGmCj29D/5rqv5HSeVsYZk5uM13Y+rKiujtC5yRly6Rl7D2Ye99ulxIAdaY6kzkYVUNdTa9WQ92mbhuhX3Y5wfi/oTX28bAOQqe6rMsvKzzHRwXLLRhhblcUrM+27HfpQJe+ZdlZsuw1Bcve08d1u7vg+TUTGIbHQ/8a6qk5bzz1+Sm67fcVaaksfWN+Npe/zdIyMY63vW9fxLhMSgDUmepM5vAZG0VDve41fXotz+WiaRPoqtXUbYxx3ZZOBPK34aVv6v9njO8NeV3S33s+dF7J8F7FE5b8bX3nx+AAUPRNYpqd9tPQutKhTP6bszRJwuIBrluKZ2yjDEHaBv4c+tdUT5Ot/FBa5+zdgpya0KiadIVX/uowY1dOlutz79/bUgKgzlRnMkujaqjXvabfM6K8qtXUbajbKtvQdnKRTip+PAbr817bSVeV9VlYsKMZ9Rhi+0PnjPVJ+kYxXeXQ7daSvQP+sGwryNc+2yhDkhrgJ0P/mup/Cm57m4u1Jfl0lW41jxYUpFdIy8Q5ElylB6DOVGcyd6NqqNe9pm96Q12tpm5jQuq2NHbcbGc7H6Tp2eAfr/j4pWH8Jlf5InR+k3hrtvH2mgDnRG7ZnX1ety0F+Tpg+2SI0glgP8dTv19K531iMT2OHNVOcC8EE9rUQf54mI7dl0oLgDpTnVnZpj6e0881RtloHVVDve41fdMb6mo1dRvqtqFYMWYnOhsK1idNyHi6wknLyoJlN/Z5/W4u+BsHfYwYst/38ST6mxhXSems/K0gjy9LSyUHh7CfZnjyd8w8LSUAqDMr01AfzfrUvaZvekNdraZuQ902FJeP2YnOw7l1eSe0bsE7VmHZ/Lh2g7ilsOjg+4aPEUOWrvj5rI8n0um5fiCtlawryaHhLnrbWJC3j6Rloj0dOm8DXS0tAKgzK9FQH5+Gep1q+iY31NVq6jbUbUOzbMxOdN7KrcuR7I1eV2HZ/Jh4g7gdxRXqjIt0At7PoV9+L6WV7CrJ3zVSM+v9e4rHpGXi90P59/Q5aQFAnTnn46iG+uC5Ql2thrpN3aZum7fFYXwmi1kYOsdoSvFUxeVP5ZbbMYB1LBpv7XUfI0bk8T6dSH8VWmOk0dt7BflL+60FUtPV+pLP3vVSM9HS5/587j1N/79CagDUmepMehinMdTrVNM3uaGuVlO3UZO6Lc1+myY5SV3/9A3PudC61Wyu0sQ0Z7ITkbST7Ncg8ucLdjijUDTbdhosf1mFZa8sWHb1kNZxn22TERYHh8P8G+o/kcpKVpbk75jU9PRcQd7OT9jJbVrXm0LrypfXQmuopLPZsT3dMr50Fs+1KMa9MY62Pcdb2bFs0rxR8N7u9JEHUGeqM+lhVA31utf0TW2oq9XUbeq2Ca3b0ht2Y4xHQuvbzbMlG/PXFQ/ceU8WPNfx0Prmf74+KnjuhSPI4bMF6/FIxWUfyC338YDW8faCdXzBPpcRSmOfnw5zb6Y/LoUz7A/9v5X2bMNzuiAr0vN5OTwhJ+ZpzMWDBU2BuR4Lrio57s6muB8nu0PxvAwAqDPVmXQzqoZ63Wv6OjfU1WrqNnVbjeq2lOD0jdeFWWywD83hQ132gXikD6/hlYLnXTWCXOZnY06veXnFZQ8O6YB4V0Gu7rTfZcS2zfHk4eiIippxNjWAk7Smz7OwdZ4nMqPyerae01chpGPlq1nDouj1XKhw7Lypy/LTcXNN9j+b7E4A1JnqTLoYVUO97jV9nRvqajV1m7qtRnVbusw/fWt9W2jddpfGU3utx4nP32b5NxZ1ea4P+vAaHi543s1DzuOqgnWoOtlL0YngtgGt5xPBWFKMp3+b5YlD+ibyR9JW2ZIuuVwiPV3tLcnb7WO+3ulqwKsLfr6my8nV/T2e71yFbXPdhL2/a0pexx4ffQB1pjqTLkbVUK97Td/EIV/Uauo2dVuN6rZ0AnSyS+I3zvL5ym4zON+Hdb2+4HlvG3K+toe5f9uTn632wgB3mi+FyR5Livr6fmg1yas21G+QslnZUpLHj6Smp7Jj4SRfwfxkmN0VLmms2y+yx9wXWneGpBOwp3ONkUmcaX1BSXPntI8+gDpTnUkXo2qo172mb2JDXa2mblO31axuu6bLic6zs3yujW1var/He0pJzX9r89iQc5UfC2tqFge1/JUPRwoek64k6Mfthflb/kY5ltSm0P/bnYYVruwYjKoTlP5aqmbtkZJcviw1XV3e5XN4yQS/rqtLXtO5gmPX0rZmxS0Fz3VZaF15eO0E5+PTknxcbRMAnPsO5NxXnVm/OrOJRtVQH6eafhCa2FBXq6nb1G01rNueK1nZk3N4rstCZ8PsxIBONF4Zcp6m5rHDz3/DvCv3+/XZ8/fjRDY/QcODigoN9TFxb8Xcp6FhjJs+e6+W5HO71HR1Wygft27SlU0GvCH3uH2hf2PRjqsDYfa3UgI491VnqjObrWgs82E0fsepph+EJjbU1WrqNnVbDeu21V1OrOY6Ttfzbc+xr0/ruTm3bqeGmKNr5nnS+WZu2RvbfndpjE9Cf8YEWlawnqsVFRrqYyBtv99WyPuHMb4nXXNysuJBmJmeDeWzok+6V0pe2x1tj7k7+9mhmr/PL5fk4hWbAODcd2DnvurM+tSZTVU0xv6gryget5p+EJrYUFerqdvUbTWt294oWeFn5vh87ZPH7OjTOqZbHT4b0YFlV+gcw2w2V9DmrzqYvm1jcWjdlncs+/d83RLG69YwRQXJD0L3cTSn45sYV0nXnFwSqt8mxkyvleTuaA1eW9ldIS+2NTqmspPQFTV/n18oycWnNgHAue9Az33VmfWoM5uq6ErJQTezxq2mH4SmNdTVauo2dVuN67ayWyc+nsdJyfRzXN7H9cyPO3XPkPKTv73wwCyXzw+qvzbbIN4JrSsgLuvTej6T+ztbFBUa6iO2MFQfN13O525bSU4PS01PH5fk7kANXtv1Ja/tnez3b2f/f2cD3uf7uux7DDEFOPcd3HmYOrMedWYTbQjFk+Oln60b4N8dt5p+EJrWUFerqdvUbTWu29JKnS9Z4bkcLK7Ilj3e5/VMtz+1jyf21hBys6TgQDrbca7OlOQ2TaRz3YB2MO/b3zIGHq9YxP1WquZlV0len5Kans6F+g4FsrCkEEzH+1+E8snL6ujOLvufa2wGAOpMdSah9YVNumP24S65nR4WKDV9rgz9v8K4CTV90xrqajV1m7qt5nXb/pIVnssEGNuzZXcOYD13hpnfDg/6drxbCnKyfJbPsTcUj/N0Yx/Xc2MoHz8PRiFdTVFl3PQ/B7eizlfZJDe3SE3PE5eyz+W+mrzGd0P5LaaDvsJqnNzW5b3ealMAUGeqMxvvXJj7HR6p6bVZTV9Z0xrqajV1m7qt5nXb7aF/t6EcDIMbey6Nm9f+re0kfKuXTowOZRtCmr03TaazaoA76f32t4zYmhhfVjj5/Cq0bk1lfk6V5HeF1HS1tMtnsy4n9S90eY1PN+i93tYlD7fbFADUmepMxkBTavqmNdTVauo2dVvN67ayiRJmOzHKytD69mSQk3XcFGbeztb0k4arwszbz5YHGJ10tfmfQ7WrOX4iXfN2aUluP5eantZ1+WzurXkT40z22WmKrV3e67ttCgDqTHUmavpCkzw3xM1qNXWbuk3dNixHw/wvq981pJ1X+7c3Tb8i+1hbLjbZ1zJiL1Y8wfm1VPVF2Te4r0jNvAqEPTV5jWtKXt/Rhr3XN3d5rx+2KQCoM9WZqOlnfb6soa5WU7ep29RtuZOUfDxTcfl0m1z6NvWjIazr4txBp6ljoD4c5jcOIfTTzyue3PwpjOkMzRPo0ZIc3y81TswyZ0PxWHxOzFrxnE0BQJ2pzkRNP+vzZQ11tZq6Td2mbstcU7LSVWdRvz97/L1DWt9029/JcHHylcsa9kG7se09et4+lhGrOm76hzG+L11981pJnt2t0ttVXT6nL9bodb5e8hpXN+i97nZi9oxNAUCdqc5ETV9IQ12tpm5Tt6nbKvq6YKXTWHWLeyyXrhr4PDvxWDTE9b0ytCZgmT4hW9qQD9na7OQuve4X7F8ZsbTdfVjhpOab7GBI/5wp2WcvkJqeloX6T26TlF0Zc1uD3ustXd7r7TYFAHWmOhM1fSENdbWauk3dpm6r6NWSFd/SY7kHs8c9NIJ1Tic70zMnvxnqP5TEZdlJZXq9T9q3Mgb+WPGk5mdS1VcrS/L8rtRUsrDLZ7VOY6Y+Gep/e2Qv3WaLv8OmAKDOVGeiph+aPaHeTVG1mrpN3dbQum1HyYo/2mWZNHN7+mY1fYM/qm/u0wHpRLauB2t8srM6O/CmcZTuDjB6vwrVmukmdeq/Wxxw5+1cSQ5frcnr29hlm3y/Qe/zrV3ysM1mAKDOVGeiph+apjTU1WrqNnVbw+q2tSUr/lqXZZ4I4zGBRjrJ2pety6FQv9vyrg4XJ+O50v6UMXBDjG9D72b632N8T7r67rHglrD5Ol6Sw4M1eG1LYnzcZbuscpt9XdzRJQ/GsARQZza9zkRNP0xNaair1dRt6rYG1m2nC1b8dMljL49xPsZnYbhj2nWTvglMY+y9XqMP1YoYU6E1UcmknMBN8nhrrljs7Qfh4mRN3eKrrICi/8omLblCaioru/38oxq8tmfDxcnU3gpzu82+Lu7uso/SFAGc+w7v3FedSZNNYk0/CE1pqKvV1G3qtgbWba+UrPyyLo/dMWavYVl2ElYn6xUVGupjIt3qerhiLn8qXQNTNLnX19IyK2UTv0x6Hjfl9md3htnfZl8nT5e8/rM2AcC571DPfdWZNN16KWhMQ12tpm5TtzWwbrsnVPtG5Nrs5yds2ygqGuW3FfP4uFQNzGVh9rdN06nbpCcLJvQ1pW/uPw0zx2gsu83+UEPe55dKXv9hmwDg3Heo577qTKAJDXW1mrpN3dbQum19yQvIj133QfbzzbZtFBWNOpBVGTf9T8GkTYNUNsnNLqmZlWVdPsOTejvm3nDx9sclbT+fKniN5yb4BHQ2Xit5j5+xCQDOfYd67qvOBJrQUFerqdvUbQ2u284WvID9bb//RfazN2zXKCoaY02MLyvk78MY35eugXoyNHtstX56v0a5vDlcnLjmqtzvysYd3NCA9/hYyWu/xccfcO479HNfdSY0WxMa6mo1dZu6rcF1W9G3Ah9nv7s0tAbLT2+8yQahGdLV5h9WKMjS1evGBhy8gyX5Xyw1s/ZUSS5/MWGvIx2bpycKfqjg9/fP8XVeH2PlhL/H5wpedzqHMSEpgDoTGK4mNNTVauo2dVuD67adJW9gmmH9hezfT9meoTF+H6pd4fRrqRqKoqu7jDM6N9eWfJYn7cR+evK2svHlrit5nfu7PGe6KyXdcvj8BL+/y0te99s++gDqTGDomtBQV6up29RtDa7btpS8kIey/6ZvU1zZBc3w81Ctmf6vwbjpw3B5Sf5fbsBrH9S4cZ8W5PPYBOXl9myd01V9K7vk7nzB6zzZ5fFHY3weWmMWTqqy85lf2JUAqDOBoat7Q73JtdowqNvUbWNvSejeOLvddgyNkG63rTJu+t9jfE+6huLWkvfgrpq9ztWhNabr7tC6PfzrAZ6I7g7Ft5ZNwhdEaRKe6Ylreo0td7jks1N0W/3ToR4Twj1S8t4utysBUGcCQ1f3hnpTarVRUbep2ybCpyVv4KExWLetoTXWXrqV5jWFMQxEapBXGTf9q1DfcS73ZAezw9m/x8EzJe/DugnP9dPZ/jxNNnOu5DXuGNDfviw7WI/bBDeXhNbt75+F1q2B1+d+v7LtWL23wvM9UZLX3bnH3ZH9fBi3DA76eH6g4PW+avcOoM5UZ8LI6qs6N9TrWquNC3Wbum0ivFLwYtIVgqtHvF6rCzagd+1XoO/+LVQb6uWnNX396Vvub8L43aZ3qOA9mKpBvm+LcWeMB0LrlrWiz9qaIR/znhlxTt4oWKe3QuuKhnT1yyfZz46HapMcbSrJ67nspC/dLnhv9rMPwuAnThr08bzsdsmNdu8A6kx1JoxE3Rvqda3Vxv0Yom5Tt42VolspHhiD9bqz5IN1pf0K9E3ZzNL5eLzGObgqdP82eFSKrt7eX8P8f5x7jZ8O+O9dXZDXT0f4+hdV3AbTWHmrZnGicqbCc54eUlNj0Mfzmwqe+x27dwB1pjoTRqbuDfWm1GqjpG5Tt42923Iv5uiYrFfZG3md/Qr0RRp769sKO+8/hXpPQvqrMH5X4l8RhjsUyih9NoIT7aIrC0b1rXiVE7NTMdbP8nmf7PGcU0N8zYM+nu9xrgCgzlRnwlipc0O9SbXaqKnb1G1jbVuYeQvemjFZr6KdVLp9YoF9CszbD0Jr9uheB4Q0UekPa56L/EQg47APvK3k/VhVs9ynL2ryt5TdNoS/e2VBbkc5dv6+LtvgR3P8TF4aWldHFD1n2vavqcnxfFF27tL+3Aft4gHUmepMGKk6N9SbUquNA3Wbum2s7Wh7MfeM2brdFy6Or5PexKvsT2DeUhPzSKh2u9LmmucifVnQfpX+l2E8rsZ/ruC9OF7D/F9f8DovHdLffiH3d9OxZsUIt8mdMf4WWrePpglgjsV4KDvxmKt0Up/GHpzKnjc9/6OhNZlOXY7n94XO8QYvt5sHUGeqM2Gk6txQb0qtNi7Ubeq2sfVW9mIOjOn6pQ/lGvsQ6JvfhGrN9N80IBf35F7zm2O2X26PR2uY/wdyr/H9If7t1Lg/nfv7T9s9TNTxPD1ffsigB6UZQJ2pzoSRq3NDvSm12rhQt6nbxtK14eJtBMt9ZqD20q23VcZN/9dQ73HTpx0N43P72LR0O1XRJDfrapj/13Ov8dkh//1bQ+fVDq5unhy7cu/fYSkBUGcCY6GuDfUm1WrjRN2mbhsr6daBT7MXc733F2pvbYyvQu9merqt53sNyUf+tY/Dt6RFs5m/X8P8LwgXbyWbjq0jWI/8OHjG354Ml+eKmTQB0AppAVBnAmMhTTS4PRd12B80pVYbR+o2ddvYmL4y8BHvL9Te4tB5NXZRfBPjnxqSkz8UvP5/HoP1urdgve6vYf5vzL3GNDnpohGsx9LQmkCmfV1ut8sYe+37s3SCdq2UAKgzAdRqtaVuU7eNhelxa1/z3kIjvByqjZv+s4bk40eh+Gr9pWOwbq+GztvZltXwPXg09zrfHuG6pNnMv2hblzMxVtttjK0ncp+d26QEQJ0JoFarPXWbum2krg8Xb0tZ6v2F2stPvFkWv2tQToquTj85BuuVhkE5m1uvF2r6HhzJvc7dI16fG8PMIWjSbO2L7T7GTn78xHukBECdCaBWawx1m7ptJC4LrfFqUqyakHVOM/puCc2YIBH67cehNYxLr2b6Xxp0EEpjpxdNzDoOE2PcVLBea2v4HqQi+0Ludd44Buu1LbdOr9iFjNXxPI3F2T7+3r1SCqDOVGcCarXGUbep24YqNTDS1QJToTWRwrhZkK1X+hbjqdC6TXAqS/7XPs8wa9+P8WHo3Uz/MsaahuQkHRCOlOThtwP6m1fFeC7GY6H3TOR7c+v0ck3fh1tyr/NcdgzIHxMWVYwFfVy3rbmD/9N2JWNxPL8yXLy9M30ZY7xEAHWmOhNQq/Xfiqwm2hlajerPQ+tL07L9/0Mx3s1qqLNZvX3rENZT3aZu60sC0jhCS7o8JjWR3so+bJvGbP2vy96obg2//T7nMGt/CtWGetncoJzs6ZKHbQPav7XfjvZFlxO1JWHmLYRpudUNeR8OFDwmvR+ncydJZdHv49qNYebYfLvtTkZ6PE+Fzqm2bWiTVAOoM9WZgFpt3tKFdamZ+myMgyX7zOMly6Z67WSX/eudQ1h/dZu6bc7SOHWft73gdDKzPPeYNIzDG9kGP46Ns3Silr7VSrfK3BU6x6RKscPnHWblN6FaM/1XDcrJr3vkYv0A/ubbBX/nuZLHPph73K4avxf52dkf6PH4JwvymGYL354V+gsGsI5X5NbzUbuVkRzPN7adJJ8IzbmbBkCdqc4EBkutFsIvsv34VJc6uahJvbtCr+HEkF6Duk3dNmtpJuEzBS/6s+wEKCVoQ4z3suRMylWoBwte02U+71DZDaF4jPCibxybMmZkr2b6t2EwY8gXHZj2FTxuSa5ofb/G782qgpz0uj28/YQtXQWxbUjruizbTqb/9h67l6Eez7e0bUN7gsmGANSZ6kxArTYol2f7+XxOrsk97tns56+H1hXJyY6C5c4N+bilblO3VbYtVLsCNV1uf+0EvZGf59b/Y59tqOyHofttV9PxSWh9I1l3a3IH1rL4+4D+flExWjS79VNh5q2Gdb4K9+5cPr7o8fgN4eKwL2lomEtHsM63h4vftr9uNzOU4/ndbecwt0olgDpTnQmo1QbutYL9fLvpC53uy/18QUEup9Rt6rZxdVOFk5w01tEkfet+acFr8M0SVJO+JT9cYb/wTYwf1zwXP4rx+xhfVSwI/zig9Xix4G/lr2a4s+136Vvd62v+3uS/4Og2NtsV4eIYbDvH4PiUJiLablczlON5GtdvXxjNFygATafOBJpArdbp/Vw+9rb97q7sZ3cXLLeoIJeH1G3qtnGVvgF6t+QEJ82kujv7UE+SWwteyy0+31DJ70K15vHPavja0y1Fm7L9Xhpb+9uKuZiO3w5ovdJtc/nx6KZPQNIkNu1XO5zKDkZ1l78SpGxstiuznKTJUrbavCeO4znA5FIvFizeAAAKXUlEQVRnAk2gVptpRcF+cnqozTREZ7pruOwip2tCtav9cXwcG8uyjfyT7MOdxjt6NkzubMPPF5ywLfP5hp5+Gqo1kdPV6YdrFB+GakPc9IpBjv2Zn3m8KNJEMKsa8DndUPDai26ZTFfGncne26tt3o7nAKgzHZcAtdpA3Z573WnC6XTF/iUxPo3xapdl7yjYx5r/yPGRITqeeyOPSgn0lGZm/jLMv6nc5PjhgN+jdPvTo9k+7mwWaebrdCvVhgZ9Vh8MnWP55+3IDuIfxFhp83Y8BwDHJUCtNnD5oTkPZD9/JcZHoXuTdW9u2bd9rBwfGZ4lobPJ9Zi0QE9/CRri84k0zvpCH6OhOJTL/Uttv0vvwfS3428F34o7ngOA4xLAsOSv1E9jkKfhQNLFTr2+WDiRW3andDo+MjxbC97ITdICXT0eNMTnG3/2MRqK1DA/n8v9bdnv0nh972Q/2xd8weF4DgCOSwDDUjQ05/oYp0Pv5vjKgmU3SqnjI8PzVOgcr2mBtECpquOmi+7xso/SUGwuyH26vTKNW3iqbb/vynTHcwBwXAIYnodz+8l0sVMa6uVYhWXz46eflU7HR4brSCgerwnoZNz0/sWvfZyG4slc3t+P8UjB+/GgVDmeA4DjEsDQvJXbT6b9ZhrqZV2FZfNjr++XTsdHhmdhtrG2v5H3SwsUSrNl/zVohPcrNvtIDcV7oXP28PTfz0LviUpxPAcAxyWA4ewnUzxVcflTueV2SKnjI8NTNBTAemmBQi8HTfB+xlIfqYG7pCDv6Xayu0JrfL3877ZImeM5ADguAQzctoL9ZJqgtMpQnFcWLLtaSh0fGZ6duTfxtJRAoXuCBng/46SP1FDcVpD79pni87PCH5Iyx3MAcFwCGLhnC2q1Ryou+0BuuY+l0/GR4Xoj90bukxLo8OMY3wRN8H7GYR+roXgxl/djPU7EUqyRNsdzAHBcAhiov4XOO4mXV1z2YG7ZF6TT8ZHhWZBtsO1v5B3SAjN8P8aHQQO83/EHH62hyI+T/kTu98sKjgPPSJvjOQA4LgEMzKqCGrnqpKJF+9htUur4yPBcXbABr5QWmOFPQfN7EGHSjcG7oiDvNxU87vncY86GauP24XgOAI5LALO3vWA/eXPFZTfllksTXC6RUsdHRrcBf1DwmDRBnYkNaKrfBI3vQcVmH6+B2xE6byFcUPC4tQXvz07pczwHAMclgIHYn9tPTpXUakUezi17pOAx6Yr1VdLs+MhgvBS63+afxtE9E+MqqaKBbojxbdD4HkSkvC71ERu4V3N5P9jlsYdC58QoRe9ROsl7M/gW3fEcAByXAOZqKreffGke+9hdud+vz57fMDCOjwzIkVB+xegloTVBwmPSRAP9MMbJoPE9qPi7j9jApcb316H6MDsbC96nXQWPuy90TmyK4zkAOC4BVHNNQe01m+b3m7llb2z73aUxPomxR5odHxmc/DdiC7Ofp7GX3g6tWw8WShMN9GJ2EBKDiRd9xAbu2oKTtCt7LHM49/hzofUN+bTLQuvb8g3S63gOAI5LAHOyK3QOzTmbfWJ+Hzs9VMzi0GrYHsv+jeMjA5JvtqTxldJYuu9lb/IVUgQwkXaGziFceimaIOWD7NiQxnA7HuM5qXU8BwDHJYA5y1/IdGCWy1/ILb82q9feiXEqtC6EwvGRAZoKJgwEaMJJ2r6Ky+3rclw4Ecwe73gOAI5LAHOV6ql8Q3z7LJ/jTMn+9WyM66TY8ZHB21/wBqY3d4vUAEyshQUnabdXXDaN2/ZJwbHh8xiXS63jOQA4LgHM2S0F+8fls3yOvQXP8UWYOZY6jo8M0MrQGqMnjZObhgN4IWiYADTditC67fBsdnB/fg4neTieA+C45LgE0H+pNjvUto9N9doqaXF8BAAAAAAAAAAAAAAAAAAAAAAAAAAAAAAAAAAAAAAAAAAAAAAAAAAAAACACbVACgAAAAAAYKbVMbbF2B3jtRhfx3hZWubt0hiPxdgpFQAAAAAAk+np0Gqcvx/jXIzvCmKHNM3Z0tBqok9luXxJSgAAAAAAJtNtMe6M8UCMo6G4ob5GmmZtUZbT07lcaqgDAAAAANTEx2FmA/hTKZmVNN78PTE+C8VfTmioAwAAAADURL4RrAFc3R0xPgrFjXT5BAAAAACokYUxLoSZDeDbpKWn9TGOh1azfFNoXaW+NsYXQUMdAAAAAKCWrg+dDeBLpaWny2MsL/j580FDHQAAAACgltIkmu3N3/elZF7uDhrqAAAAAAC19HqY2fx9Vkrm5c6goQ4AAAAAUDtp3O/zYWbzd6u0zIuGOgAAAABADd0YZjZ+0+Ski6RlXjTUAQAAAABq6NEws/H7tpTMm4Y6AAAAAEANHQkzG7+7pWTeNNQBAAAAAGpmaWgN8dLe+L1RWuZNQx0AAAAAoGZuCTObvudCa5LSdun/F1WMBVL6DxrqAAAAAAA1syfMbPoeKHjMthinQ6vZ/l2P2CSl/6ChDgAAAABQMx+FmU3fB3o8/snQ2Sg+GmN7jCuCK9SnaagDAAAAANTIqtDZ9L26xzK72x57MrSuXp+L60Lvq92HFXsGkFsNdQAAAACAGrk7zGz4ftHj8RvCxWFf0tAwl87jb2uoAwAAAAAwMfaHmQ3f/V0em4ZzOZU9bmcf/raGOgAAAAAAE+NMmNnw3VHyuCtDq5n+dYytffrbGuoAAAAAAEyENHxLvuG7puBxN4VW4z2Nl361tFWmoQ4AAAAAUBMPhpnN3k8KHpOuWL8Q44MYK6VsVjTUAQAAAABq4lAob/YujPF89vO3YiyTrlnTUAcAAAAAqIHUMD8fZjZ7b8t+tyLGO9nP9mWPZfY01AEAAAAAamBz6Gz2XhrjxtCafDT9f2q4uzJ97jTUAQAAAABq4Mkws9H7foxHQmcD+EGpmjMNdQAAAACAGngvzGz0Xsj++1noPVEp1WioAwAAAABMuEtCZ6M3De9yV4yNBb/bImVzoqEOAAAAADDh0uSj+Ubvhrbfn8j97tCA1uO6gvUYVewZwOvTUAcAAAAAmHAvhplN3mO53z8QOhvBawawHhrqAAAAAACMtfw46U/kfr8stIaAaX/MMwNYDw11AAAAAADG1hWhs8l7U8Hjns895mxoNdr7SUMdAAAAAICxtSN0Tka6oOBxa0NnM3in9M2KhjoAAAAAwAR7Ncxs8B7s8thDuceejrG04HGpIf9mjJXSO8NdQUMdAAAAAGAipcb312Fmg/f+Lo/fGDobwrsKHndf6JzYlBAeLsjfy9ICAAAAADD+rg2dDd4reyxzOPf4czHWtP3+shhnYmyQ3g4HCvJ9SFoAAAAAAMZfGgM9P4RLL1eHzqbwBzFWxVgd43iM56S2Q/qC4UJB7tLP1kkPAAAAAMB4y19tvq/icvtCZ2N4Ok7EWCK1/5CG1LkqtIZ6OdMlZ6dCa5icK0PxhLAAAAAAAIzQwtB5xfTtFZe9JMYnobMx/HmMy6X2H86F8gZ6rzgfY7MUAgAAAADUw4rQGhP8bIypGM/HWC4tAAAAADTF/wfMwcS+15RCZgAAClB0RVh0TWF0aE1MADxtYXRoIHhtbG5zPSJodHRwOi8vd3d3LnczLm9yZy8xOTk4L01hdGgvTWF0aE1MIj48bXN0eWxlIG1hdGhzaXplPSIxNnB4Ij48bXN1YnN1cD48bW92ZXI+PG1pPnk8L21pPjxtbz5ePC9tbz48L21vdmVyPjxtaT5pPC9taT48bXJvdz48bW8+KDwvbW8+PG1uPjA8L21uPjxtbz4pPC9tbz48L21yb3c+PC9tc3Vic3VwPjxtbz49PC9tbz48bW8+JiN4QTA7PC9tbz48bW4+MDwvbW4+PG1zcGFjZSBsaW5lYnJlYWs9Im5ld2xpbmUiLz48bXN1YnN1cD48bW92ZXI+PG1pPnk8L21pPjxtbz5ePC9tbz48L21vdmVyPjxtaT5pPC9taT48bXJvdz48bW8+KDwvbW8+PG1uPjE8L21uPjxtbz4pPC9tbz48L21yb3c+PC9tc3Vic3VwPjxtbz49PC9tbz48bW8+JiN4QTA7PC9tbz48bXN1Yj48bWk+ZjwvbWk+PG1uPjE8L21uPjwvbXN1Yj48bW8+KDwvbW8+PG1zdWI+PG1pPng8L21pPjxtaT5pPC9taT48L21zdWI+PG1vPik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9PC9tbz48bXN1YnN1cD48bW92ZXI+PG1pPnk8L21pPjxtbz5ePC9tbz48L21vdmVyPjxtaT5pPC9taT48bXJvdz48bW8+KDwvbW8+PG1uPjA8L21uPjxtbz4pPC9tbz48L21yb3c+PC9tc3Vic3VwPjxtbz4rPC9tbz48bXN1Yj48bWk+ZjwvbWk+PG1uPjE8L21uPjwvbXN1Yj48bW8+KDwvbW8+PG1zdWI+PG1pPng8L21pPjxtaT5pPC9taT48L21zdWI+PG1vPik8L21vPjxtc3BhY2UgbGluZWJyZWFrPSJuZXdsaW5lIi8+PG1zdWJzdXA+PG1vdmVyPjxtaT55PC9taT48bW8+XjwvbW8+PC9tb3Zlcj48bWk+aTwvbWk+PG1yb3c+PG1vPig8L21vPjxtbj4yPC9tbj48bW8+KTwvbW8+PC9tcm93PjwvbXN1YnN1cD48bW8+PTwvbW8+PG1vPiYjeEEwOzwvbW8+PG1zdWI+PG1pPmY8L21pPjxtbj4xPC9tbj48L21zdWI+PG1vPig8L21vPjxtc3ViPjxtaT54PC9taT48bWk+aTwvbWk+PC9tc3ViPjxtbz4pPC9tbz48bW8+KzwvbW8+PG1zdWI+PG1pPmY8L21pPjxtbj4yPC9tbj48L21zdWI+PG1vPig8L21vPjxtc3ViPjxtaT54PC9taT48bWk+aTwvbWk+PC9tc3ViPjxtbz4pPC9tbz48bW8+JiN4QTA7PC9tbz48bW8+JiN4QTA7PC9tbz48bW8+PTwvbW8+PG1zdWJzdXA+PG1vdmVyPjxtaT55PC9taT48bW8+XjwvbW8+PC9tb3Zlcj48bWk+aTwvbWk+PG1yb3c+PG1vPig8L21vPjxtbj4xPC9tbj48bW8+KTwvbW8+PC9tcm93PjwvbXN1YnN1cD48bW8+KzwvbW8+PG1zdWI+PG1pPmY8L21pPjxtbj4yPC9tbj48L21zdWI+PG1vPig8L21vPjxtc3ViPjxtaT54PC9taT48bWk+aTwvbWk+PC9tc3ViPjxtbz4pPC9tbz48bXNwYWNlIGxpbmVicmVhaz0ibmV3bGluZSI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gyMkVFOzwvbW8+PG1zcGFjZSBsaW5lYnJlYWs9Im5ld2xpbmUiLz48bXN1YnN1cD48bW92ZXI+PG1pPnk8L21pPjxtbz5ePC9tbz48L21vdmVyPjxtaT5pPC9taT48bXJvdz48bW8+KDwvbW8+PG1pPm48L21pPjxtbz4pPC9tbz48L21yb3c+PC9tc3Vic3VwPjxtbz49PC9tbz48bW8+JiN4QTA7PC9tbz48bXVuZGVyb3Zlcj48bW8+JiN4MjIxMTs8L21vPjxtcm93PjxtaT5rPC9taT48bW8+PTwvbW8+PG1uPjE8L21uPjwvbXJvdz48bWk+bjwvbWk+PC9tdW5kZXJvdmVyPjxtc3ViPjxtaT5mPC9taT48bWk+azwvbWk+PC9tc3ViPjxtbz4oPC9tbz48bXN1Yj48bWk+eDwvbWk+PG1pPmk8L21pPjwvbXN1Yj48bW8+KTwvbW8+PG1vPiYjeEEwOzwvbW8+PG1vPiYjeEEwOzwvbW8+PG1vPiYjeEEwOzwvbW8+PG1vPiYjeEEwOzwvbW8+PG1vPiYjeEEwOzwvbW8+PG1vPiYjeEEwOzwvbW8+PG1vPiYjeEEwOzwvbW8+PG1vPiYjeEEwOzwvbW8+PG1vPiYjeEEwOzwvbW8+PG1vPiYjeEEwOzwvbW8+PG1vPiYjeEEwOzwvbW8+PG1vPiYjeEEwOzwvbW8+PG1vPj08L21vPjxtc3Vic3VwPjxtb3Zlcj48bWk+eTwvbWk+PG1vPl48L21vPjwvbW92ZXI+PG1pPmk8L21pPjxtcm93Pjxtbz4oPC9tbz48bWk+bjwvbWk+PG1vPi08L21vPjxtbj4xPC9tbj48bW8+KTwvbW8+PC9tcm93PjwvbXN1YnN1cD48bW8+KzwvbW8+PG1zdWI+PG1pPmY8L21pPjxtaT5uPC9taT48L21zdWI+PG1vPig8L21vPjxtc3ViPjxtaT54PC9taT48bWk+aTwvbWk+PC9tc3ViPjxtbz4pPC9tbz48L21zdHlsZT48L21hdGg+gOELXAAAAABJRU5ErkJggg==\&quot;,\&quot;slideId\&quot;:11089876,\&quot;accessibleText\&quot;:\&quot;y 有 插入號 在上方 下標 i 上標 左括号 0 右括号 結束上標 等於 空格 0\\ny 有 插入號 在上方 下標 i 上標 左括号 1 右括号 結束上標 等於 空格 f 下標 1 左括号 x 下標 i 右括号 空格 空格 空格 空格 空格 空格 空格 空格 空格 空格 空格 空格 空格 空格 空格 空格 空格 空格 空格 等於 y 有 插入號 在上方 下標 i 上標 左括号 0 右括号 結束上標 加 f 下標 1 左括号 x 下標 i 右括号\\ny 有 插入號 在上方 下標 i 上標 左括号 2 右括号 結束上標 等於 空格 f 下標 1 左括号 x 下標 i 右括号 加 f 下標 2 左括号 x 下標 i 右括号 空格 空格 等於 y 有 插入號 在上方 下標 i 上標 左括号 1 右括号 結束上標 加 f 下標 2 左括号 x 下標 i 右括号\\n空格 空格 空格 空格 空格 空格 空格 空格 空格 空格 空格 空格 空格 空格 空格 空格 空格 空格 垂直省略号\\ny 有 插入號 在上方 下標 i 上標 左括号 n 右括号 結束上標 等於 空格 加總 從 k 等於 1 到 n 對 f 下標 k 左括号 x 下標 i 右括号 空格 空格 空格 空格 空格 空格 空格 空格 空格 空格 空格 空格 等於 y 有 插入號 在上方 下標 i 上標 左括号 n 減 1 右括号 結束上標 加 f 下標 n 左括号 x 下標 i 右括号\&quot;,\&quot;imageHeight\&quot;:105.71951727007907},{\&quot;mathml\&quot;:\&quot;&lt;math style=\\\&quot;font-family:stix;font-size:16px;\\\&quot; xmlns=\\\&quot;http://www.w3.org/1998/Math/MathML\\\&quot;&gt;&lt;mstyle mathsize=\\\&quot;16px\\\&quot;&gt;&lt;msubsup&gt;&lt;mover&gt;&lt;mi&gt;y&lt;/mi&gt;&lt;mo&gt;^&lt;/mo&gt;&lt;/mover&gt;&lt;mi&gt;i&lt;/mi&gt;&lt;mrow&gt;&lt;mo&gt;(&lt;/mo&gt;&lt;mn&gt;0&lt;/mn&gt;&lt;mo&gt;)&lt;/mo&gt;&lt;/mrow&gt;&lt;/msubsup&gt;&lt;mo&gt;=&lt;/mo&gt;&lt;mo&gt;&amp;#xA0;&lt;/mo&gt;&lt;mn&gt;0&lt;/mn&gt;&lt;mspace linebreak=\\\&quot;newline\\\&quot;/&gt;&lt;msubsup&gt;&lt;mover&gt;&lt;mi&gt;y&lt;/mi&gt;&lt;mo&gt;^&lt;/mo&gt;&lt;/mover&gt;&lt;mi&gt;i&lt;/mi&gt;&lt;mrow&gt;&lt;mo&gt;(&lt;/mo&gt;&lt;mn&gt;1&lt;/mn&gt;&lt;mo&gt;)&lt;/mo&gt;&lt;/mrow&gt;&lt;/msubsup&gt;&lt;mo&gt;=&lt;/mo&gt;&lt;mo&gt;&amp;#xA0;&lt;/mo&gt;&lt;msub&gt;&lt;mi&gt;f&lt;/mi&gt;&lt;mn&gt;1&lt;/mn&gt;&lt;/msub&gt;&lt;mo&gt;(&lt;/mo&gt;&lt;msub&gt;&lt;mi&gt;x&lt;/mi&gt;&lt;mi&gt;i&lt;/mi&gt;&lt;/msub&gt;&lt;mo&gt;)&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lt;/mo&gt;&lt;mo&gt;&amp;#xA0;&lt;/mo&gt;&lt;msubsup&gt;&lt;mover&gt;&lt;mi&gt;y&lt;/mi&gt;&lt;mo&gt;^&lt;/mo&gt;&lt;/mover&gt;&lt;mi&gt;i&lt;/mi&gt;&lt;mrow&gt;&lt;mo&gt;(&lt;/mo&gt;&lt;mn&gt;0&lt;/mn&gt;&lt;mo&gt;)&lt;/mo&gt;&lt;/mrow&gt;&lt;/msubsup&gt;&lt;mo&gt;+&lt;/mo&gt;&lt;mi&gt;&amp;#x3B7;&lt;/mi&gt;&lt;mo&gt;&amp;#xA0;&lt;/mo&gt;&lt;msub&gt;&lt;mi&gt;f&lt;/mi&gt;&lt;mn&gt;1&lt;/mn&gt;&lt;/msub&gt;&lt;mo&gt;(&lt;/mo&gt;&lt;msub&gt;&lt;mi&gt;x&lt;/mi&gt;&lt;mi&gt;i&lt;/mi&gt;&lt;/msub&gt;&lt;mo&gt;)&lt;/mo&gt;&lt;mspace linebreak=\\\&quot;newline\\\&quot;/&gt;&lt;msubsup&gt;&lt;mover&gt;&lt;mi&gt;y&lt;/mi&gt;&lt;mo&gt;^&lt;/mo&gt;&lt;/mover&gt;&lt;mi&gt;i&lt;/mi&gt;&lt;mrow&gt;&lt;mo&gt;(&lt;/mo&gt;&lt;mn&gt;2&lt;/mn&gt;&lt;mo&gt;)&lt;/mo&gt;&lt;/mrow&gt;&lt;/msubsup&gt;&lt;mo&gt;=&lt;/mo&gt;&lt;mo&gt;&amp;#xA0;&lt;/mo&gt;&lt;msub&gt;&lt;mi&gt;f&lt;/mi&gt;&lt;mn&gt;1&lt;/mn&gt;&lt;/msub&gt;&lt;mo&gt;(&lt;/mo&gt;&lt;msub&gt;&lt;mi&gt;x&lt;/mi&gt;&lt;mi&gt;i&lt;/mi&gt;&lt;/msub&gt;&lt;mo&gt;)&lt;/mo&gt;&lt;mo&gt;+&lt;/mo&gt;&lt;msub&gt;&lt;mi&gt;f&lt;/mi&gt;&lt;mn&gt;2&lt;/mn&gt;&lt;/msub&gt;&lt;mo&gt;(&lt;/mo&gt;&lt;msub&gt;&lt;mi&gt;x&lt;/mi&gt;&lt;mi&gt;i&lt;/mi&gt;&lt;/msub&gt;&lt;mo&gt;)&lt;/mo&gt;&lt;mo&gt;&amp;#xA0;&lt;/mo&gt;&lt;mo&gt;&amp;#xA0;&lt;/mo&gt;&lt;mo&gt;=&lt;/mo&gt;&lt;mo&gt;&amp;#xA0;&lt;/mo&gt;&lt;msubsup&gt;&lt;mover&gt;&lt;mi&gt;y&lt;/mi&gt;&lt;mo&gt;^&lt;/mo&gt;&lt;/mover&gt;&lt;mi&gt;i&lt;/mi&gt;&lt;mrow&gt;&lt;mo&gt;(&lt;/mo&gt;&lt;mn&gt;1&lt;/mn&gt;&lt;mo&gt;)&lt;/mo&gt;&lt;/mrow&gt;&lt;/msubsup&gt;&lt;mo&gt;+&lt;/mo&gt;&lt;mi&gt;&amp;#x3B7;&lt;/mi&gt;&lt;mo&gt;&amp;#xA0;&lt;/mo&gt;&lt;msub&gt;&lt;mi&gt;f&lt;/mi&gt;&lt;mn&gt;2&lt;/mn&gt;&lt;/msub&gt;&lt;mo&gt;(&lt;/mo&gt;&lt;msub&gt;&lt;mi&gt;x&lt;/mi&gt;&lt;mi&gt;i&lt;/mi&gt;&lt;/msub&gt;&lt;mo&gt;)&lt;/mo&gt;&lt;mspace linebreak=\\\&quot;newline\\\&quot;/&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22EE;&lt;/mo&gt;&lt;mspace linebreak=\\\&quot;newline\\\&quot;/&gt;&lt;msubsup&gt;&lt;mover&gt;&lt;mi&gt;y&lt;/mi&gt;&lt;mo&gt;^&lt;/mo&gt;&lt;/mover&gt;&lt;mi&gt;i&lt;/mi&gt;&lt;mrow&gt;&lt;mo&gt;(&lt;/mo&gt;&lt;mi&gt;n&lt;/mi&gt;&lt;mo&gt;)&lt;/mo&gt;&lt;/mrow&gt;&lt;/msubsup&gt;&lt;mo&gt;=&lt;/mo&gt;&lt;mo&gt;&amp;#xA0;&lt;/mo&gt;&lt;munderover&gt;&lt;mo&gt;&amp;#x2211;&lt;/mo&gt;&lt;mrow&gt;&lt;mi&gt;k&lt;/mi&gt;&lt;mo&gt;=&lt;/mo&gt;&lt;mn&gt;1&lt;/mn&gt;&lt;/mrow&gt;&lt;mi&gt;n&lt;/mi&gt;&lt;/munderover&gt;&lt;msub&gt;&lt;mi&gt;f&lt;/mi&gt;&lt;mi&gt;k&lt;/mi&gt;&lt;/msub&gt;&lt;mo&gt;(&lt;/mo&gt;&lt;msub&gt;&lt;mi&gt;x&lt;/mi&gt;&lt;mi&gt;i&lt;/mi&gt;&lt;/msub&gt;&lt;mo&gt;)&lt;/mo&gt;&lt;mo&gt;&amp;#xA0;&lt;/mo&gt;&lt;mo&gt;&amp;#xA0;&lt;/mo&gt;&lt;mo&gt;&amp;#xA0;&lt;/mo&gt;&lt;mo&gt;&amp;#xA0;&lt;/mo&gt;&lt;mo&gt;&amp;#xA0;&lt;/mo&gt;&lt;mo&gt;&amp;#xA0;&lt;/mo&gt;&lt;mo&gt;&amp;#xA0;&lt;/mo&gt;&lt;mo&gt;&amp;#xA0;&lt;/mo&gt;&lt;mo&gt;&amp;#xA0;&lt;/mo&gt;&lt;mo&gt;&amp;#xA0;&lt;/mo&gt;&lt;mo&gt;&amp;#xA0;&lt;/mo&gt;&lt;mo&gt;&amp;#xA0;&lt;/mo&gt;&lt;mo&gt;=&lt;/mo&gt;&lt;mo&gt;&amp;#xA0;&lt;/mo&gt;&lt;msubsup&gt;&lt;mover&gt;&lt;mi&gt;y&lt;/mi&gt;&lt;mo&gt;^&lt;/mo&gt;&lt;/mover&gt;&lt;mi&gt;i&lt;/mi&gt;&lt;mrow&gt;&lt;mo&gt;(&lt;/mo&gt;&lt;mi&gt;n&lt;/mi&gt;&lt;mo&gt;-&lt;/mo&gt;&lt;mn&gt;1&lt;/mn&gt;&lt;mo&gt;)&lt;/mo&gt;&lt;/mrow&gt;&lt;/msubsup&gt;&lt;mo&gt;+&lt;/mo&gt;&lt;mo&gt;&amp;#xA0;&lt;/mo&gt;&lt;mi&gt;&amp;#x3B7;&lt;/mi&gt;&lt;mo&gt;&amp;#xA0;&lt;/mo&gt;&lt;msub&gt;&lt;mi&gt;f&lt;/mi&gt;&lt;mi&gt;n&lt;/mi&gt;&lt;/msub&gt;&lt;mo&gt;(&lt;/mo&gt;&lt;msub&gt;&lt;mi&gt;x&lt;/mi&gt;&lt;mi&gt;i&lt;/mi&gt;&lt;/msub&gt;&lt;mo&gt;)&lt;/mo&gt;&lt;/mstyle&gt;&lt;/math&gt;\&quot;,\&quot;base64Image\&quot;:\&quot;iVBORw0KGgoAAAANSUhEUgAABeAAAAMSCAYAAAACyGQsAAAACXBIWXMAAA7EAAAOxAGVKw4bAAAABGJhU0UAAAGHquO1XAAAgABJREFUeNrs3Q/IVdWeOO6FIyJNBI6EOBFBV0SkCSFCQiQEccQrIjIicpEQLxFxEWkCaSLCiUAipLmEECEmEUKENyQiiCZEQrpERDgSQfgNEa8EjYgjIg799pqz39973v2ufd7z/+y9z/PAwtJz9p+1917781ln77VCmF5La7rdiwMAAAAAAFTQI1n5LCtHRryeFVk5nJVPs3IzK3ezcicrV7JyOis7+1jmmqz8mpV9DiMAAAAAAFUSO65jZ3jsgL9/ROu4LytvhlaH+2/5nx9m5XhWTmXlp/zvY7mUlQ09Lv/Z/LtnsrLMIQUAAAAAYJLisC0nQqvj+uMwumFcHsrKxTDbwX4uKysTnzvU9plY/tTjerZl5XZWfszKow4vAAAAAACTEJ8Sjx3hsaP7k6wsGtF6Ykf7lTDbqR474u/r8Plnw9xO+AM9rm9LaD1dfz0r6xxmAAAAAADGaXlWvg2tDu4LYXQTry7Jyndhbof6Y11875O2z9/Lyvoe17sr/+6vXa4PAAAAAIAa+31W/i3/c5LiGO9fh1YH9bXQmhR1VN4Iczvfz3T5vccL34tDyizpcd1H8u9eDenhbgAAAAAAaIDfhdbY5L/lf/5ugtvyaZjt2H56hOtZG1pPr7d3pG/u4ftfFb57uI9tuJB/N/7gsNhpCAAAAADQLLvDbOf7TLmd//24vdq2DW+NeF2nCvv8S4/fP5j4fq9D5bT/CHDMqQgAAAAA0Az/mJWPw9xO5GL5S/65cXiybb03svLACNf1YJj/9PsHPS5jTaK+nu1jW95p+/4GpyUAAAAAQL39MbQ6uX/rotzIPz9qF9vW+eqI1/VsYj+f62M5NwvLON/HMto78i86NRtteX7uxR97vs/Krazczcqd0JrvIM5B8GJWHlFVAAAAAFA/cWz3/wzddbwXyxdhdGPDH2hbT3wyfcWI6+GjxP71M9586g2C5X0s53wY7Cl6qi12qJ8Irc72bq+32Bm/WtUBAAAAQPX9XVb+Ncwf6729XM7KS/mfZZ/5n3w5fzfEbVuUlZ/b1vHlGOrjVmLflvSxnHcTy+ln7PwX2r7/c14nNMOh0HrCvf0ciZPv/iErD4XWvAFxLoD4Bsalwufu5ucGAAAAAFBR/5SVv4byTvX/zcp/ZOXv88//ff7//9vhO3/NlzsMewrLfnHE9fFIYn9u9bms1FA2x/tYzmOFZexz2tbe4qycTpwfnc7v+MPLm4nvnFSdAAAAAFAt8Ynufw+dh734r6w8VfL9p/J/L/vu3Xz5Swbczs8Ly9044nrZmdiXS30ua1diWZ/2uaz2txMuOH1rLXakf5I4Nw51+f3XEt99X7UCAAAAQDXEzvPicBb9dJ5304l/KZR34i9kWWiN+d4+/vuoh1/Zn9iHs30ua2tIT1rbj88KyzH+d32dGsI5dj6xjJdVLQAAAABMzv1hNMPH9DqMTbeKw8/8PIY6Op7Y/g/7XNbGxLLu9bmsYqetztZ6Sg1LFH/AeqTH5awNc3+cmilPqWIAAAAAGL9/zsr/C50nUI0TOvY7gerMRK7/02Edcf1beljm+4XvnxlDPaWeTu53eI9lJfWwtI9lPV9YxjmndO3ETvbUBL/v9rm8D0L6jROT9AIAAADAmPxDVt4L5Z3isXyRlUeHtL7f5cvrtL738u1ayMXC906Nob5SE2P2u977S/b/kT6WtTvMf5JeR2u9nCk5H57oc3kbSpb3oqoGAAAAgNH7fVb+Fso7wv87KwdGtO4/5ssvW/ff8u0rEzuXi0NsHB9DnaU64Pt9Qvm+kn3vZyLZ1HjyG5zitbGu5Fz4ccDlXk4s85f83AMAAAAARigO91LWAf6XrKwc8fpX5usp24ZOw9E8lPj8/jHU2TA74JeE4XXAP5FYzh6neG2cLjkX3hxwucdKlvuCKgcAAACA0XsvzH/y/F/GvA27w/wn8d9b4DupJ773jWFbU+NqD3sImn6G+3kgsZzXnN618GBIT5gay/YBl709jObJegAAAACgC3Gs9ZnO7/dCd2Ovj2o73guzPwIstB07w/xOxb1j2M4TYfQd8P1Mwro0sZwTTu9aeK7kPIid8osHXHbZWxaGKAIAAACAMYljrW+pyLbE7djWxeeKk46Oa8iVlxPrPd3nslaFdKdrP1IdrR84tWvhbEh3kF8a0vJ/KFn+W6oeAAAAAEiZVAf8nsR6P+5zWakx+G/0uaxUB/xpp0nlxcmE74Z0B/mwjl/Z+PI/qX4AAAAAIGVSQ9BsSqz36z6XtSOxrE/6XFaqA/59p0nlbQzlQ8QMawz/1zus4yGHAAAAAAAomtQkrKmO7pt9LmtfYllv97ksY8DX07OhvHN8WG90/KHDOnY7BAAAAABA0eowvzPx2TGtOzWm9qI+lvNmGF6HaGpC19edJpV3KpR3jm8d0jq2d1jHmw4BAAAAAIxH7EReG1oddvHp7DhJY5zIM04S+XNW7mTlnT6WuyIrH2XlVr6M86G7iVYX2tY4YWl7Z+LxMdXTu2F+R+a6PpbzUWI5y/vcpsfCZIbkYTCfhPLO8TVDWsfjHdZxxiEAAAAAgNGKk4FeDvM7tIfVMfhBGM3wFxcLyzs1pvpKjd3eT2f3lcIyLgywTakheTY7tSvvRofrbOmQ1rG0wzouOQQAAAAAMFrx6ek43vS2vOzPyrlQ3mnX69jiX5Ys5/sBt7s4fMfHY6qv+PR9seP0ZI/LWJmoj0MDbNOuwrLijymLndqV1+lHr2EqW8dthwAAAAAAJuOFkO60u5uVB3pYzhsdljOIPYXlXRlj3bxVWPdPPX7/QKIulg+wPc8XlvfNBM6XA6G7NyiqUu6f8PXV6cn0O0Ne190O61qkqQMAAACAyXg/pDvt/tTDMmJH45nEMm4OuG3LwtwniMf51PfqMP/p5Sd7+P4XYbjj1xffBnhtAueKDvjeLO+wbTeHvK5bHdZ1n2YOAAAAACYjDpWSenq2n/HKnwmtjsWZZZwbwvZ9Xtiup8dYN+8U1t3tBLWrw/ynnR8acj08MYFzRQd8bzZ12LYbQ17XzQ7rekIzBwAAAACT825Id9w92seyNrd9/89D2La9hW16cYz1Ep9gvhrmPoG/qovvfRiGN/Z7FIcQuROGN7Z+v3TA938tFMsvQ17XLx3WZbJeAAAAAJigDSHdcXe4z+XNfH/nELYtdj5faVvmJ2Oum/j0cPvTxV+H1pA7ZYo/GJwewjY8VVjm8xM6T3TA90YHPAAAAADwfy6H+R133/axnJmJJ+MT28Mar/3FMHcy03F3rMYO8Oth7tA6KxOfOxDmDucTx20fxgSYr4W5E9EucbrWQqchaMbZAb/JoQAAAACAyToW0p13D/e4nO35994f4rbFDuf2oWAm8QT4iqx8EOb+EBCHmomTq57Iyg9t/xa3de8Q1/1T27KfdarWxqOhvFP81yGv69cO61rvUAAAAADAZMXJTVOdd8/1uJw/h9FMlto+tMsPE6ynOMFqfCL9i9AamiY+6X87tDrJP8i3c/EQ17crzB3+hvq4L5R3it8c8ro6TcJ6v0MBAAAAAJN3I8zvvOtlzPU43EocquXHEW3f523btX9KjsnFfH9jJ/9qp2itLArlneK3h7yu2x3WtdihAAAAAIDJixOGFjvv4lAr3Xbg7cm/c2hE2/dQmB1q41pWHmj48TjcdhyecXrWUlnH+L0hr+deyXruOAQAAAAAUA0zHejFsq3L738TWk/Rj3LIi61t2/VBg4/F46HVeRr385hTs7a+CaN/Mn1xh3VccggAAAAAoBqWhXQn3htdfHdmDPkjY9jOg6HZk5Iuz8rlMPzJbBm/06G8c3zliK/bWM44BAAAAABQHakndruZ/PNCaA238eCYtvPlMDuUx6YG1X+cuPOroPO9KY6E8s7xLUNax5YO6zjqEAAAAABAdcQOu9R41Z2Gy9gWJtPZ93y+3ptZWd+Aul+alS/yfXrdqdgIu0J55/jOMaxjl0MAAAAAANXRPsZ6e9na4TsXs3IrjO/p9+L2xolZ49jzT9W43uMwIvHJ9/hjwl6nYWOsCOWd48OarPhgGP0wNwAAAADAEMQn3eMT78WOvIMln382jG/s9zIPZ+XL0BoCZ3sN6/yh0PoRIw71s6rC23kglHf0VrHcX5F6+6lk+04NafmnSpb/k+YMAAAAAKrnXJjfmfdB4nNxvPKrWbkWqtHZuS/U8yn4OOnqizXYTh3w/XmnZPvOj/B6jeXPmjIAAAAAqJ44/nixM+9ih88dUmVTQQd8f8omSb2blUUDLntRvpzU8jc7ZQEAAACgeuIwLqmJWNs7Cx8NrY6/S2HwTkTqQQd8f+L18UvJNg76xsbGkuVec7oCAAAAQDUtCelx4De2feZs/nfbVdfU0AHfvzdLtvHwgMt9tWS5R52uAAAAAFBdcULQYqfe/vzftuX//6lqgq6sCumO8gsDLve7kH5b5VFVDgAAAADVdTzM79g7GVpPx/8UWsPPrFJN0LWPQ7oTvt/r6LGS5Z1W1QAAAABQbbtD+mndmSEvjqgi6MnakO4wf7PP5b0d0k+/r1bVAAAAAFBtqSEz4lPvd7JyOStLVRH0LDUW/K2srOxxOQ/n12NxWa+rYgAAAACoh9sh/cTujglu08tZuZmVa1l53iGiZuIQTt+GwYeN+SSxjDhvw2JVDAAAAAD18Fmo1vjS2xLbs9Vhombi0+4/h/JJjhdyKPHduLwVqhYAAAAA6uNEmNvJ92uYbCdfcXtied9hooZiJ/zFxPl8cIHvvZT4zsXQ+xA2AAAAAMCEPRfmdvTtnfD2pMbPPuEwUVP3Z+VUSA8l80xozcOwJP8zPh3/XeKzp/LlAAAAAAA1sy/MdvR9XIHteTzMnxR2ncNEzW3MyrmQnm+hrJzPygZVBwAAAAD19efQ6uy7npXlFdmm2Fn5YV7WO0Q0yOqsvJCVj7JyObQmQb6T/3k5//vD+ecAAAAAgBpblJUrodUBv0V1AAAAAADAcLweWp3vx1QFAAAAAAAMx6YwOxnkItUBAAAAAACDWxFaY77H8rDqAAAAAACAwS3OyvnQevp9k+oAAAAAAIDhOB5ane9/qvh2rsrKkw4XAAAAAAB18Fxodb4fr9A2xeFwtmVlf1ZOZOXLrNzJt/OoQwYAAAAAQNXtCK1O7Y8rsj1PZ+VWVu7m25UqWxw2AAAAAAAm5YmsfB9aHdbXQnpoma2h1dH9eVaWVHAf1mTlapjb+R63d5HDCwAAAADAJCwNrU734pPjJ7PyYP7vL+V/93n+/1X1RWEfzjq8AAAAAABMShw7/bcuykehmk++z4hPut8pbPMhhxcAAAAAgEnZFBbufD9Sg/1Yn9jutQ4vAAAAAACT9HVId7xfzsrmmuzDy4Vtv+awAgAAAAAwacuz8lZWrofWMC7fZeWFUO3x3os+C3M74E85rAAAAAAAMJjFWbkb5nbA71EtAAAAAAAwmK1h/vA5y1QLAAAAAAAM5vUwt/P9W1UCAAAAAACDuxDmdsAfVSUAAAAAADCY+7JyL8ztgN+sWgAAAAAAYDC7wtzO9zgZ6yLVAgAAAAAAg3k7zO2AP6tKAAAAAABgcBfD3A74g6oEAAAAAAAGszzM7XyPZa1qAQAAAACAwRTHf7+a+Mxy1QQAAAAAAL15K8ztgD9Z+Pf1WbmsmgAAAAAAoDefhrkd8Dvb/m1lVq6F1lPyAAAAAABAD26GuR3w9+V/H4ed+T4rH6giAAAAAADo3b0wtwP+waw8npUfQmvomWWqCAAAAAAAeld8An6mxL9/XPUAAAAAAEB/Tof5ne+/ZOUpVQMAAAAAAP2LE62ey8qdrFzPyttZWaF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AiltZ0uxc7dAAAgPxN/gYAUEWPZOWzrByZ0Pq3ZGVVn99dk5Vfs7LPYQQAAORvQ7MiK4ez8mlWbmblblbuZOVKVk5nZaf8DQBgYfvyYCoGcPePed1PZOVcVn4bMAB7Nl/Gmawsc0gBAAD5W9/uy8qbodXh/lv+54dZOZ6VU1n5Kf/7WC5lZYP8DQBgvvja34k88Pk4jPc1wDX5On9rK4M+AbEtK7ez8mNWHnV4AQAA+VvPHsrKxbY8LT4wtTLxuUOFfO5P8jcAgFnLwuyT559kZdGY1htflTyZlXuFYG0YHfBRHMomPp1xPSvrHGYAAED+1rXY0X6lLUeLHfH3dfj8s4Wc7oD8DQAghOVZ+TYPkC6E8UzcE9d5LMy+wpgqwxoDcFe+vDiu4GMONwAAIH9b0JKsfFfI0brJpz5p+3x80Gq9/A0AmITfZ+Xf8j8nKY4R+HUe4FwLrUl1Ri1O2nM+K/vz9bcHkKPogI+O5Mu8GtKvSwIAAMjfZr1RyM/OdPm9xwvfi0PKLJG/AQDj9LvQGtvut/zP301wWz5tC4yeHtM6U09A/CGMtgM+upAvNwasi52GAACA/C1pbZg/TOjmHr7/VeG7h+VvAMC47G4L3n5rC+J2T2BbXm3bhrcmXC/bw+g74NuDyGNORQAAQP6WdKqwz7/0+P2Die/3OlSO/A0A6Mk/htbM9L91KH/JPzcOT7at90ZWHphw/WwLo++Aj95pW/4GpyUAACB/m+PBMP/p9w96XMaaRH09K38DAEblj3mQ9FsX5Ub++VG72LbOVytQR+PqgG8PBC86NadaTFqeD62xLG+G1oTA8Wmm+LrsS2HyP0pV2brQmrfhUVUxdHuz8pm6BQD52wTzt2cT+/lcH8u5WVjGefkbclA5qBxUDgrDFscG/M8uA7di+SKMbmzBA2HurPQrKlBX4+qAD3ngN8hTGNTfC10kVdfD+OZFqIs49ubrebtxNU+IGH77HOv3lvYJAORvE8rfPkrsXz9xceoNguXyN+SgclA5qBwUhuHvsvKvYf5Yge3lcmj9wnm5w2f+J1/O3w1x2xZl5ee2dXxZkTobZwf8C23r+DmvE6bD/WHuxFUxwHk+//toU5g/vuda1fZ/Vmfl+7xefsjKSlUyMvE8/DWv6w/bzk8AQP42jvztVmLflvSxnHcTy+ln7Hz5G3JQOagcVA4Kc/xTVv7aISj736z8R1b+Pv/83+f//78dvvPXfLnDsKew7BcrUm/j7IB/bEzroXqBz4VCErUycYMvnodnVF3YGWZfIf4utMYFZbQey4PzWOeXsvKIKgEA+dsY8rdHEvtzq89lpYayOS5/Qw4qB5WDykGhX/GJgH8PrTG8ygKx/8rKUyXffyr/97Lv3s2Xv2TA7fy8sNyNFam/cXbAR+1Pt1xw+k6FTwtJxOrEZ95JnIe3p7zeXmmrixj4LHcqjU08R6+G2Sdl1qkSAJC/jbhedib25VKfy9qVWNan8jfkoHJQOagcFPrxVB6UDBp8dRMEXuoQBC5kWZg7m33876q8vjfuDvjPCuta7TRutFcLx/twyefOhvTEWtPqeJj7tIanDsZvTZh9CiG+ErhelQCA/G2E9if24Wyfy9o6xNha/oYcVA6KHJQpFV8nGsXrh72+Btmt4uuLP1eoLsfdAX+qsK6Xnc6N9WThWF/pkLi8nDgP35zSens/zB2n0Izok+0kuNMWAD2uSgBA/jYixxPb/2Gfy9qYWNY9+RtyUDmoHFQOCt3656z8v9B5Ap44WUy/E/DMTAT0Px3WEde/pc/GrGrjio27A/75wrrOOaUb62Lo7smDaEl+Xcx89qOsLJ3COnunkCRtchpN3L62YxJfCTQBEQDI30bhVGK73+9zWctK6qGf+Fr+hhxUDooclCnyD1l5r0NQFcsXYXi/1P0uX16n9b2Xb1evN4FTFarXcXfA7w7zn8RY5PRunAOJ49zNK2yPhul91e1woc5echpVRntC/M2UBuYAIH8brdOJ7e13vfeX7H8/E/vJ35CDykGRgzIlfp+Vv3UIpP47b2xH4Y/58svW/bd8+8osCnPHD+x3BvpRGXcHfGo8wg1O8UaJ5/zlwjH+RLV0tD14sqjK4lNkV9uOz7uqBADkb0OW6oDvN+a4r2Tf+5lIVv6GHFQOihyUKbGlQwD1lzD61zFW5usp24ZOrzM+lPj8/grV7bg74J9IrG+PU7xR9iSO8TOqpdTDoTW2W/vkY6tUS+XsLZzTu1UJAMjfhmiYHfBLwvA64JuUv6XeDNBJKweVg8pB5aDQ5r0w/8mFfxnzNuwO85/keG+B76SeGNhXoXoddwf8A4n1veb0bpRziWO8XLWUOl+oqzdUSWV9G+ZOTuS8BgD527B8EEY/BE0/w/00KX/TAS8HRQ4qB4UF/ENb8PRe6G7svlFtx3ttQeRC27EzcSPYW6F6HXcH/NLE+k44vRvj0cTx/Va1lHquUFe33VArbUcYzsRoACB/k78VnQij74DvZwzhJuVvOuDloMhB5aDQhThW35aKbEvcjm1dfG53qPYre+PugE+9DvmBU7sxXk4c32OqJSmO6faruqqdK4Vj9oQqAQD524ji6NN9LmtVYln35G864OWgclA5qBwUmkoH/MIB3GmnSWN8nzi+O1RL0puJunpMtVTe0cIx+0qVAID8bQhSY1h/3OeyUmPw35C/6YCXg8pB5aByUGgqQ9AsHMB5haYZ1oT0q67LVM08D2blTqGevlcttbA+cY4/rVoAQP42oE2J9X7d57J2hOF1NDcpf9MBLweVg8pB5aDQUCZhncsY8M2VevXvimpJOpKoq6OqpTZuFo7dl6oEAORvA0p1dN/sc1n7Est6W/6mA14OKgeVg8pBoalWJxq5Zyu0fePugE8FPa87TRrhm8Sx/VC1zLMotGYvL9bV9pps/9qsHMyP7Y+hNWlPfJIiThK2uMfE8Hz+/dv58lbUpA4+Shy/x53aACB/G9APiXUv6mM5qWEmdsvfGt8BvyY/Nmfy2Hp/j99/Oo/pYwf23TxGj/H6n/o8D+WgclA5qByUBjQea/PGIl5Ab4XWRDBns/JzfiG+08dyV+Qn9a18GfHC3DaEbb1XuEiOV6gux90B/1io9pA89GdlSL/694qqmSf1SvC9HgOHcduYt7OXS47zTDnSZTt7vuT7F2pyDA+F4T1VBgDyN/nbjHcTMca6PpaT6qhZLn9rbAd8HG7lZEl8fbiL76/N4/BOcf5Xef3JQeWgclA5KFNgS37x3VvgApwpa3pc/gcly9k94HZfLCzvVIXqdNwd8KlXOjc7tWthY5fXXS/l0Smsx9OJerhU0W1dnSfFv+Vt75l8+38qOZ6/hs5PxzzctryysrgGxzDVbt4M1X0yCADkb/XI31KdZP10dl8Jw+tgalL+1sQO+LULxNc/LfD9gz1cn5MYrkQOKgeVg8pBmYD46/ue/MSLJb5Sda7DRdTr2HRflixn0IkpToXhzGY/rot4lB3wu0K9fnVl1stDDnxuTmEdxpvjrURdnK7o9i7O29ziE1NxLNBvS45r2WuMD3YImmbKLzU5jveVbP8OzQQAyN8GjBVvFNZ9ssdlpJ4KPiR/+z9N64Bfl8fPneLrux2+/+ce87drclA5qBxUDsp0e6HDzeaBHpbzRh83rW7sCdWdFGTcHfDPF9b1zQT2+UAY/q/ooyz3V/z6WxzST018oWma5+lQnadJBrWjZF/+XBL0zbzydzwPHh7KyqthdjKZeA7V6XXmO4l9P+kUB2g8caT8bdTeCr09wbzQORrrYvkA21OF/G1YmtQBH39ouZbH0HH4plMl18Ltku+3D3cUOzW35zF7vP7eH9F1JQeVg8pB5aA0QNlN4k89LCP+onYmDP9X0mWFm0OVnhoYdwd8MTB4TeJU+w74shv6m5qlecqe4NhTw31ZlAf0xX35ukMieawkeN6aJxF1khon86pTHKDxxJHyt1FbHeZ3LD7Zw/e/CMMdv74K+duwNKUDflEei8bzfGPb33X7Nkj7D1dHSs7/Xjrz5aByUDmoHJQpEi+cu2E4Eyo8E2Z/EYvl3BC27/PCdj1dkXpL/YI4yg74Yj08IXGqfQf88yXbvVOzNM9HJXW1rab7k0p474W549DNtDGfTsmxXOU0B2g0caT8bRzeKay72wlqVxe+F5+WfKgB+duwNKUD/mh+7Wxq+7slJW3A6Q5tWKcnf1PLuigHlYPKQeWgEL0bhjfJxubQ+XWWXu0tbNOLFamzg4n6GtW2LQpzX5n5fkL7LHEarrLJr5Zpkua5XlJXT9Z0fw6X7M+G/N/jbPNxTL34q/zyhh3Lk2E0k74BUG3iSPnbOCzP46f2zqVuOlg+DMMb+71K+duwNKEDfl1IPzS3qeRaaj8H1ofZH706dVSXPQH/gRxUDioHlYNCyC+41Ml4uM/lDfNX1Bi8XKnYjX5xHkQV62tU4/o9VVjP8xKnRiROPyS2+bLmKHm9lR3jpTXdp80l+/Ns/u+fhHo/XdHJqyX7/rZTHaDRxJHyt3GJT5q3P9X/9QIxY/EHg2FMsFiV/G1YmtAB/3hWXkr8fdkwIzND1MSO6Z/zvzuwwDp2LBDjy0HloHJQOSj8X6NbPBm/7WM5S8Psa3vDGu/vxTB3ApNJBcRxf7aE2QkpUuXTPCBeNMT1vhbmTmS0xOlae0tD9Z+OqIq1Ha63RTXdp7LJj+KYrvuGmPxV0f6SY3nGqQ4A8rchiR3g7U+vxqF1UmMWHwhzh/M5NaT4smn5W5MmYS36IqTHbJ85D2bejnizx+PeXtbKQeWgclA5KMw4VnJCPtzjcra3XcTDEgOW9lcJx/0EQbzZ3gq9PTVzL//OMGZW/ilU89dz+re95Lx5TtV0XVf3ar5f3yT2KT6REl/7uxFarwA20d6S4/mDUx0A5G9DFGOp9uE2Ykd77EyNk6ueCHOfBL4aOo/rPe35W1M74Ms6JGc65fbk//9ll8s7l1jWz3JQOagcVA4K7Z4eUmP85zCayXb2TulFsit0nqGaenopNGs8uVHaXVJXd2q+X2Vjt8bywhQez9tOdQCQv41AnGA1Ppkcn3S+mceQMe6IneQf5Nu5eIjra2L+1tQO+J0drqE4BnbslIxvUnTTKVnWmX9CDioHlYPKQaHoxoA31kX5DerHEW1f+0zy+6fkmFxsaxhWO0Ub46OSm/kiVTPPvpKb5c2a71enX+GbfB7s7BD0AQDyN/nbcNRt3oVJDNPzVih/i+RU/t/bB4xxd1bo3JSDykHloHJQKuJ04mSMr+p1+0TAzCtah0a0fQ9l5dd8Hdey8kDDj0f7LNXPOD0b5VriWvtctSTtb2jws6pkv15p+PHc1iH4Wex0BwD5m/xtKHTAL+z7xHZ8F2YnOe5lONmTIT1cSZUm7JSDykHloHJQKmJPyQnZ7SzIcTyp+BTGKCfZ2RqmY7KQOEv7nXw/jzk1G+XBkuvsqKrpKXm42YB9uxmq/ZrquIMfE0wDgPxN/jbaGFoHfMuKku04ElpvMcQ3Q5b3sLzriWWdk4PKQeWgclBIWVZyQr7RxXefbrthjdrB0OxJSeON/nIY/mRIVMOukutsh6pJeqbBwc9HFQ/UBT8AIH+Tv9Uzf9MB31nZj1fHQ+9DJj1VsqyX5aByUDmoHBTKpGZF7mbymAuhNc7dg2PazpfD7GtdmxpU//dl5aug873JjpY0/A+omqQ/hOZOmPJySL823uTx97Z3CH6MPwkA8jf523DogO8sNXxTPDfjk+zfDim/Wy8HlYPKQeWg0EvDHG9EncZFmvk1adyvLz0fZn+FXN+Auo/jw32R79PrTsXGOpu4xn5ULaXKJky524B9e71k3zZO4fG851QHAPmb/K2S7g+DTfZbRddDeYfchh6XdSmxjF/koHJQOagcFDrZWnJibu3wnThG2q0wvqcnitsbJ/aJYxc+VeN6j6+PfpUHo3udho12O3F9eduh3KbQzBnLn+ywX4cafDx3l+zzDac6AMjf5G+V1LQO+Mc6xOG9Tkr6aMlyTstB5aByUDkodBKflLiXODEPlnz+2TC+sQPLPJyVL/ObyvYa1vlDeRAcXxVdVeHtrNtrjPdXsA7LZh3fr+npKeCfKUtruk/xVeWfOuzXRw0+nmWvc15wqgM0mjhS/iZ/a1Y8XucO+IMdrv0ne1zWoZLlVOlHGTmoHFQOKgelos4lTswPSi7gq1m5VpEgdV+o51MUcdKeFyVOU5E47S3Z1nWanY7ulNTbYzXdn7fz7Y9jtr4fpuuX+P2hHk8JASCOlL/J3+qevw1L0zrgPy657s/3sawvSpa1XA4qB5WDykFhIakxoS52+NwhVSZxkjh15Xho5kQuo/Z56P3V6qranG97fO17dYeAeHVDj+WbJft71GkOII4UR8rfqKQmdcDHCRfvllz3O/qol9TbJ99WbJ/loHJQOagclIpKzRB8L8ydHfjR/MZ1KZg1WOIkcepW6umkT51aCzpWcoz31Gw/4lihV8PcVz7Lxo38Q0OP5amS/d3lNAcQR4oj5W9UUpM64DeXXPNX+ljWnpJlvSYHlYPKQeWg0I0lIf1LbvusyDOzaG9XXRIniVNXyp62OOLUWtCukmP8Us3243RIj693PbFvpxp6LMte+X3IaQ4gjhRHyt+opCZ1wL9ecs2/OkBsXyxPy0HloHJQOSh06+tQPknHtuBXU+jVEyWNviSou6D/Xs0DhJmZ1+PTNcu7CN5/7CKYrqMfE/t62SkOAPI3Kh2LN6UD/uuSnGxNj8uJsfjNkB7apUpxuhxUDioHlYNScalxwk6G1tMVcebk+CvqKtUEXdtXEvzcp2q68mWi7r6uybavyMovYf6TaDOeKzk3lnUIfOK+v1LD45gKYt9xegOA/I3KakoHfFmH6vd9LGtTqMekjnJQOagcVA5Kxe1OnKAXQuvVLK8sQe9SM41fUi1d+1Oi/u6GevwK/2noPB5k2ZMpZWPSxcli7oT6TZKzumQ/Nzu9AUD+RmU1pQO+bEiRfsZsLxsf/Fk5qBxUDioHhV6sKmlo4gUXX9VYqoqgJ9+F6RljLdoShvuU1YMh/cv1kxWvhxfy7fxmgc/dTuzb24nPzTxtc7ghHQO/BBPBAYD8jSprSgf8iZDuiHuij2X9WLKsh+WgclA5qBwUenW75KayY4Lb9HJojbV2LSvPO0TUxOKSG3cTZxmPAey5fP/2DXnZqXHqDk5wXxflbVKc1OWNrDxS+Ped+TbeTPxb0dnEvl0rBAaP5sHCVzVtZ/+c2Mc3NA8AIH+j0prSAf9TYj9+7mM5a0qus4tyUDmoHFQOCv34LFRrTLNtie3Z6jBRA2VjBDZpHM41Yf7s4sMOfjZWLPgvvnp6N/+72FYdbgt493axrBdLzpHjeQC0PitXs3Kji0Cqqu1s8Qmce3lABwDI36iuJnTAryqJtd/qY1kvDnFZclA5qBxUDgrzXtH6NbQmcqjK9sTyvsNEDaTGjrvSkH2LN+KTIf10xb4RrO/rRMCxZEL7fqskYOnn1/W1XSwrlu01bWdXhOpPUgUA8jf5G/M1oQP+QElsvamPZZ0rWdY2OagcVA4qB4V+FGdF3jvh7XkzcfGccJiogQ8T5+7Jmu/T8tD6pf1uhxv1KIKfrWNaTzduLBCofNjj8r5dYHkv1LidLSYAMVheo2kAAPkbldeEDvhUPvZLH8tZFtKdvjEnWiwHlYPKQeWg0I99bSfqxxXYnscTN7l1DhM1cDlxQ9lZ4/2Jr7adz8r+PCBfXnLjHlVQUnzq5NyE6uGNDoFKnNyo14ldNnZY3qGat7PfhPmvNQIA8jeqrwkd8Kmnhvvp4NtbEqtXsT7koHJQOagclJqYmazget64VUFsHD7My3qHiJoGrJN8ZW0YUtfeH8YY/DyWWNfjE6qLOFnMD1m5E1oTn30ZBntFL766+l2+vJt5WzfuRHXY7exThWNVpXsKAMjf5G/0ns98MqV1kZqQM5bna3DM5KByUDkoVFD81exKfqJuUR3Qt+1TErBuD+N9La/4mtpZp1plFZ8W2a1KAED+Rm3ogJ+9xsrG335YDioHRQ4K/Xg9P0mPqQoYyCuJoOCZBu7ntjEHP/dl5afC+p52ulXOjmDiNQCQv1FnOuBbyobq+FEOKgdFDgr92JSfpHGm50WqAwZyttD4x9e6lgp+hiK+mtY+CdIlbValPBBmn8SL5WKewAEA8jfqI04ueqBQpvEtiyMh3QFfxXGl5aByUDmoHJSKWxFaYyPF8rDqgIEsyoOd9oDg3Ybu6ySCn+hgYZ1HnXaV8UGYO+beI6oEAORvUFPnQroDfpccVA7q8pCDQi/iL9vn8xN1k+qAgT2dCAieEPwM3cnCejc79SbuQNvxiBP5mHQNAORvUOdr7V5Id8A/KAeVg8pB5aDQi+P5ifqnim/nqqw86XBRA28UbsrnG7yvkwx+ok/a1vtLVh51+k2snd3UlqDcDsZFBAD5m/yNetsc0p3vV+SgclA5qBwUevFcqN74ZSvyBnV/Vk5k5csw+yqVV3yog+IELU3+VXzSwc+SrHzatu4fsrLcKTj2dnZdVn4Ns08dbFTFACB/k79Rc4dCugP+tBxUDioHlYNCt2ZmCP64ItsTf6m6lZW7JTe5WLY4bExAnPX8VGj9shp/VX29w2c3FM7ZLxteN5MOfqL4auiHbeu/EEy4Ms529vHQGmcvfvdqHggBAPI3+Rt1d7rkvD4sB5WDykHloBDH+fo+PxGvhfSriVvzk//z0Pr1rmrW5BdR+wUZt9cs00zCscQN4kAXQVoMltYKfsbmaNs2fBVaM6Ez2nb2ibbA5+vQeqoBAJC/yd9oggsh3Vm4Uw4qB5WDykGZbkvzoK3YGMWJIh7M//2l/O8+z/+/qr4o7MNZh5cJuZG4pt4vuZm0T9Lz2hTUTZWCn2hX2/H6OlRvcqQmtbPxtdab+ffeCq2nQAAA+Zv8jaa4FdId8I/JQeWgclA5KNNtWyh/paO9fBSq+eTEjPjr153CNh9yeJmQ24lr6IUFbiTnwnQ88VO14Cd6JK//uC1xLEST4gy/nY3HOD6pcD0/BwAA+Zv8jaa5V3I9jqPTTw4qB5WDykGpsE1dBG9HarAf6xPbvdbhZULOJM7H4qtlR9r+7ccwPb96VzH4mfFcfiy8kjb8dvbV0HoCx2RDACB/k7/RVGVjVstB5aByUDko/N8rL6mbxOVQn5mwXy5s+zWHlQmKN4Tir7S78n9bHeaOuRfH71w5RXVT5eCH0bWzxnMFAPmb/I2mu1xybY5jnG85qBxUDioHpeLir0FxLKTreYP9XWi9qrS0RvvwWeGiPOWwUoGb/M1Q/mRSfD3x7TB9M58LfupLOwsA8jdxBZQ7WpL7HZCDykFxr4C6i+OpFV/12qNaqICVeRB2MbTG5Ivl26y8GVqT30wjwY92FgAQV4graKL7srIxUcaZ+8lB5aDuFcBIbE00pstUCwh+0M4CAOIKQA4qB3WvAAbzeuGC/FaVgOAH7SwAIK4A5KByUPcKYHAXChflUVUCgh+0swCAuAKQg8pB3SuAwcQx1u4VLsrNqgUEP2hnAQBxBSAHlYO6VwCD2VW4IOMEDYtUCwh+0M4CAOIKQA4qB3WvAAbzduGiPKtKQPCDdhYAEFcAyEHdK4DBXSxclAdVCQh+0M4CAOIKADmoewUwmOWJRnStagHBD9pZAEBcASAHda8ABlMcE+pqyYULCH7QzgIA4gpADioHda8AevBW4aI8Wfj39Vm5rJpA8IN2FgAQVwByUDmoewXQm08LF+XOtn9bmZVrofXLGVAdOwQ/2lkAQFwhrgDkoLhXQPXdLFyU9+V/H19F+T4rH6giqJyDieDnRdWinQUAxBWqCJCDule4V0C13CtclA9m5fGs/BBar6MsU0VQKYvzG2Yx+PlG1WhnAQBxhSoC5KDuFe4VUC03E43ob/nfP656oFJBz5asnC+5ZmOJr5ltyMoi1aWdBQDEFQByUPcK9wqYvNOJC/KXrDylaqAS3szKrQ4BT6rcy79zUvVpZwEAcQWAHNS9wr0CJidOvnAuK3eycj0rb2dlhWoB0M4CAOIKANwr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gKZbWdLsXO3QAAIBcTi4HAFBFj2Tls6wcGeE6Hs3KK1n5NCs3snI3Lzez8kVWXs/KY30sd01Wfs3KPocRAACQy43Vlqys6vO7cjkAYCrEYOdmHrTdP4LlL8/Kqaz81mU5m5WHe1zHs/l3z2RlmUMKAADI5Ubqiaycy/OwQTrQ5XIAQGPFV/1O5MHOx2E0r/6tzsqV0H3n+0yJT0Fs6HFd27JyOys/htbT9gAAAHK54VqTr7M9fxv0CXa5HADQOPHJgpmnFT7JyqIRrGNlVq6F3jvfZ0p8kqPXIWni649xWJvrWVnnMAMAAHK5oYhD3ZzMyr1E7jaMIWTkcgBAY8QhYb7NA6ULYXST9XzVFpDFcd93hrmvFMbt2JWVD0N5J/ylPgLKXWH2KfrHHG4AAEAuN9A6j4VW53hZ3jasMdzlcgBA336flX/L/5ykOC7g13lQE59OXzGi9RzI1xGDtL1dfP7JrFwtCeae7WP9R/LvxmWudPoBAAByuZ4dzsr5rOzP19/+A8AoOuDlcgBAX34XWuPZ/Zb/+bsJbsunbUHS0yNaR3xi/ed8Hc/08L34SuOviWDufJ/bcSH/fgxSFzsNAQAAuVxP1if+7g9htB3wcjkAoCe72wK239oCt90T2JZX27bhrRGuZ0eYHY+wVwcTwdy9PoOutWF2fMJjTkUAAEAuN7DtYfQd8HI5AGBB/xjmzwxfLH/JPzcOT7at90ZWHhjhuk7nwdKqPr4bO9pvJupqQ5/b8s4QlgEAAMjlpiGX68a2MPoOeLkcANDRH/PA6Lcuyo3886N2sW2dr45wPXH4mVtZOTnAMlKTsm7rc1lr2pZx0ak51WKi8nxWzoTWjzxxfoL4BFOcLPilCiQyVbYutMb6fFRVDF2cI+MzdYu2TFumLQO5XAVyuW6NqwNeLocYDjGcGA7mieMB/meXwVqxfBFGN57ggTB3OJdRTtazLl/PugGW8WaifrYMsLzzYbAJXam/F7pIpK6H8Y2lWRfxjZTX83bjap4EMfz2OdbvLe0T2jJtmbYM5HITzuW6Na4OeLkcYjgxnBhODAf/v7/Lyr+G+eMDtpfLofWr5uUOn/mffDl/N8Rta58QNZYvR1wXMSDcM8Qgc6Y8OODNbmY5P+d1wnS4P8ydrCoGNc/nfx9tCvPH9Fyr2v7P6qx8n9fLD1lZqUpGJp6HMxNQf9h2foK2TFumLQO53DhzuW6NswNeLocYTgwnhhPDQfinrPy1QyD2v1n5j6z8ff75v8///387fOev+XKHYU9h2S/WoE5fLGzztQGX99iYgkOqF+xcKCROKxM39eL1d0bVhZ1hdi6G78JgP4DRfTt1Pa/zS1l5RJWgLdOWactALlfRXG6cHfByOcRwYjgxnBiOKbYkK/8eWuN2lQVf/5WVp0q+/1T+72XfvZsvf8mA2/l5Ybkba1C37xa2+cQQltn+RMsFp+9UaH/S4FYe3BS9k7j2bk95vb3SVhcx2FnuVBqbeI5eDbNPx6xTJWjLtGXaMpDLVTCXG2cHvFwOMZwYDjEcUyoGXJeGEHB1E/hd6hD4LWRZaI3l1D5mYB1e2TszgkDzs8IyVzuNG+3VwvE+XPK5syE9mda0Oh7mPqHhSYPxWxNmnzyIrwGuVyXaMm2ZtkxbBnK5iuVy4+6Al8shhhPDIYZjisRXiEbxymGvrz52q/jK4s81qedbYe4vnsNwqlAXLzudG+vJwrG+0iFZeTlxvb05pfX2fpg7NqFZ0CfbMXCnLeh5XJVoy7Rl2jJtGcjlKlSX4+6Al8shhhPDIYZjSvxzVv5f6DzpTpwgpt9Jd2Ym//mfDuuI69/SZwNWl7HENhS2edeQlvt8YbnnnNKNdTF097RBtCTMfePio6wsncI6a3/1MT5dtclpNHH72o5JfA3QpEPaMm2ZtkxbBnK5qhh3B7xcDjGcGA4xHA33D1l5r0MgFcsXYXi/zv0uX16n9b2Xb1evDf+pGtT38REFVrsLdVGX4XjozYHEce7mtbVHw/S+3na4UGcvOY0qo/1pr2+mNBjXlmnLtGXaMpDLVS+XG3cHvFwOMZwYDjEcDfb7rPytQ/D033kDOwp/zJdftu6/5dtXZlGYO2ZgLMcrXt9xco2Z11zin6uGuOytiTrc4BRvlHjOXy4c409US0fbg6eJqiyO/Xq17fi8q0q0ZWjLtGUgl6uAcXfAy+UQw4nhEMPRYFs6BE1/CaN/BWNlvp6ybej0CuNDic/vr3h9v9G2rc8NedlPJOpjj1O8UfYkjvEzqqXUw6E1nlv7hGOrVEvl7C2c07unbP/vT1zXTU9ktGXaMm0ZyOWqnsuNuwO+SbncNMY28lHEcGI4WNB7Yf7TCv8y5m3YHeY/vfHeAt/ZOuagaFBxpuWZpzzeH8HyH0jUx2tO70Y5lzjGy1VLqfOFunpDlVTWt2HuhETTdF5PY5KqLdOWactALlf1XG7cHfBNyuV0wIvhEMOJ4SDhH9oCpvdCd+P1jWo73msLHBfajp2Jxn9vRet4UdsFfSGMZlyppYn6OOH0boxHE8f3W9VS6rlCXd12E620HYXj9f4U7fu0JanaMm2ZtgzkcnXI5cbdAd+kXE4HvBgOMZwYDkrE8fm2VGRbtuQBz0J2h/q8pncs3744XtqoJh5ZkqiPD5zajfFy4vgeUy1JcRy3X9VV7VwpHLMnpmS/py1J1ZZpy7RlIJerQy437g74JuVyOuDFcGI4MZwYDhqkLh3wM+OkxYkdHhpz0HbaadIY3yeO7w7VkvRmoq4eUy2Vd7RwzL6akv2etiRVW6Yt05YBdcjlqtABX9dcTge8GE4MJ4YTw0GD1GEImjhzfXzVKI4htXrE60oFbV6baYY1IT2x1TJVM098w+ROoZ6+Vy21sD5xjj89Bfs9TUmqtkxbpi0D6pLLVaEDvq65nA54MZwYTgwnhoMGqfrEPetC67Wjm1l5cgzrMwZ8c6Ve97uiWpKOJOrqqGqpjZuFY/flFOzzNCWp2jJtmbYMqEsuZwx4sQ1iODGcGE4MB6H1RHmxYXu2Itu2KrSeeo9Pv2+cYKDzutOkEb5JHNsPVcs8i/LrrlhX22uy/WuzcjA/tj/m7Ud8euJUVhb3sJyYHJ7Pv387X96KmtTBR4nj93jDz9tpSlK1ZdoybRlQh1wuGncHfJNyuabHNmvyY3Mmvzft7/H7T+f3xNiBfTe/x8X73Z/yGEAMJ4YTw4nhmJIGY23eQMSL5q3QmvzlbFZ+zi++d/pY7or8RL6VL+N86G5ynoW29V7hwjhegTqM47xfzbdt2xjX+1io/pA89G5lSL/u94qqmWdHop7u9RgsjNvGvJ29XHKcZ8qRLtvZ8yXfv1CTY3gose1vN/y8nZYOeG2ZtkxbBnK5OuRyM8bdAd+kXK6psU0cbuVkyf3pcBffX5vfxzrdJ7/K608MJ4YTw4nhaKgt+QV3b4GLbqas6XH5H5QsZ/eA232xsLxTE67HON7XT2EykwilXuPc7NSuhY1dXne9lEensB5PJ+rhUkW3dXWeCP+Wt71n8u3/qeR4/ho6PxHzcNvyysriGhzDVLJ7M1T3aSBJqrZMW6Yt05Yhl2tOLrfQdTzKDvgm5XJN7IBfu8D96acFvn+wh+tzEsOViOHEcGI4MRxjEn9x35OfbLHE16jOdbhweh2P7suS5Qw6GcWpwvI+nmAdLguzM4MP8vrkC31+b1eo1y+tzHp5yMHOzSmsw3hDvJWoi9MV3d7FeZu7vPD3cfzPb0uOa9mriw92CJRmyi81OY73lWz/jgafu01KUrVl2jJt2fS2Zcjl6p7LddMJM8oO+Cblck3rgF+X33863Z/udvj+n3uMf66J4cRwYjgxHNPnhQ43mAd6WM4bfdyourEnVGMikBhkzLxOdniA5TyXlc/6/O7zhbr4ZgL1cCAM/5fzUZb7K379LQ7pJyW+0DTN83SozhMkg9pRsi9/Lgn0Zl7zO54HDHEYrFfD7AQy8Ryq0yvMdxL7frLB5+40DEGjLdOWacua35aJKeVydc7lUsbdAV+FXE5sM18cfuVafg+KwzedKrkWbpd8/922z8ROze35PS9ef++P6LoSw4nhxHBiOGqq7Mbwpx6WEX9FOxOG/8vossINYRJPCsR9OzeExvWp/Mbd7y9rxWDgNclS7Tvgy27ib2qW5il7amNPDfdlUd4WFPfl68Rn38r/7VhJwLw1TxzqJDU25tUGn7vT0AGvLdOWacua35aJKeVydc3lyoy7A74KuZzYZv597EJ+nm9s+7tu3wZp/+HqSMn530tnvhhODCeGE8PRcPFiuRuGM4nCM2H2V7BYzg1h+z4vbNfTY26YPs3X+26fy3gkKy+F1utKV4ZYD09IlmrfAf98yXbv1CzN81FJXW2r6f6kktx7Ye7YczNPJnw6JcdyVUPP3WnogNeWacu0Zc1vy8SUcrk65nKdpJ4AHWUHfBVyObHNXEfza2dT298tKWkDTndowzo9+Zta1kUxnBhODCeGY3q9G4Y3scbm0PkVll7tLWzTixW4MPst/c4kHhvB9tdkvp/QeSJZGq6yCa+WaZLmuV5SV0/WdH8Ol+zPhvzf4wzzcRy9+Ev88oYdy5NhNBO9SVK1ZdoybZm2rD7ElHK5STuYqK9RbVtVcjmxzax1If2jy6aSa+lQ22fWh9kfvTp1VJc9Af+BGE4MJ4YTwzG9NpScgP2Odz7MX05jwHJlAjf3d4ccuMdfEx/qc1ueKizreclSI5KlHxLbfFlzNM/iDsd4aU33aXPJ/sxM8PxJqPcTFZ28WrLvbzf0/J2GDnhtmbZMW9b8tkxMKZerWy63UHv8faK+RjUue1VyObHNrMdD6y31orJhRmaGqIkd0z/nf3dggXXsWOAeKYYTw4nhxHBMqcuJE/DbPpazNP/unTC8Mf5eDHMnLRl1EHxsBIH72QG257Uwd/KiJU7X2lsaqv9ERFWs7XBdLapxEJea8CiO47ovpF91bYr9JcfyTEP3t+kd8NoybZm2bDraMuRydcrlOrVZW8LshIKpEoda2DDkdrlpuVyTY5svQnrM9pnz4cPQ/Rjpr5WcY2vFcGI4MZwYjulW1un8cI/L2d524Q5LDFKuhvE8NbAjjObJmc0DbNNPoZq/mNO/7SXnyXOqpuu6ulfz/fomsU/xKZT4qt+N0Hrtr4n2lhzPHxq6v03vgNeWacu0ZdPRliGXq0sulxI7S2+F3t9ejt85OYT1Ny2Xa2psU9YhOdMptyf//y+7XN65xLJ+FsOJ4cRwYjh4ekgN8J/DaCbY2TulF8au0HlWaurppdCsMeRGaXdJXd2p+X51GubqhSk8nrcbur9N74DXlmnLtGXT0ZYhl5PLyeWaHtvs7HANxTGwY6dkHAe8m07Jss78E2I4MZwYTgwH0Y0Bb6aL8pvSjyPavvbZ4/dPyTG52NYYrHaKNsZHJTfwRapmnn0lN8ibNd+vTr+8N/k82Nkh0KuKuo1NvERbpi3TlmnLQC4nlxPbDOStUP4Wyan8v7cPeI/YWaFzUwwnhhPDieGYoNOJEzCO09ft+H8zr2UdGtH2xUlMf83XcS0rDzT8eLTPTP2M07NRriWutc9VS9L+hgY8q0r265WGH89tHQKexRXZRkmqtkxbpi1rQluGXE4uJ5cT23QvNTHvd2F2kuNehiM6GdLDlVRpwk4xnBhODCeGY4L2lJyE3c58HMeQik9ejHJina1hOiYIiTOz38n385hTs1EeLLnOjqqanhKGmw3Yt5uh2q+mjjvgWVLxc06Sqi3TlmnL6tSWIZeTy8nlxDbdWVGyHUdC6y2G+GbI8h6Wdz2xrHPyUTGcGE4MBzOWlZyEb3Tx3afbblKjdjA0e1LSeHO/HIY/ARLVsKvkOtuhapKeaXDA81HFg/NpDXgkqdoybZm2TPKGXE4u16RcTmzTWdmPV8dD70MmPVWyrJflo2I4MZwYDtqlZkLuZsKYC6E1tt2DY9rOl8Psq1ybGlT/92Xlq6DzvcmOljT2D6iapD+E5k6S8nJIvyre5DH3tncIeKqy35JUbZm2TFvWhLYMuZxcTi4ntulOavimeG7GJ9m/HVJ8tF4+KoYTw4nhYKHGON58Oo2FNPML0rhfWXo+zP7yuL4BdR/HhPsi36fXnYqNdTZxjf2oWkqVTZJytwH79nrJvm2cwuN5r6H7e38YbEI8bZm2TFumLQO5nFxObDNa10N5h9yGHpd1KbGMX8RwYjgxnBgOiraWnIxbO3wnjot2K4zviYni9sbJfOJ4hU/VuN7jK6Nf5QHoXqdho91OXF/edii3KTRzlvInO+zXoQYfz90l+3xDkqot05Zpy7RlIJeTy4ltxuyxDvexXiclfbRkOafFcGI4MZwYDori0xH3EifjwZLPPxvGN15gmYez8mV+I9lewzp/KA984+uhqyq8nXV7dfH+CtZh2Uzj+zU9PQX5M2VpTfcpvp78U4f9+qjBx7PsFc4LktRa0ZZpy7Rl09WWiSnlcnK5+udyYpu0gx2u/Sd7XNahkuVU6UcZMZwYTgwnhqNCziVOxg9KLtqrWblWkcB0X6jnkxNxop4XJUtTkSztLdnWdZqdju6U1NtjNd2ft/Ptj+O0vh+m69f3/aEeTwZJUrVl2jJtmbZMTFnHDni5nFxObNObj0uu+/N9LOuLkmUtF8OJ4cRwYjhISY0DdbHD5w6pMsmSZKkrx0MzJ28Ztc9D769TV9XmfNvjq96rOwTBqxt6LN8s2d+jDd3fpnbAa8u0Zdqy6WrLxJRyOWhibBMnXLxbct3v6KNeUm+ffFuxfRbDieHEcGI4KiQ1K/C9MHdG4Efzm9WlYKZgyZJkqVupJ5I+dWot6FjJMd5Ts/2I44NeDXNf8ywbK/IPDT2Wp0r2d5cktVa0Zdoybdl0tWViSrkcNDG22VxyzV/pY1l7Spb1mhhODCeGE8NBmSUh/ett+0zIMzNnb1ddkiXJUlfKnrA44tRa0K6SY/xSzfbjdEiPqXc9sW+nGnosy17zfUiSWhvaMm2Ztmz62jIxpVwOmhjbvF5yzb86wL2xWJ4Ww4nhxHBiOOjk61A+Mce24JdS6NUTJQ29xKe7QP9ezYOCmdnW4xM1y7sI2H/sIoCuox8T+3pZkqot05Zpy7RlIJdDbFOB6ySWNT0uJ97Lbob00C5Vus+J4cRwYjgxHBWUGhvsZGg9URFnS46/nK5STdC1fSUBz32qpitfJuru65ps+4qs/BLmP30247mSc2NZh2An7vsrNTyOqcD1HUmqtkxbpi3TloFcDrHNmPcj1ZZ/38eyNoV6TOoohhPDieHEcFTQ7sRJeSG0XsfymhL0LjW7+CXV0rU/JervbqjHL++fhs5jQJY9jVI2Dl2cIOZOqN/EOKtL9nOzJFVbpi3TlmnLQC6H2GaMyoYU6WfM9rLxwZ8Vw4nhxHBiOFjIqpLGJV5k8fWMpaoIevJdmJ5x1aItYbhPVj0Y0r9WP1nxengh385vFvjc7cS+vZ343MwTNocb0hnwS2j25G9N7IBvYlsWJ596JU9ObuTxTizxdfIvQmuM2Me0ZdqyKW7LkMtB02KbEyHdEfdEH8v6sWRZD4vhxHBiODEcdON2yY1kxwS36eW8Mb2WlecdImpiccnNuokzi8eg9Vy+f/uGvOzU2HQHJ7ivi/I2KU7k8kZWHin8+858G28m/q3obGLfrhWCgUfzAOGrmrazf07s4xuSVG3ZBC3PE89uJ2I8O6RkWlumLQO5nFxObDNZPyX24+c+lrOm5Dq7KIYTw4nhxHDQrc9CtcYx25bYnq0OEzVQNi5gk8beXBPmzyg+7A74jRUL+Iuvm97N/y62VYfbgty9XSzrxZJz5Hge9KzPytXQerLjkRHu0yjb2eJTN/fyIE6Sqi2bhPgK6pUeEreZ8mtWNmjLtGVT1pYhl5PL0aTYZlXJveqtPpb14hCXJYYTw4nhxHBMqROJBmtFhbYnlvcdJmogNV7clYbsW7z5ngzpJyr2jWB9XyeCjCUT2vdbXQR63f6ivrbLwHF7TdvZFaH6E1NJUqenLVsZWk/U/NZniU/kPKYt05ZNUVuGXE4uR5NimwMl96ZNfSzrXMmytonhxHBiODEcdKs4E/LeCW/Pm4kL5oTDRA18mDh3T9Z8n+Jrf8fygKPs5jyKDvitY1pPN24sEJx82OPyvl1geS/UuJ0tBv3xB5s1klRt2YR81bb9cczQ+HruskL7tqtkf9snLRtkvEhtmbYM5HJyObFNdeKZX/pYzrKQfggp5keLxXBiODGcGA66ta/t5Py4AtvzeOLGts5hogYuJ24iO2u8P/F1tvNZ2Z8H4ctLbtajCkSKT5qcm1A9vNEhODnVR2C3scPyDtW8nf0mzH+VUZKqLZuEA23ndjedUXFirasl1+Wz2jJtmRAHuZxcbso0IbZJPTXcTwff3pJ7XRXrQwwnhhPDieGosJkJCq6HVgdbFcQG4cO8rHeIqGmQOsnX1IYhde39IYyvA/6xxLoen1BdxAlifsjKndCa7OzLMNhrefF11e/y5d3M27pxJ6fDbmefKhyrKt1TJKnT1ZbFJOTnfNuf6eF7caitXxP7f15bpi0T5iCXk8vJbWr9cMEgUhNyxvJ8DY6ZGE4MJ4aDCjVwMxNbbFEd0LftUxKkpvZzlK/iFV9NO+tUq6ziEyK7JanasgnZMcB2H0zsf3x1ddBXzLVl2jKQyyG2qec1Vjb+9sNiODEcYjjo1uv5iXlMVcBAXknc8J9p4H6mZisfZQf8fVn5qbC+p51ulQ2Wp3WytSYlqU1oy07nCdeqPr4bk7SbiTrYoC3TloFcDrHN1CkbquNHMZwYDjEcdGtTfmLG2Z0XqQ4YyNlCgx9f5VrawP0cdwd8tD7Mnfho0Al1GK4HwuzTd7FczJO2aRID/gOFUtcnEevels08qTbIhGOpCb22acu0ZSCXQ2wzdY6EdAd8FceVFsOJ4cRwYjgqaEVojYcUy8OqAwYOFu4UbvTvNnRfJ9EBHxVfKTzqtKuMD8LccfYeUSXasglal2/3IGNYvplo54bV6aAt05aBXA7q41xId8DvEsOJ4VweYjhYSPw1+3x+cm5SHTCwpxM3+icauq+T6oCPThbWu9mpN3EH2o5HfOXTRGvaskmLnVJ7hnhez5QHtWXaMpDLwdRda/dCugP+wYptqxhODCeGE8NRQcfzk/NPFd/OOO7Xkw4XNfBGGO5s61U2yQ746JO29f6SlUedfhNrZze1JSW3g7EQtWXN8WKhHq5py7RlIJeTyzF1Nod05/sVMZwYTgwnhoOFPBeqN2ZZ/KUzdurtz8qJrHwZZl+f8loPdVCclKXJv4RPugN+SVY+bVv3D1lZ7hQcezsbXw39Ncw+abBRFWvLGuTdQj2c0JZpy0AuJ5dj6hwK6Q7402I4MZwYTgwHnczMCvxxRbYn/joVJ9m4W3JjG+Z4XdCLONP5qdD6NTX+kvp6h89uKJyzXza8bibdAR/F10HbJ9i5EEyyMs529vHQGlsvfvdqGGycRrRlVXSmUBejCui1ZdoykMtBdZ0uOa8Pi+HEcGI4MRzTKY7t9X2YfcUm9Tri1vyE/zy0frGrmjX5hdN+EcbtNbM0k3AscVM40EVgFgOktQ2vmyp0wM842rYNX4XW7OeMtp19oi3Y+Tq0nmRAW9Y0t9rq4jttmbYM5HJyOabShZDuLNwphhPDieHEcEyfpXmgVmyc4+QQD+b//lL+d5/n/19VXxT24azDy4TcSFxT75fcQNon5nltCuqmSh3w0a624/V1qN6ESE1qZ+OrrDfz770VWk9+oC1rmuJTZLu0ZdoykMvJ5ZhKt0K6A/4xMZwYTgwnhmP6bAvlr3G0l49CNZ+WmBF/8bpT2OZDDi8TcjtxDb2wwM3jXJiOp3yq1gEfPZLXf9yWOP6hiXCG387GYxyfTrienwNoy5rqeKEutGXaMpDLyeWYTvdKrsdxdPqJ4cRwYjgxHBWzqYuA7UgN9mN9YrvXOrxMyJnE+Vh8nexI27/9GKbnl+4qdsDPeC4/Fl5DG347+2poPXVjgiFtWZMtb0sK4p+rtGXaMpDLyeWYWmVjVovhxHBiODEcU+rrkhvD5VCf2a9fLmz7NYeVCVob5v8yO/MK2+owd5y9OGbnyimqmyp3wDO6dtYYrtqyafBGW3085/TRloFcTi7HVLtccm2OY5xvMZwYTgwnhqOC4i9Acfyj63kjHSebiK8nLa3RPnxWuBBPOaxMWOxovhnKn0aKryS+HaZvtnMd8PWlndWWacvKtY+h+r7TRlsGcjnXJVPvaEnsdEAMJ4bDvQLqKI6hVny9a49qoQJW5oHXxdAahy+Wb7PyZn6jn0Y64LWzaMuaZlFeH/G6uBDq1emlLdOWgesSRuO+rGxMlHHGTmI4MZx7BTA0W8P8Dr1lqgUqSQe8dhaa5liYHe7hQdWhLQNcl4AYDvcKaJrXCxfht6oEKksHvHYWmmRPfk1czcpDqkNbBrguATEc7hXQRBcKF+JRVQKVpQNeOwtNsSG0XuWO4y6vVh3aMsB1CYjhcK+AJorjqt0rXIibVQtUlg547Sw0wbqs/Bpak5s9qTq0ZYDrEhDD4V4BTbWrcBHGSRkWqRaoLB3w2lmou1Wh9cRUfHJqo+rQlgGuS0AMh3sFNNnbhQvxrCqBStMBr52FOotjhMaxQu/l7RnaMsB1CYjhcK+ARrtYuBAPqhKoNB3w2lmoqwez8lN+HexRHdoywHUJiOFwr4CmWx7md+StVS1QaTrgtbNQR8uy8n1+DTw7wHJeUJXaMsB1CYjhcK+AuiiOA3W15GIFqkMHvHYW6ub+rFzIr4HDAyznuax8pjq1ZYDrEhDD4V4BdfFW4UI8Wfj39Vm5rJqgUnTAa2ehTpZm5Vx+/h8dYDlPhdaEXztUqbYMcF0CYjjcK6AuPv3/2rsfkDvKM1HgL9kQgiulWSuaa4OSDRJCrghWrLhiA+IN2RAkVNJgpQ0REZEQvEK21xXrDdJgJettxVKCpCISsEElFSuIN0iQ4FZS8XptSJHcECQbAqnEbAxpFu/7eubbnDPfzPnznTn/5vx+8KD5vjPnm3nOnJl5npl5J/dFvLvpd4tjnAiNs2XA+FgXNOBtZ2EyzGv6Duya43tcG+MnMc7GOC6ltmWA7yXgGA77CpgkZ3JfxMuyn6fbT9IYXy9LEYydLWF2A/5RabGdhTG0t2B71U88LqW2ZYDvJeAYDvsKmCQXc1/E9GTrG2IcDo1bUBZJEYyV+eHSA3Ca4wOpsZ2FMbOr4sItfZeukVbbMsD3EnAMh30FTJIzJRvIM9kXEhgPqfF+V4wDbQ5s0q1lt4XG7YLYzsIo7ay4cEuxT1ptywDfS8AxHPYVMGn2FHwJT4XGQzKA0XsmNMbM6/UKgzTNbumznYURWDeAwi3FnVJrWwb4XgKO4bCvgEmTHriQnmp9PsbJGM/FuEpaAGxnAWzLwPcSAPs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hY62IciHEui7di3CotAAAAAAAwdztifFUSm6QHAAAAAAB6tzqUN99TXIxxvTQBAAAAAEBv9ob2DfgUT0gTAAAAAAD05o3QuQG/S5oAAAAAAKA33VwB/5g0AQAAAABAb+4NnceAXypNAAAAAADQu32hvAH/gPQAAAAAAMDcbY1xKMaFGOdj7I+xWloAAAAAAAAAAAAAAAAAAAAAAAAAAAAAAAAAAAAAAAAAAAAAAAAAAAAAAAAAAAAAAAAAAAAAAAAAAAAAAAAAAAAAAAAAAAAAAAAAAACg3LoYB2Kcy+KtGLdKCwAAAAAAzN2OGF+VxCbpAQAAAACA3q0O5c33FBdjXC9NAAAAAADQm72hfQM+xRPSBAAAAAAAvXkjdG7A75ImAAAAAADoTTdXwD8mTQAAAAAA0Jt7Q+cx4JdKEwAAAAAA9G5fKG/APyA9AAAAAAAwd1tjHIpxIcb5GPtjrJYWAAAAAAAAAAAAAAAAAAAAAAAAAAAAAAAAAAAAAAAAAAAAAAAAAAAAAAAAAAAAAAAAAAAAAAAAAAAAAAAAAAAAAAAAAAAAAAAAAAAAAAAAAAAAhmpdjAMxzmXxVoxbpQUAAAAAAOZuR4yvSmKT9AAAAAAAQO9Wh/Lme4qLMZZLEwAAAAAA9GZvaN+AT/GENAEAAAAAQG/eCJ0b8LukCQAAAAAAetPNFfCPSRMAAAAAAPTm3tB5DPhrpQkAAAAAAHr3eihvwG+WHgAAAAAAmLstMT6IcS6Ld2Kslh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BIlsRYH+PpGG/G2FfyuoUxtsX4MMaFGKdiPCV9AAAAAAAQwqIYd8fYEeP1GGdjfJWLLQXT3RbjWMFrUzwurQAAAAAATLubQ+Mq9+OhuJmeYmlumo0xLrZ5/TFpBQAAAACASxbHOBpam+kf5l5zX/bz92LcHmNejHty01yQSgAAAAAAaLU3tDbTtzf9bm32s50F0zVPc04aAQAAAACg1aehtZl+S/bzFTHOxHimYJoFuWlOSyMAAAAAAFyyPLQ20k9kP788xpEYe0qmW52b7rhUAgAAAADAJVtCayN9V/bzl2McirGwZLqHctO9LJUAAAAAAHDJvtDaSF8TGg9dTUPPXNtmuj256TZKJQAAAAAANMyPcSG0Pkg1Nd1T8/3eDtOeCa0N+CukEwAAAAAAGvLjuKer2t8O5eO+z7g5N90hqQQAAAAAgEueDa2N9P0xTobOV7M/lptuu1QCAAAAAMAlh0NrIz3FvV1Mtz83zR1SCQAAAAAADdeE2c33g11Ml8aNvxhax42fJ50AAAAAANCwOcxuwN/ZxXR3h9njxgMAAAAAAJm9obWRfrjL6Z7LTfeAVAIAAAAAQEMaMiYNHdPcSH+ky2mP5Ka7RjoBAAAAAKBhVZg9/MziLqZbmpvm44LXXC69AAAAAABMq6dCayP93S6n25Sb7tnc72+NcSx4KCsAAAAAAFPqg9DaSN/a5XQv56Zb2/S7JTFOxtggvQAAAAAATKOrwuzhZ5Z0Oe2nuekWZD9fFBrD0eySXgAAAAAAptXG0NpEP9TDtBfD7Mb98tBovn8YY6H0AgAAAAAwrfaE1ib6Ez1MeybMvno+RRp65hqpBQAAAABgmn0eWpvnK3uY9oUwu/l+IjSuggcAAAAAAOboyhhvxTgfGo33nTGukBYAAAAAAAAAAAAAAAAAAAAAAAAAAAAAAAAAAAAAAAAAAAAAAAAAAAAAAAAAAAAAAAAAAAAAAAAAAAAAAAAAAAAAAAAAAAAAAAAAAACqdneM3aKS+JbVCQAAAACAGZfHOB7jK9F3XGd1AgAAAACg2eoYfw0a6BrwAAAAAABUbnvQQNeABwAAAACgcvNj/DFoomvAAwAAAABQuZUxTgWNdA14AAAAAAAqtzZopGvAAwAAAAAwELtCNQ3p12LsHrN4Kcb+GH+IcSJowAMAAAAAMESXx/hz6L8h/dsJWNZvxfhujEdj/C7GX4IGPAAAAAAAA/SdGF+G/pvwD0/Ycl+ezfPRoAEPAAAAAMCA/HPovwH/19Bo5k+a+aHRiO/lJMR1VhkAAAAAALqRmtAHQ/9N+D/FWDihOVgZur8a/jqrDAAAAAAA3fp2jFOh/yb8L6cgB9dZXQAAAAAA6MUPQ/8N+BR3T3AOvhcaw+lowAMAAAAAUKnXQv8N+C9iLJvgHPwsaMADAAAAAFCxy2P8OfTfhP9DmNzx4NN8Hw8a8AAAAAAAVOw7ofMwLHUfD/7BoAEPAAAAAMAAPBqmezz4dBX8X4IGPAAAAAAAA/D7MN3jwf8qaMADAAAAADAAqXFedhV4L3EwxvwJXP7vBg14AAAAAAAG5PuhmqFo/nlCl7/ogbTXWS0AAAAAAKhC2VAsvUR6qOs/TOCy7w4a8AAAAAAADMg3YxwP/TfhT8S4esKW/QdBAx4AAAAAgAFK46Gnq9j7bcKnB7tO0njw3woa8AAAAAAADNg/hekcDz5/9f91VgUAAAAAqN7CGizDfB8jfaw7fwjTNx7874IGPACAOo9prYEAgCG4NsZbMZ6c8OVYHuN0jPt8pMzRshinwnSNB/+zoAEPAKDOYxLdldUw6mcAGGNpZ3smOzC7vAbL80BoNBFfjbHIx8scrA7VDEXzuwlZ3u8HDXgAAHUek+SmGO9mx+/9NNDVzwAwQOlWsxeyne3roV63nq2JcS7GkRhLfdTMwe5QTRP+xxOwrOmW5Ouawm2oAADqPMbT8uxzba45+r2CXf0MAAOQzmzPnC1/I8a8Gi5juhXvQoyTMW70kdOj1JT+U+i/Af9ldpAMAADqPOYqDSeULhK6WFBzVDGEjPoZACp0RYxD2Y76YKj3A3nWZ8uZxrVb6aOnR2md+WvovwmfGvlu+wUAQJ3HXD7XnaHRHC+rN6oaw139DMBE+8cY/yP77yilJuD74dJDIq+agtw/mS3vZzEWWxXp0U9DNUPR7JZKAAB1njqPHmyLcSDGpuwzbj7JMogGvPoZgIn196ExntpX2X//foTz8mbTTvqOKfoMDmbLnA5KjYFIr/aHaprw90slAIA6T51Hl24p+Nm9YbANePUzABPnnqaDsq+aDs7uGcG8PNE0D89O2eewIlwaK2+n1ZIeLYvxl9B/A/6LGN+RTgAAdZ46jzlaGwbfgFc/AzAR/kuY/WTyfLyWvW4Ybm76u5/H+MYUfia/bsrBbVZRevSDUM1V8MaDBwBQ56nzmKs1YfANePUzAGPv/uzgp5tm3OdhOMNSfNz0N5+Y0s9leVMOPraaMge/DdU04X8llUORCtCHYrwa40xoPLgqXZn2XoyfKFBL3RgaY4sulYrKbYzxltwCqPPUefRhWA149TOoM9Wd6s6xlMb8+99hbg25d8Lgxgzc3PR30m1k0/xAngNNuXjAd5IeLQyXxkPsN34snQP1SBcF8slgjNRmaXzPp7L9xGdZ0UX1++OU37P2QQDqPHUeczSsBrz6GdSZ6k5151j5mxj/PcweA7A5jobGmbCjbV7z79n7/E2F8zYvxrGmv7HfxvI/c3Esyw/0Iu0cvgjVjAd/nXRWLg3v82bu4OehcGnYn1Vh9litK6QtXB/joywnh2MslpKBSevg6SzXrwRDUgGo89R59GaYDXj1M6gz1Z3qzrHwX2P8a5uDrf+I8b9i/G32+r/N/v0fbab51+x9q7Ah996PTvkKuHJIByrU2/2hmqvg/xgaZ3+p7qDoYK4gXlyww89/Dq9Oed7uDo1bJ1MuPoxxpVVpKPuik1nOP4lxrZQAqPPUeXRpmA149TOoM9Wd6s6RWhDjf4bGWE9lB1j/N8atJdPfmv2+bNoL2fsv6HM+38697+0jyteSGOtjPB0aZw33lbwuDfGxLfsyphycCo1bU6rUfAXLQd9HKvpuzTX+RSor03xFwtnsICjv1wWfwbkpztnjTXlI290rrEZDk9bPz8KlK2hulBIAdZ46jy4MswGvfgZ1prpT3Tky6aDqkwoOqro5uPukzcFdJ4tCY8yf5nEBh3HLWPq76czWjhivZxuo/HJtKZguPVn9WEkeHq9w/t7Kvff1vo/MwdUxToRqmvBrpbNvT+Ryuq3kdftC8UPSptHzofUqDlcgDN/ycOmKhHR74C1SAqDOU+fRwbAb8Opn1JnqTHWnunOo0m0ng7itsNfbG7uVvy3x2JDydHNonCE83maZ8k/i3Zg7iPxqgPP+Yu69H/NdZI6+F6ppwH8RPHik321Ocz6PtylCHyvI/zNTmLOXQuv4hZ48P9pmz/mmg6EbpARAnafOo41hN+DVz6gz1ZnqTnXn0Py3GP8vtH+wTnpAyVwfrDPzgJ9/b/M30t+/a44r+qjGn0rjYuUfSPRh7jX3ZT9/LzRunUwbtHvC7KtNqvJQ7r3f9T2kDz8P1TTh0+2cC6VzTj4O3V2VkCzItoUzr907hXlvvj0yFcSrrEIjd1/TZ/JZ8DAiAHWeOo9yw27Aq59RZ6oz1Z3qzoH7uxi/Ce0bZ++E6s7i/H32fu3+3m+y+ep1Y/HiiHK4Nzcf25t+tzb72c6C6QY1dlb+oG9Yt2xST+khqn8I1TThfyWdPdtc8H3u5pa2pWE6b33blsvXT6xCY6P56rIPHLADqPPUeZQYdgNe/Yw6U52p7lR3DtQ/xvi3NgdIf8m+lINwf/b+ZX/737L5KzMvzL7V7/kR5fHT3HzMjDW0IjSegFx0W86C3DSnK5yf1QX5vM13kD4s6/B97SVWS2fX0nYuf+XVG9JSam1w9dI4S+Pqftb0+eySEgB1njqPAsNuwKufUWeqM9Wd6s6BuqvNgdFrYfCX6i/O/k7ZPLS7TfGagtdvGkEOl+fm4UT28zTO4pEYe7rcyR+vcJ5uKsjNBt9B+vTjUE0DPhVk35bOrmwoyN+PpKXQkqzAbb7de5m0jJ2NufX5HikBUOep88gZdgO+TvXz5QXLorGKOlPdqe4cA78Js69I+P6Q5+GeMPsKjd90mGb1kHfKZbbk5mHmzMrLMQ6F8lsd8uPMvVzhPH2jIDfbff+oQLtCqtfx4OdLZ0fvFuTuCmkpdCCXp6elZGwdCq0PKrJOA6jz1Hk0G3YDvk71swY86kx1J2Nad/5d00HRb0J3Y/INaj5+03Rw2Gk+7i7YYGwcwXzvy83DmuzgIN2SeG2b6fYMcN4XFuTmBd89Kjqg+3Oopgn/U+lsa2lBzg5JS6EHw+yxVh1Ajq91uc/rJSkBUOep89raXNHx91xiFMdUw27A16l+1oBHnanuZIzrzjQG311jkqC7sh1uJ/eE0d8mlq7gvZD78l2bHZTd22HaMwM8sFlQkBtXXlCV78b4azAe/KA9VpCvndIySxrf7bQ8TZzjuc/sJikBUOep80ppwA+2AV+n+lkDHnWmuhN1Z6XG4cAsf3tkutrh7VA+HuCMm8NgzzYWHUDsscpQoe0VHdCnjeHV0lnoo4J8rZOWWZ4pyNNKaRl7O3Kf2XtSAoA6r5QG/PAb8JNaP2vAo85Ud6LurNQ43Jr4bO7v7w/djSuUP+NY9fhyRQcQbvGnSumqoAMVHdS/HYwHn7e8JFeLpKbFlTHO53L0kbRMhFsK1u87pAUAdV4hDfjhN+AntX7WgEedqe5E3VmpcXg4z+GCebi3i+n2D/jDNwY8w5CuXD9RwUH9gVD+EKtpVXRb4HFpmeXJgjztkJaJcaaguQEA6jyMAT93GvCoM9WdqDsrdX3BF+CBIf79awr+/sEupktX+l4MreMJzhvCTvcpqwwD8IPQX/M9NfC/LY2zfFCQq1ekpUXabp4syNPaCZn/FTG2ZJ/rkWxfkK6qeDH0dkdIKkYPZNOfy97vqgnJwd6Cz+8GqzaAOk+dN/WG3YCvU/2sAd+95dnn/Gp2DL2px+nvyI7dUwP7QvadT8flD4/xd1+dqe5Ud45J3Tkv+3DWZslNt96lh4+kJ8Afyz6kX8/hfa/KFvhs9h4HQncP4Ok0rxdzCXx+iLkqug3wzi6my99SOYix5VaG0d+2yfTYHebWfE8PcvUQ1tkWl+Trcalpsa4gRxfDeA9ndHu2Xz3a4bvxZJf71bJhoA5OyGe4tWDen7NqA6jz1HlTb9gN+DrVzxrwnS1qU8Nu62L6Fdnxdrvj+feyz0Kdqe5Ud6o7W9yVfTAXQ3eNs+U9vv/LJe9zT5/z/XHu/V4cYs7yZ1AOdzndc2HwV3OsnuNBI8xFumXzT6H3Bvw/TXHObg/Vj8+5dMpyuKcgB5+M6bxenzU3vsr2ta9m8/9pyWd5OrS/amZJ0/uVxSQ8V6GouD4TXC0IoM5T5027YTfg61Q/a8C3t6LDcfSnHabf0sP2dBRDlKgz1Z3qzjGvO9MZ3w3ZTKVIt9682ybBvY6Htr/kffp9aMGLufd7fUj5Sh/SudzffqTLaY/kprtmAPO3PkzW2Tkm342hcUV7tzvx16Z8nXys4oOiM1OWv7QNPluQh3G90mx+to/NP8Qsnbw6VPKZlt3SeGWbA6iZODUhn+NlJfO/ziYVQJ2nzptqw27A16l+1oBvX7Oe6nAcfaHN9L8IvQ+3qs5Ud6o71Z1deaTNRukbPbzP03PYuHVjQxjNwyNWFSzL4i6mW5qb5uOSHWa/Hsr9nQ9GsO5sDtWfeR1kXB7o16Nd5jp9T78lXaU7zKIrKt6RmhZ3hPG5yqRf60qW5RclB4Azt/89nx1IpOL+iXDpwTJp/ZmkW6bPFyz7bqs44BhTnafOm2rDbsCPQ/1cFQ34Yul7fCI7Vk7Dbb1Ysu06VzL9rqbXpEbm2uzYPG0vXxrQdlCdqe5Ud05Z3Vm2MXm4h/dIZ1teDdWfTVuU24gM60z1U7nleLfL6Tblpns29/tbQ+P2jn5vg8jvTLYrjjTgh+DOLvL8ZYzvSFXPO/hnpKZF2ZUdGyZwWYqutEvxfsFrn81+t7PkoHp1l02CcVI0fuZnVnHAMaY6T5031YbdgB+H+rkqGvDFx9sHs+3S7U0/6/buneYTjU+WbK96aearM9Wd6k51Z6GU1AuhmsH2fxQunS3p5YCmnbdz83XHEHKSf3L01i6ny4+R2HyrRxpb6WRFX+R8Tm5SHGnAD9h1oXFFQac8PyxVbT1Ukre7pabF3pI8rZnQ5SlqXFzMFekzVyy8OSWf5TKrOeAYU52nzptaRVdqDrIBPw71c1U04GfbkW3rVjX9bEHJNntPm31Ou6t9i97rY3WmulPdqe7s1a5Q3cMYmq+S/UUF87YxN0+PDjgXVxXkYUmX0+bHT1qQ/XxRtnHeVcH8pS9O860VH41onVEcTY90BvQPXeTYsBK9F28zsUhqWpwsydPNE7o820qW57am/U4aXy+dob+iZp/l7jCYh/cB9eUYU503rXXeNNlS8FkM6vMfl/q5KhrwrW4MxSdwVpVs+5pPut0SLp2kbNeoLrsC/mV1prpT3anu7NVtJTO6bY7vV+XZtrTDPD7EnUv+QPBQD9NeLDigW54dlH0YGrdw9uvW3N94SHGkAT9gP+8iv3+M8U2p6uhwQe6OSkuL+W3Ws4UTukxlwzc9kP3+jTDZV1q080TJsj9nVQccY6rz1HlTe6z3UcE6Oahx2celfq6KBnyrG2L8pODnZUOLzAxRkxrTx7Kfbe7wN9Z1OJZXZ6o71Z3qzp4cLZjRQ3N4n4XZtOdDdeP4NT/88cKAD3T35HLwRA/Tnin5wNNZtWsqmr/tofVhRQtsNxmgh7soPL8IhpPoZds4zldOjIMVbda1SR1XteyhSGls3vtC8e2wdbGp5LN81aoOoM5T502VtM7cFS49+K8o0pAIt1V8zFe3+lkDvjvvhOIx22fWrVdC92Okby9ZX1eoM9Wd6k5151zsLJnZJT2+z9qmD7gqaSf5WRjOWevPc8u/sodpXyjIXxo3e3mF89d8++MDAQbnH0LjoaqdGvDGlett25iPB6WmqzxdnPDl+qBgmdKVKqey/c5VNf08N5Z8noet6gDqPHXeVEgNzrOhtztLLmbTVDHEZd3qZw34zsqakDONuA3Zv/d3+X7vFrzXMXWmulPdqe6cqzsq+tL+IgzmITobJ6BwvzLGW6FxVciJ7GC3ynGV1of2TzKGqlwdWm8JLoufS1XXfhLqNb7coNxTkqfzE75cu9p8jx6Zws/znFUdQJ2nzmPA6lg/a8B3dnebbV763qZGZLp7pZtGZFkz/wV1prpT3anu7MfnfW7M52UbsiMDmr/mp5dvmsINxMdNK9D1tpcM0Nuhc/P97VDd7cfTYG/Jzn2e1LS4r2R9OzPhy9XujHyd14G722xDAFDnqfOYhvp50p5tMenD9Dwbyu/6eTH7/7V9HsuO013g6kx1p7pzAuvOPQUzmsbi67bJNnMrz9YBzV8aX+90uHTL3zemaOPQ/DTjH9lWMkA/7eKgLH3/viVVPTkRik9i0GpTTQ+ElpUs1+M1/zzXtNmOOIEHoM5T5zEN9bMG/HAVPeQ3PSx55qHUvQxttDsUD1EyTg/pVGeqO9WdE1h3biiZ2W6fkJvGGkpXVwzy4Tmrw/Q9VCI92ft8tsw7bScZoPTU7E7jvv81xvekqidXluRyh9R0XaCcqcGyFT3A7YWaf55ralzcAUwSdR7TZNzqZw344bmqZJmeDI07ItKdPL0MH3Wy4L3eVWeqO9Wd6s5+LSqZ2ae7mPaOpg3boG0J0/Mg0rRzOBqqf+AR5KUr2k90cUC2Vap6tr4kl+ukZpYf1fhAaO+YH8A7EAKoL3Ue02Ic62cN+OEpO9n4fOh9iKtbS97rMXWmulPdqe6sQtETc7t5YMnB0Bhb7cohzedj4dLtP6tqugJdFuO9oPnO4KVbcn7fxcHY74NhI+ZiR0k+3V49272hvg/tfCwU3/5f57H41rbZnhiXEkCdN611HtNVP2vAD0/RcFtpW5KuZD9UUQ13izpT3anuVHcO6gucNljtmm4zZxqGfZvLQ+HSGapbarbypDHF3smW7ynbRgZsexcHYulKEuO+z82+gnwekZZCZQ9PuVCDZXuqZNlun8LP86JVHUCdN6V1Hurnflwe+nugct2dbFPP3tbje31S8B6n1JnqTnWnurMqq0tmenWbadJYWmfD8K6KyM9vemBPGpPw1pqsOOkW0feyA86NtosMWBr3/a+hffP9ixg3StWcnSvIqbtaiq0KE/b08i7dHKZzWKd7Spb5c6s6gDpvCus81M/90oAvt7LN8XavDyVdWvI+e9SZ6k51p7qzKukKiIsFM72l5PUPhOGNCVhmSYz92cZn7YSvNNdkB7rpdtBlYzyfk3Yb3eWBIlfHON5F/u6Xqjkrewr5JqnpuqiYiYUTukzpduhP2yzX3hp/nmW3dh60qgOOMdV5U1bnMd318yCPlTXgG7a02Vbf3ON7bS15n3E6waPOVHeqO2tQd75bMNMvl3y4n4XGgxvH4eDzvjD5V0ekh8Y8qjjSgB9SEXawi9y9FIz73o+NJXl1R0G58yU5Wzmhy/NcNv8fZN+naboafFOYjKuHAMeY03KMqc6jbialfq6KBny510u20wfm8F7vlLzXFepMdae6U91ZpaLxgj5u87qtvreKI8XRxPlpF3n7o9z17flQzwe7DNLbofdb5MfVndm8p9v3r29zoHx9TT/LZ0qWd4fVHHCMqc4DeqYBXyw9ZPFCyXZ63RxyXHS30KExW2Z1prpT3VmDurPo6bEXQ+uTY5dmG7hPQr2fpIviqI7SAyo6jfv+lzC5Z37HSdGVZm9KS1s7S9bJDRO2HGk80s9C662gZeNJ3lvTz/LFkuVdbzUHHGOq84CeacAXu7NkG318Du+1oeS9tqsz1Z3qTnVn1RaE4jN+zU/MnXnasrH4FEeKo8mSmup/6ZCv1Jz/B6nqW9mVGE9KTVvrS9bLn0zYcuwJxWPtnSxYthdr+lmW3Qp8jdUccIypzgN6pgFf7KmSbfQTfRzD5+MOdaa6U92p7hyE90P5wxzWBGfXYBKlh4n8oYti8kGpqsRNJflV0HYuLC5O+MHCzFPY01U3V3RxUH+ki4PsSXSkYFmPWsUB1HnAnI+TNeC7266lWN7j+6Rj7jOheGiXcToeV2eqO9WdNao7i8aT2h0aV02kp+qms23LfF9houwKnZvvv5WmytxXkuPLpKaj/QV5e39C5v2qGKfC7CsKZzxYsl4sanMQlJb98Qn8HIsOaH9t9QZQ5wFzogFfnJOiY86P5vBeq8JkPMhRnanuVHfWqO68p2DmD4bGLTxubYHJ8+PQedz3P8X4plRVpujJ45/UbBnTXRXpSotbK37fhwtydyFMxhn5N0P7cSLLrlgpG58uPTjmfJi8B+ZcX7Kcd9o0AKjzgDnRgJ+tbBiRuYzZXjYm+APqzNpSd6o7R25ZyUqYPox0Gf9C31OYGGk89y9D++b7F6H3W/Ro78NQnzHX0lVxadzD9ECaNMbiKzGOhcGNN3hlKD6LffOY5+mRbD4/6PC6cwXL9lzB62auwtk2getMUYPnVPBAPwB1HjBXGvCzvVBS3940h/c6UvJeS9SZtaXuVHeOhXMlG591I5ynx0JjTK4TMR6yrYCuDtKOh85Dz/ygJst7dWhc7Z/ihyOcj/klO/JJfOp4OnN8OsbZNuvPqgH83aIx67aMMA/zsn1QesDL0zGuzf3+7mwezxT8Lm9fwbKdyB0kLM0OHN6b0P3qLwqW8WmbZAB1njoP+qrtNOBbfVqQk2NzeJ/lJdvFj8dseetUZ44Ldae6c+TeCuM19tWagvlZbVsBbf0+dG6+76rR8jbfQjbKh26UjR846WOqpisE8g85Oh8Gc3b59jErMPK3pF7Ifpb2TduaDoQ3dvFej5asH89nubwlxmcxPu/ioGpc96v5K3MuZgd3AKjz1HkwNxrwrZaVHFM/O4f3erTC91JnThZ1p7pz5PK38qQrIK8ao/lJ8ZJtBZT659C5+Z7G/KzTrcbNZ69fG+F8FI0ld7wmOX46t1z7Bvi33i84+FgwouU+28X3qdsz7Su6eK8Uayd0v3pVGP+HVwFMM3UeTCYN+FabQ3V3575b8l5rxmyZ61xnjpK6U905Uvkn5m4c8fw8U5DYF2wnoFA6m9jpoatp3Pc6nSlPJxJONC3fT0c4L68U5Ht3TfKcv0Vv64DX43we7xvRcn/e4fv0So/vd6jD+z0ywfvVfGGQrkLwjAkAdZ46D/qjAd+55jo1h/dZFIqHdUlN2PkTsMy7fTXUnerOya4772taiNfHYH5uKNgY3mg7AbOkcdC7Gff97pot9/fC+Ixrf7TG+f4k9P+Ao17kr0Z5d0TL/XSb71J66FGvw/Dc3ub9tg5pmQa1X/0gzL7FEQB1njoP+qMB36roSuG5NPU2lhyTj2Nu61xnjpq6U905MjMD2Z+MccWYzFNacV7J4hbbByj0dujcfP9lDZf7Z7ll/PYYHRiP8ha2QS7b6SH8zZUF+bxhRMufHhxzODTGvU8PsNsf+rtdL93S+mH2fmeyfduwGw5V71dvzX1W43QMAYA6D+p0LO4hrNXYU1IzPzQBn39d6sxxoO5Ud45EOqMycwXtXb6HMDF+GTo339ODWefXcNmbrwb4YoTzsbbGB8brw2jGV8vfsrbPV31s5a8cuUdKANR5QCU04AezTSwbc3vJmM3rWp+/upP61Z1PZQuw02cKE+P7ofO472mM9KtruOzfC7MfLjsqjxfk/Uc1yfNzueXaPKS/e1mMT3N/+w5f+bGzLniAHoA6DxgUDfjqlQ3PcWQM57XOdea4UHeqO4dqVbYA6SnA83yuMBGuC42rvts137+M8Z2aLv9vc8u6a4Tzsi83L+k2r4U1yfPhMLqrQtJtas0PR/rEPmqsfCO0Pnvi46xIBECdB1Qj3cW8ORfuZOnPkyW18ziOJV3nOnOcqDvVnUNxVWiMm5Niic8VJkLa6f4xdB565uGaLv91YfaV/1tHNC/zsgOhcTkZUKXFueU6OoJ52JKbhx2+/mPj5dA6/t61UgKgzgMYc++W1M7rx2w+61xnjiN1p7pzoNLZ1APZQqzymcLE2BU6N99/F+o57nvyUsHy3jmiebmjYF5uqkme780t1+4RzcfuMfmsuWRz0+eRHurj4XkA6jyASdg2Xiypn68cs3mtc505rtSd6s6BeT5MxlWyy2LcbL2Drz0YOjff/xzqOxTE90LxuPffGtH8PJ2bjwM1yvWeMD5XhbzRNB+nYiy1KRjZfnVVU+FyLhgjEUCdp84DJsOdJfXz8TGc1zrXmeNM3anurNxME2+cxrlKt0muibEpxgsx9odLt9y4/QMa47l/Gdo339O48DfWOAcHQ/GDZkcl/8CWOp0lP5lbtkW5318fZo9JWRRVHLQsiPFm07yksemvsEkY+n41bVtOh0tXINwuxQDqPHUeMCG2ltTQe8ZwXutcZ6Zh0dLFXU9nNd6+kteloXe3xfgwxoXQaIg/NeB5U3eqOys18/TY18dkftJZjLPZF6qsqehBI0y7b8b4U+h89fvdNc7Bz0uW+bUK/0Z6CvqLoXGm9VyHHfxtufnYX6Nc35Bbtg8LXrMs28H+umT7/XmMvaG628TSLaOvNL1/OhnjoZ/D26+mdWLmpMxnod4n+gDUeeo8oH72lGyHtg3hb09rnbko61HsyPZNZwvyv6UkB8dKPq/HBzzP6k51Z0dpPKiPwqUrQotuOVydJebt0DizM26WZwlu/rDS/HoCMdMs7QB+Fzo3339Z4xz8MBQPPZNie4V/Z2fB+2/u4gAuHUitqFG+H8nlYGeH178eWh+M8uAAt9s7mv7We6HxVHQGu1+9qekg6P3QuMIBAHWeOg+YJAfD6C5im9Y6Mw0/kq4oP96mj5G/Y3pjKB+rP8WxIc27ulPdWWhhdjCWXzHTQwSuzH7/k+xnb2f/Hlfv5JZhn/WYKfez0Ln5/vtQ34eupub7F22W/QcV/q3PC97/pZKdS/NBwfaa5fyNXA7WtnntyqZcpEb8MG7RW9/0Wb0fxu+hSXXar6bbXc9k0z1b4+0MwLhS5wFU42xJPblyCH9bnRnC4hhHQ/s7re8LlxreadiR1Ly9J8xu6g6LulPdOcua0LlBlyINB7BgjD+s9OU6n5vnrdZhptj3QvmV3zPxlxjfruGyp9u8/qWL5V9W4d88V/D+j3TYsbwb6nX11rzQegvZhTY7v3QQdbxNngbp2iz36W+nMRI9IKf6/ep92ed/MjvOAECdp84DJlXZVdXDaPSpMxv2hvK72deG8ruvm6c5p+5Ud47Sqi4Oyp6cgA/sloL5XmE9ZkpdHdrfqjUTq2u23OnKrftj/LnLgrPKA6ZXC94/f6vZk02/OxLqdxb8ztDdmIPXZMt/Ooz2oUAPZvNhWJTq96tPhMaVOR48BKDOU+cBk65snOphUGc25B8uO/O8sLQ/SFc/P1MwzYLcNKfVnerOUXu/ZGOSbvGYlCcmP5ab9xPWYaZUaiof7KLg+mlNljddxZ7G3vtVKL7Nuiz+T8XzkXYQ+bO267PfXR9ax+NLY7EuruG691To/JCblKfPsgOo631da7tfNS4vgDpPnQfUxdGSbekwxvZWZzaG1ynaD6Q7349kOSiyOjfdcauyunPU0pmCNE7OyeyLncZSSre0LJygZXgr94G9aB1mSm0P3TWgD4TGFcqTGAezg6AvQ/cN927GzetXuuXpTJu/mW5dfC7U90no+SL/9oIDoDQOXhqXzxh49qsAqPPsj4BJsKOkvts8pL8/7XXmltzy7sp+/nKMQ232aQ/lpnvZqmw/T3/SFb/5W4I2SAtTKI191mncczHYOwAWZwdoH4fGGHPnsoOCdEvc8hqve98Is8fXaz4bvS1cetjqQl9V+1UAsD8CJsRloXFxUT6GWd9Na52Z7MvtB9IJiTT2dzopcW2b6fbkpttoVbafpz/520pSLJIWpsx1ofFQVc317uJOq0yl1ufy+2r283QVxivZz56XJvtVALA/AqBL+QZtOvGQmu6p+X5vh2nzdw14PpX9PH3Kjzt8SEqYMumK4j8ETfVeYpnVplIv5PKbbhNMV2IcafqZMd/tVwHA/giAbuUbtOmq9rdD+bjvM262/7Cfp3r5B07ukBKmzK+Chnovke4UmG+1qdSnBdvhs7mf7ZQm+1UAsD8CoEvP5vYD6Zlw6bkmna5mzz/Yc7tU2s/TnzQW18VgaAmm1w+ChnqvccBqU6llJXl+M/fv1JA3/rv9KgDYHwHQjcMFdea9XUy3PzfNHVJpP09/8uMOp7Gh5kkLU+LGGF8GDfVeY7dVp1KbC7bDm0oOmB6SLvtVALA/AqCDawpq+YNdTJfudm9u7J6z/7Cfp3/P5T6wfVLClPhmjKNBM30ucb/Vp1Kv5PL7cNPvHs397iPpsl8FAPsjADrYXFDLd3OF9N1h9rjx2M90+tLeAAAG+klEQVTTp4/D7Af/wTR4LWikzzXc1lSt/NPlVzT97srQ+tT6FLdLmf0qANgfAdDG3tx+4HCX0+Ubuw9Ipf08/bkizG6srZAWpsDDQRO9n/iWVagyt+Rye6LgNbtzr3lD2uxXAcD+CIASaSiSc7n9wCNdTnskN9010mk/T3/y4wV9VvKhQp18Nxj3vZ/4k1WoUvmny79Y8JqbCj6H5VJnvwoA9kcAFFhVUEMu7mK6pblpPi54zeXSaz9Pb54N7R+smK7MPCpN1Mi3Y5wKmuj9xO+tRpV6J5ffDSWvOxC6exDuumzbjf0qAPZH9kcA0+mp3H7g3S6n25Sb7tnc72+NcSx42Kf9PD15M/eB3d30u3RmLA2FsF6aqJG3gwZ6v7HdalSZ/NPlU5Sdpb4r97o0Xf4q+MtiHI9xs9TarwJgf2R/BDC1PsjtB7Z2Od3LuenWNv1uSYyTofyiMeznKZF/8N9l2c9TA+ij7IsHdbE9aJ5XEfdblSqzJpfbDzu8/lDu9e/kfv9M8IR6+1UAsD8CmGZXFdTxS7qc9tPcdAuyny8KjeFodkmv/Ty9y195eWWMG0LjychHsy8Y1EG6Ujhd/b5f9B0rrU6V2ZnbBu/s8PrVBQdST4fG7X8Pxvg8eECO/SoA2B8BTLONuX3AoT72H0uyfkpqvqcLxhZKr/08vcufMZmJM9kHB8DgfJjb9q7pYpp2wyjdJ6X2qwBgfwQw1fbktv1PVLD/SEPPuNjLfp6KvpQp0gMqb5UagIHK3xZ4ITTGhO8kXYFwumDb/ayU2q8CgP0RwNT7PLf97+Uu9hcK9h9pPPHl0mo/z9ylgfnTk5DPh8bZrOdCoykEwPhaERoP1Unb7nSL2QNSYr8KAPZHAPQpDWXyVrb/SI33NEzqFdJiPw8AAAAAAAAAAAAAAAAAAAAAAAAAAAAAAAAAAAAAAAAAAAAAAFCNhTHWxrhVKgAAAAAAoHcLYtwRY0OMp2K8EuNYjK+yeFKK5uSuGMukAQAAAABgOt0Z43SMs+FSwz0fq6SpJzfFeDfL3X3SAQAAAADAlTHeD63N9/Mx5klNV5bHeD2XPw14AAAAAAC+9nRobSDvk5KOro2xO8bFMPvuAQ14AAAAAAC+tie0NpC3SkmpK2LsjHEhlA/fowEPAAAAAMDXPgmtDeSbpKTQthgHYmyKcXloNOMPBQ14AAAAAAAKpEZyc/P4tJSUuqXgZ/cGDXgAAAAAAAqsD63N4z1S0pO1QQMeAAAAAIACz4XW5vFmKenJmqABDwAAAABAgcOhtXm8REp6ogEPAAAAAMAsi0Nr4/iolPRMAx4AAAAAgFnyDxDdLSU904AHAAAAAGCW9MDV5sbxeinpmQY8AAAAAACznAytjeNFud9fHxoPZe0US6c4hxrwAAAAAAC0uCG0No0/LHjNshibYvw6xoUwu9H8eYy9MW6Z4jxqwAMAAAAA0OKR0No03tnh9a83vTZdOf9gjHk9/s0NYXazethRNQ14AAAAAABavBFam8Zr27x2ZYyL2etSI/6KOf5NDXgAAAAAAGotXbnePKRM+v/5Ja9dHON49rpH+vy7GvAAAAAAANTanaG1Yby/5HXXxDgS43Q2Tb804AEAAAAAqLWnQmvD+PGC16yI8VmMT2NcL2WlNOABAAAAAPhP74fWhvHtud+vjvF5jPdiXCldbWnAAwAAAADwtW+E1mbxudAYE37GtnDpYasLpasjDXgAAAAAAL62PrQ2i1/Nfn55jFeynz0vTV3TgAcAAAAA4GsvhNZm8ZYYy0PjYaszPzPme/c04AEAAAAA+Fp6qGpzs3hHjLO5n+2Upq5pwAMAAAAAEJaF2c3iFG/m/p0a8sZ/744GPAAAAAAAYXNobRRfiLEp+93h3O8eGsDf3xCKTwAMM6qmAQ8AAAAAwH8+ZHUmHm763aO53300gL+vAQ8AAAAAQC2dCa2N4hVNv7syNK6Ib/797RX/fQ14AAAAAABq55bQ2iQ+UfCa3bnXvFHxPGjAAwAAAABQO4+F1ibxiwWvuSnMbiYvl7q2NOABAAAAAKbcO6G1Sbyh5HUHcq/bXfK6daFxVf2004AHAAAAAJhi82NcDK1N4itKXntX7nVpuvxV8JfFOB7jZqn9+kSEBjwAAAAAwJTKX6X9YYfXH8q9/p3c75+JsUdav7YlzG7APyotAAAAAADTYWdobRDv7PD61WF2U/npGPNiPBjj8xjXSOvXdxZ8VJCrD6QGAAAAAGA6pCvemxvEa7qY5u0wu7FsiJWG1HhPQ/UcaJOjN2PcFhonLQAAAAAAqKGrQmtj+EJoNJA7WRLjdJjdWH52inOZht45G8qb7kVxMZtmt1URAAAAAIAZK0JjOJXzMQ7HeEBKAAAAAGCw/j86ghL3mc+UHwAACtp0RVh0TWF0aE1MADxtYXRoIHhtbG5zPSJodHRwOi8vd3d3LnczLm9yZy8xOTk4L01hdGgvTWF0aE1MIj48bXN0eWxlIG1hdGhzaXplPSIxNnB4Ij48bXN1YnN1cD48bW92ZXI+PG1pPnk8L21pPjxtbz5ePC9tbz48L21vdmVyPjxtaT5pPC9taT48bXJvdz48bW8+KDwvbW8+PG1uPjA8L21uPjxtbz4pPC9tbz48L21yb3c+PC9tc3Vic3VwPjxtbz49PC9tbz48bW8+JiN4QTA7PC9tbz48bW4+MDwvbW4+PG1zcGFjZSBsaW5lYnJlYWs9Im5ld2xpbmUiLz48bXN1YnN1cD48bW92ZXI+PG1pPnk8L21pPjxtbz5ePC9tbz48L21vdmVyPjxtaT5pPC9taT48bXJvdz48bW8+KDwvbW8+PG1uPjE8L21uPjxtbz4pPC9tbz48L21yb3c+PC9tc3Vic3VwPjxtbz49PC9tbz48bW8+JiN4QTA7PC9tbz48bXN1Yj48bWk+ZjwvbWk+PG1uPjE8L21uPjwvbXN1Yj48bW8+KDwvbW8+PG1zdWI+PG1pPng8L21pPjxtaT5pPC9taT48L21zdWI+PG1vPik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mI3hBMDs8L21vPjxtbz49PC9tbz48bW8+JiN4QTA7PC9tbz48bXN1YnN1cD48bW92ZXI+PG1pPnk8L21pPjxtbz5ePC9tbz48L21vdmVyPjxtaT5pPC9taT48bXJvdz48bW8+KDwvbW8+PG1uPjA8L21uPjxtbz4pPC9tbz48L21yb3c+PC9tc3Vic3VwPjxtbz4rPC9tbz48bWk+JiN4M0I3OzwvbWk+PG1vPiYjeEEwOzwvbW8+PG1zdWI+PG1pPmY8L21pPjxtbj4xPC9tbj48L21zdWI+PG1vPig8L21vPjxtc3ViPjxtaT54PC9taT48bWk+aTwvbWk+PC9tc3ViPjxtbz4pPC9tbz48bXNwYWNlIGxpbmVicmVhaz0ibmV3bGluZSIvPjxtc3Vic3VwPjxtb3Zlcj48bWk+eTwvbWk+PG1vPl48L21vPjwvbW92ZXI+PG1pPmk8L21pPjxtcm93Pjxtbz4oPC9tbz48bW4+MjwvbW4+PG1vPik8L21vPjwvbXJvdz48L21zdWJzdXA+PG1vPj08L21vPjxtbz4mI3hBMDs8L21vPjxtc3ViPjxtaT5mPC9taT48bW4+MTwvbW4+PC9tc3ViPjxtbz4oPC9tbz48bXN1Yj48bWk+eDwvbWk+PG1pPmk8L21pPjwvbXN1Yj48bW8+KTwvbW8+PG1vPis8L21vPjxtc3ViPjxtaT5mPC9taT48bW4+MjwvbW4+PC9tc3ViPjxtbz4oPC9tbz48bXN1Yj48bWk+eDwvbWk+PG1pPmk8L21pPjwvbXN1Yj48bW8+KTwvbW8+PG1vPiYjeEEwOzwvbW8+PG1vPiYjeEEwOzwvbW8+PG1vPj08L21vPjxtbz4mI3hBMDs8L21vPjxtc3Vic3VwPjxtb3Zlcj48bWk+eTwvbWk+PG1vPl48L21vPjwvbW92ZXI+PG1pPmk8L21pPjxtcm93Pjxtbz4oPC9tbz48bW4+MTwvbW4+PG1vPik8L21vPjwvbXJvdz48L21zdWJzdXA+PG1vPis8L21vPjxtaT4mI3gzQjc7PC9taT48bW8+JiN4QTA7PC9tbz48bXN1Yj48bWk+ZjwvbWk+PG1uPjI8L21uPjwvbXN1Yj48bW8+KDwvbW8+PG1zdWI+PG1pPng8L21pPjxtaT5pPC9taT48L21zdWI+PG1vPik8L21vPjxtc3BhY2UgbGluZWJyZWFrPSJuZXdsaW5lIi8+PG1vPiYjeEEwOzwvbW8+PG1vPiYjeEEwOzwvbW8+PG1vPiYjeEEwOzwvbW8+PG1vPiYjeEEwOzwvbW8+PG1vPiYjeEEwOzwvbW8+PG1vPiYjeEEwOzwvbW8+PG1vPiYjeEEwOzwvbW8+PG1vPiYjeEEwOzwvbW8+PG1vPiYjeEEwOzwvbW8+PG1vPiYjeEEwOzwvbW8+PG1vPiYjeEEwOzwvbW8+PG1vPiYjeEEwOzwvbW8+PG1vPiYjeEEwOzwvbW8+PG1vPiYjeEEwOzwvbW8+PG1vPiYjeEEwOzwvbW8+PG1vPiYjeEEwOzwvbW8+PG1vPiYjeEEwOzwvbW8+PG1vPiYjeEEwOzwvbW8+PG1vPiYjeDIyRUU7PC9tbz48bXNwYWNlIGxpbmVicmVhaz0ibmV3bGluZSIvPjxtc3Vic3VwPjxtb3Zlcj48bWk+eTwvbWk+PG1vPl48L21vPjwvbW92ZXI+PG1pPmk8L21pPjxtcm93Pjxtbz4oPC9tbz48bWk+bjwvbWk+PG1vPik8L21vPjwvbXJvdz48L21zdWJzdXA+PG1vPj08L21vPjxtbz4mI3hBMDs8L21vPjxtdW5kZXJvdmVyPjxtbz4mI3gyMjExOzwvbW8+PG1yb3c+PG1pPms8L21pPjxtbz49PC9tbz48bW4+MTwvbW4+PC9tcm93PjxtaT5uPC9taT48L211bmRlcm92ZXI+PG1zdWI+PG1pPmY8L21pPjxtaT5rPC9taT48L21zdWI+PG1vPig8L21vPjxtc3ViPjxtaT54PC9taT48bWk+aTwvbWk+PC9tc3ViPjxtbz4pPC9tbz48bW8+JiN4QTA7PC9tbz48bW8+JiN4QTA7PC9tbz48bW8+JiN4QTA7PC9tbz48bW8+JiN4QTA7PC9tbz48bW8+JiN4QTA7PC9tbz48bW8+JiN4QTA7PC9tbz48bW8+JiN4QTA7PC9tbz48bW8+JiN4QTA7PC9tbz48bW8+JiN4QTA7PC9tbz48bW8+JiN4QTA7PC9tbz48bW8+JiN4QTA7PC9tbz48bW8+JiN4QTA7PC9tbz48bW8+PTwvbW8+PG1vPiYjeEEwOzwvbW8+PG1zdWJzdXA+PG1vdmVyPjxtaT55PC9taT48bW8+XjwvbW8+PC9tb3Zlcj48bWk+aTwvbWk+PG1yb3c+PG1vPig8L21vPjxtaT5uPC9taT48bW8+LTwvbW8+PG1uPjE8L21uPjxtbz4pPC9tbz48L21yb3c+PC9tc3Vic3VwPjxtbz4rPC9tbz48bW8+JiN4QTA7PC9tbz48bWk+JiN4M0I3OzwvbWk+PG1vPiYjeEEwOzwvbW8+PG1zdWI+PG1pPmY8L21pPjxtaT5uPC9taT48L21zdWI+PG1vPig8L21vPjxtc3ViPjxtaT54PC9taT48bWk+aTwvbWk+PC9tc3ViPjxtbz4pPC9tbz48L21zdHlsZT48L21hdGg+Jq6/OwAAAABJRU5ErkJggg==\&quot;,\&quot;slideId\&quot;:11089876,\&quot;accessibleText\&quot;:\&quot;y 有 插入號 在上方 下標 i 上標 左括号 0 右括号 結束上標 等於 空格 0\\ny 有 插入號 在上方 下標 i 上標 左括号 1 右括号 結束上標 等於 空格 f 下標 1 左括号 x 下標 i 右括号 空格 空格 空格 空格 空格 空格 空格 空格 空格 空格 空格 空格 空格 空格 空格 空格 空格 空格 等於 空格 y 有 插入號 在上方 下標 i 上標 左括号 0 右括号 結束上標 加 eta （ 小写 ） 空格 f 下標 1 左括号 x 下標 i 右括号\\ny 有 插入號 在上方 下標 i 上標 左括号 2 右括号 結束上標 等於 空格 f 下標 1 左括号 x 下標 i 右括号 加 f 下標 2 左括号 x 下標 i 右括号 空格 空格 等於 空格 y 有 插入號 在上方 下標 i 上標 左括号 1 右括号 結束上標 加 eta （ 小写 ） 空格 f 下標 2 左括号 x 下標 i 右括号\\n空格 空格 空格 空格 空格 空格 空格 空格 空格 空格 空格 空格 空格 空格 空格 空格 空格 空格 垂直省略号\\ny 有 插入號 在上方 下標 i 上標 左括号 n 右括号 結束上標 等於 空格 加總 從 k 等於 1 到 n 對 f 下標 k 左括号 x 下標 i 右括号 空格 空格 空格 空格 空格 空格 空格 空格 空格 空格 空格 空格 等於 空格 y 有 插入號 在上方 下標 i 上標 左括号 n 減 1 右括号 結束上標 加 空格 eta （ 小写 ） 空格 f 下標 n 左括号 x 下標 i 右括号\&quot;,\&quot;imageHeight\&quot;:102.63260340632603},{\&quot;mathml\&quot;:\&quot;&lt;math style=\\\&quot;font-family:stix;font-size:16px;\\\&quot; xmlns=\\\&quot;http://www.w3.org/1998/Math/MathML\\\&quot;&gt;&lt;mstyle mathsize=\\\&quot;16px\\\&quot;&gt;&lt;mi&gt;min&lt;/mi&gt;&lt;msup&gt;&lt;mi&gt;L&lt;/mi&gt;&lt;mrow&gt;&lt;mo&gt;(&lt;/mo&gt;&lt;mi&gt;n&lt;/mi&gt;&lt;mo&gt;)&lt;/mo&gt;&lt;/mrow&gt;&lt;/msup&gt;&lt;mfenced&gt;&lt;mrow&gt;&lt;mi&gt;y&lt;/mi&gt;&lt;mo&gt;,&lt;/mo&gt;&lt;msup&gt;&lt;mover&gt;&lt;mi&gt;y&lt;/mi&gt;&lt;mo&gt;^&lt;/mo&gt;&lt;/mover&gt;&lt;mrow&gt;&lt;mo&gt;(&lt;/mo&gt;&lt;mi&gt;n&lt;/mi&gt;&lt;mo&gt;)&lt;/mo&gt;&lt;/mrow&gt;&lt;/msup&gt;&lt;/mrow&gt;&lt;/mfenced&gt;&lt;mo&gt;=&lt;/mo&gt;&lt;mi&gt;min&lt;/mi&gt;&lt;mfenced&gt;&lt;mrow&gt;&lt;munderover&gt;&lt;mo&gt;&amp;#x2211;&lt;/mo&gt;&lt;mrow&gt;&lt;mi&gt;i&lt;/mi&gt;&lt;mo&gt;=&lt;/mo&gt;&lt;mn&gt;1&lt;/mn&gt;&lt;/mrow&gt;&lt;mi&gt;M&lt;/mi&gt;&lt;/munderover&gt;&lt;mi&gt;l&lt;/mi&gt;&lt;mfenced&gt;&lt;mrow&gt;&lt;msub&gt;&lt;mi&gt;y&lt;/mi&gt;&lt;mi&gt;i&lt;/mi&gt;&lt;/msub&gt;&lt;mo&gt;,&lt;/mo&gt;&lt;msubsup&gt;&lt;mover&gt;&lt;mi&gt;y&lt;/mi&gt;&lt;mo&gt;^&lt;/mo&gt;&lt;/mover&gt;&lt;mi&gt;i&lt;/mi&gt;&lt;mrow&gt;&lt;mo&gt;(&lt;/mo&gt;&lt;mi&gt;n&lt;/mi&gt;&lt;mo&gt;)&lt;/mo&gt;&lt;/mrow&gt;&lt;/msubsup&gt;&lt;/mrow&gt;&lt;/mfenced&gt;&lt;mo&gt;+&lt;/mo&gt;&lt;munderover&gt;&lt;mo&gt;&amp;#x2211;&lt;/mo&gt;&lt;mrow&gt;&lt;mi&gt;k&lt;/mi&gt;&lt;mo&gt;=&lt;/mo&gt;&lt;mn&gt;1&lt;/mn&gt;&lt;/mrow&gt;&lt;mi&gt;n&lt;/mi&gt;&lt;/munderover&gt;&lt;mi&gt;&amp;#x3A9;&lt;/mi&gt;&lt;mfenced&gt;&lt;msub&gt;&lt;mi&gt;f&lt;/mi&gt;&lt;mi&gt;k&lt;/mi&gt;&lt;/msub&gt;&lt;/mfenced&gt;&lt;/mrow&gt;&lt;/mfenced&gt;&lt;/mstyle&gt;&lt;/math&gt;\&quot;,\&quot;base64Image\&quot;:\&quot;iVBORw0KGgoAAAANSUhEUgAABdkAAADMCAYAAACP8qocAAAACXBIWXMAAA7EAAAOxAGVKw4bAAAABGJhU0UAAAB8mZeviQAARXdJREFUeNrt3Q+EVdvbwPFljCSJJCNJpDcjSVzJdSWRJMm8kTGSK5EkSSJXkiSSJElkJElvJMnIFUl6k0QykisxkqS3N5IkI73ue57f2ed396zzrHP2OWf/WWvv74ft97vNzDl7P3uvvZ619tprGQMAAAD44VBt+zvaRgkHAAAAgC6MxtoVhwgHAAAAqmJPLBF+WdumExIAAAAAXZC2xItY+2IfIQEAAEDZDccS4MnatoyQAAAAAOjBkqht0WhnbCMkAAAAKKu1te1HLPk9QEgAAAAApGBvrJ0h2zpCAgAAgLKR0SVfYknvI8/3d31t+2wl6vb2R4rfd6/F9/ysbZe4hAAAAICWHsRyaMnlBwkJAAAAymJ2bZswU6eJWRzIvs+qbQeN3vl9OaXv2O34/B/Rd8/iEgIAAADaWljbvsXy6Te1bQ5hAQAAQBnYo7QPBXgML0xzJ/itFD53UW37avRO9kNcOgAAAEBH9ls59X1CAgAAgNAdtZLc8QCPoc9MXUgpzWN5ZNyj2Gdy+QAAAAAdG7dy66OEBAAAAKFaY5o7j1cGeBy/Gb0j/FuPn9uYhkYbyf4nlw8AAADQlRVKfs1CqAAAAAiOzMP+3kpsrwR6LMei/X+tJOv9XX6mLMIko+NlUdMLyufu5xICAAAAujZq5dcfDPOzAwAAIDA3TPOo7/mBHsuz6BiOm+bO8KVdfF6f9ZnXU/pcAAAAAHUDpvmN0RuEBQAAAKHYYpo7jY8EnJzL/n+ubcuU49rUxWc25ql/WdumKcn/By4hAAAAoGeHlfx9K2EBAACA77RpYqTTONRFPEeiY5DR5tOUJH2kw89bbupTxMgmnfarlM+8zGUEAAAA9Gy60jb5GLVZAAAAAG9p84sfCPh4GlO5bIv+e9I6tuMdfJZ00v9lpo7sP6rEawuXEQAAAJCKfUq+PUpYAAAA4KvlSgL7ztQ7l0Mkc6c3pnKZF/3bC9P9Yq4no78Zjz5bPLQ+T0a4z+JSAgAAAFLL6d8q7ZQVhAYAAAA+eqwkr3sDPp7V5p+50xtuWcd3O+Fn/Wr+6URfFv3bjOi/45/3mMsIAIC25AH+mto2XNtOmPqbZ89N/Y0629zod+Rtsh+17XtUf88njEBl7FHaKU8ICwAAAHwzpCSuH0y4o9jFseg4zsb+7Yp1jK8TfI50pk+Y5gVgtQVij3EpAQDg9Jupj0idVOpQ2dZbvy/TvX1x/C4PtoHqcI1mZ5pGAAAAeOWVkrT+EfgxPYuOY2Ps3w5bxziZ4HPOm+ZpYsSoErNfuZQAAEjkkFWHfrXqWRm9Lp1qw9G/r7N+/wchBCrloJJ7v7LuGwAAAEBhflcSVnkVO+S5xefGGuD9sX8fVo611Wj9dbHPWWr9bML6nG9cSgAAJLbeuNdJOV3bnkb1eZzdKQ+gOmZE+bady+8iNAAAAPCBNor9fODHNBIdxx3r3zcqx7rS8RnykOGdaZ4mRixWPuc6lxIAAInts+rRzdG/741yk9nW78+xfv8mIQQq57SSg78mLAAAACjaiNHnOV0a+HFdj45jv/Xvi5Rj3eT4jMb87c+Vn+1SPmcnlxMAAImNmalv0MmUD2tr26fatkD5/U2G0atA1S12tF22ERoAAAAU6bmSpD4qwXE1FkmzHxb0Kce7Xfn7zcY9TYy4qXzOfC4nAAAS6Y/q2EYdeq22DdS2j6Y+VZvmMPUugJr7Sh4+TlgAAABQlN+MPhJkR+DHtSo6jg+On3+1jve09fM5USPftfirdNR/tz7jJZcTAACJ2fOxD5l6x9npFn9zl3oXgNHXWJJtDaEBAABAEa4ryaksJjQt8OM6ZpoXUIt7Yh3zVevnjVHqTx1/v1qJ21kuJwAAEovPqywj2g+Yesd5v+P37ZHv1LtAdcmAl09KPs46DQAAAMjd3Nr2U0lOL5Xg2J5GxzLs+Pkt65jHYj9rzFE/WduWOP7+mBK3DVxSAAAkNh6rQ6XelrfMlrX4fXvh8vWEEKi080o+Lm2bAUIDAACAPB0w+muWawM/rtmxJHu243cuWcf8Pvr3ebXtc/RvB1t8x1Pr72VkXT+XFAAAiQwo9ejpNn9zxvr9PsIIVJpr2ss/CA0AAADy9EJJSj+W4LgaczQ+afE7+6zjnoz+/U6Cv51lmt8AuMPlBABAYiNWPSrTPszsIG8ZI4QAat4p7RnWawAAAEBulht95MdoCY6tMc/88Ra/oy2WtNe0nybG9bf7uaQAAOi4rm5sR9r8/jzr9/cQQgBm6hsu8W0FoQEAAEAejjsS0jLMb/olOpY1LX5ng3LsjcXUDrT5/EvK3y7lkgIAILGPZuocynPb/P42q94dJIQAonxfa9OcJDQAAADIwyslGf1uwp/fdFXCY5njSMifJPiO99bfvOVyAgAgsV+Me/Fxl/jI9wlCCCAi+f5XJafnPgEAAIDMDRq9g/lGCY7tZHQsNxMk5Pa86tIxv7iL2F3ikgIAILGDVj26rc3vTzdTO9EuWj//vbYtI6xAZV13tG140xQAAAC5Nm4b264SHNuESTa3qzHNo172Jfib/UrctnBJAQCQ2H0zdaq26W1+f3eLene1qb+dN5OwApU14mjbHCI0AAAAyKtxG98WBX5c62LHsjXB79+L/f7DhN/xTInbAJcUAACJ9Jupb5LdSfA3D616d1b07/J2mTxcX0JYgUqb52jbPCA0AAAAyLJx+0NJQt+V4Niem85GpTdeLf1mkj1g2OZI4GdxWQEAkMiQVYfuTvA3dt4iD7d/i3KX9YQUQM1rJUf/GbV9AAAAgNRtMHpH8dWAj2muqc/BHj+ej1FDvtXip6PR7+5t8/kyOuaoaZ7DPT6X/XwuLQAA2jpn1aFJ6k9tsXaZ8m0j4QQQuerI07lPAAAAIBPHHQnozkCP56lxd37LNlnbLjj+Vo651WukMkruS4vP1hr8j7nEAABwineYP0/4N6tq23hU30tde9kwRQyAqVxvnJ4gNAAAAMjCn44E9BdCAwAAACBASx1tnHuEBgAAAFmYVJJPmeu0j9AAAAAAKFE7Z5KwAAAAIG2uER6PCA0AAACAgN11tHWWERoAAACkadiReF4mNAAAAAACNupo6wwTGgAAAKTplCnXoqcAAAAAILY72jpnCA0AAADSdMuReG4kNAAAAAACttHR1rlFaAAAAJCmN47Ecy6hAQAAABCwGY62zjtCAwAAgLT01bafStI5SWgAAAAAlMCk0t75GbWFAAAAgJ4tMvrIjpeEBgAAAEAJPHW0eZYQGgAAAKRhk2GOQgAAAADlddPR5tlEaAAAAJCGbY6E8zKhAQAAAFAClxxtnhFCAwAAgDQcdiScRwkNAAAAgBI44Gjz/EFoAAAAkAbXqI5thAYAAABACbje3h0lNAAAAEjDDUfCuTmn79/l+H62qdtqLlUAAPUx9TGArmx2lOlrhAYAAABpGHMknBty3IfbNNpp1AMACkd9TH0MlNUGR5m+TWgAAACQhnuOhHNNjvswp7Z9oOFOox4AUCjqY+pjoKyWO8r0fUIDAACANHxyJJyzct6PdTTcadQDAApHfUx9DJTRTEeZ/khoAAAAkIavjoRzegH7cprGO416AEDhqI+pj4GymeYo018IDQAAANLw3ZFw9hewL/KdL2jA06gHABSK+pj6GCibPkeZ/kZoAAAAkIZJR8JZlCXG3fFPox4AAOpj6mMA3dDK9CRhAQAAQBp862QXe3po/L40xUx1Y5NRgLNr2/raNlzbTta2u7XtB416AEAgqI+pj4EyoZMdgDon3i7CAiSyUyk/ZwgL0DLZ/NuD/RrroWE/6nG8pbE/Utse0qgHAASA+pj6GChzu+cnYQGq46pyAxgiLEBHhqKyEy9LVwkL4Ew2fTC3tn3soWE/EkDspaH+ikY9AMBj1MfUxwBtHwDBu6IU/i2EBejKkFKe6GgH/E401/fQqP9a2xYHEP+ZJtkoQRr1AADqY+pjAOVt+wDIyHGl4O8jLEBP9irl6gRhAYmm14nmmR4a9uO1bVoA50BeWb9Hox4A4DHqY+pjgLYPgOCMKIX+EmEBUjFqwnyNFahqoimN8hc9NOwvBHIe5tS2DzTqW/pDicthwgIU5oBSJo8SltKiPqY+Bmj7AAiKvEr3zTSvzD6N0ACZNRCkzC0hNCDR9DbRHKxtkz007ENZy2SERr0TbyIBftqvlM1jhKW0qI+pjwHaPgCC8cw0L3S6lLAAqVpmmhdCfUpYQKLpdaK5p4dG/efatjCQ8zFOo77JViUelym6gDeOKmX0AGEpLepjALR9AHhPe+WSkSBANo4p5e0gYQGJpteJ5p89NOzlIXZ/AOdjG436KVbWtu9WLB4Gci6BKrmg3Le2E5bSoj4GQNsHgLfmmfrK6/GC/qa2TSc0QCZk2pi3pnnamHmEBiSa3ppb2z720LA/G8D56HMcYxUb9bOV+7TEZoBiC3jpvlVef9S2XwlLKVEfA6DtA8BbjP4A8ve7Uu7OExaQaHptQw+Netk2B3BOztGo/5fbShzWUWQBb0nH6zurzH6I/h3lQ30MgLYPAO/IvHT2/NCvCAuQi1emeR2EhYQFJJrBNXo7mQ92gefHt5ZGvdmtxOA0xRXw3mql7N4jLKVFfQyAtg8Ar5xXCvkOwgLkQhvNfoGwgETTazLd08seGvZPTP01cF/Jvn2vcKNeOl3sKfReG6bQA0JxXLnv7icspUR9DIC2DwBvzDH1+QrjBfy958kGUCZS1uxXm6VM8mozSDT9tqy2TfbQsD/l+fHdrHCjnmligPBzq7+sMiz360WEppSojwHQ9gHghYNKAT9GWIBcHVXK4SHCAhJN7+0zvc0H63PH7aGKNurXK+fpNsUUCM6vSlm+T1hKi/oYAG0fAIV7rRRw5oMG8rVAKYcThAUkmkG420Oj/mNtG/D0uDZWtFFvTzsg62QsppgCQbqi3He3EJbSoj4GQNsHSEm/qY/AvhHQPm+tbc9r29KCvn+VUrgfcCmBcleIB0p5XMUlBhJN782NGufdNux9rXenVbBRr62RcZ4iCnKsYHOs+aZ5GhEZxMC0mOVEfQyAtg+QgiW17UVtGzfhzWN8PEr+dhXw3WeUwr2bywmUu0LsVsrjGS4zkGgGYaPp7TV1X6dp+1yhRr10ur0yzetj8HYfyLHCzrFOKvfcfVxipUV9DIC2D9CDTbXtq6mvDD470GNozCF3IefvfaMU7nlcUqDcFWJAKY9vudRAohmM86Z888HONPUF0mWbVvLrcEQ5J6MUT5BjBZ9jyUMKezS7LDjPaPbyoj4GQNsH6MKe6IL8K6pwQnYgOpbrOX3foFKwn3NJgXJXqGdKuVzKJQcSzSBMj+6LZZwPtgq4/4Icq7w51mmlfO/hcist6mPkdR/ZRVgytdOU801vOtnhpb2xSnB+SY6p8dT9Ug7fpa3AfpLLKggyquk/TDGjmyh32TqhlMv9XPIouTIlmstM84jJMswHW3a/ci5AjlXqHEsWmP9plfHXXO6lRn2MNF01zYuiDxGWXAwp9++rtH2AdG2NXYxrSnRc8tri0+i4DmX8XTeVgr2JSysI/13b/i/6X8pdWOWuHW0eyZtc8ii5siWaB0xvr6kf5ZLI3ahyHrYRFnIscqxS5Vi3TRjTgoD6GH65olwbWwhLroaUcxByRzud7PCKvLr73ZR3UUCZxqXxpO63DL/nm2l+GtvP5eW1OVGjL37e/tvk8zox5S4f/ab5Sf13Ln2UXBkTzbs9NuzXcFnkRqYVsEc7fjHM10yORY5VthxrnXKvHePSLz3qY/TiuGHhZF/sVc7FCdo+YZOKWVZ4/2Hqc3zxekj++s0/86t9MPUFQMrobHSMb6LGXxbJPPOxh+U/a9v/Om7I/xv9nHLnd7lLSpsXeBlFACXOTcqYaMpcrh97aNTLvXYul3ci0hm+wtQXLpUpKWTU7JEO/v53Jf4XCCs5FjlWKXOst6Z5kBFzb5cb9TG6pS2IfomwFEp783CEtk+YVkUNWDsQq7nOc3U0FvtDJT7OhbHjPJ5ThXGZy8tLMoLqvxImgf9lshlxRbnL1+WSJA8gN6l6ornZ9DZ67k8u8SYbatuwqY9cksUUxx1loJOHTXeUv19LqMmxyLFKmWOx9k01UR+jU4tN85v/L2vbNM/rNJkiSd7e+BrlR7LJgyKZflQWaQ195gKJ/wvrvMh5WkLbJzy3HIEI/RWzdVGh63ZREHn6L6/U/pHDvg7EbnRys5hV8mvufuxYF6b82eeVc7mDutQ7MnLqfxxl7/8c//4/Jt0RV5S7/DGqElXLTcqcaF7ssWF/gMt8ik+17XObvFVy06SjgWea5im6PhFmcixyrNLmWNrbvM8oDpVAfeyf5aY+kOhClNNKWZS+pe9RPf8z+l/5t0emPgf3blOfgiprz5TcYqnHsfzD/DPtmFzri6N/X2GaF3wOfWHtZUru9pS2T3jeOAJRpkR8QVQ4fySoZOQilifCeT4JOxX7/jsVuObic06l3cGmjdpaTz3vjXYjq67Vtv9o8ztpjbii3OVvvWHOUFQrNylzoinTIrzqoVEvjYhVXOoqmSf3vRKzJx18xrDhzT5yLHKsKuVYxnFPXkDRKD3q4+LJ9G6bo/vsZ9PbQw+Z6naPyWb9FG3B3GMeX9d/xvZzr/XzX5RjuVeCa+mYclwHafuE5bYp50j2pBds0fNQSWf+V1Ot1/qWxY5XHnykORfcF+W8TjPwQauRVfLv9ivwQ21+/z8pd96Uu6SmKefyK0UDJc5Nyp5oLjfNI2462WQO4Tlc7qpLSrxOdvD315W/30JYybHIsUqbY4nTyvncQ/GoBOrjYkjMpI/pkyOuMkpd1lLZFN0XGh3n8r8yIlseiN90/K2safFrivs6z7o3+7CWRCvxwZNXlJ9rc5hPluCammaa19j4Fp0/2j6BWOMIxLoSHuvWFhXLK1PMPE72HOKrcyi0a8zUeT/laak26mJu9Dt/RQnj96jjI43XcCYzSL7pwPM3+Wg3smpOl3/b7Ygryl1xjd6vhgdhqE5uUoVE84DpbcTWbS531V0lVhs6+Ht7MTzpfJlFWMmxyLFKnWOtVc7jHYpJZVAf50c6pqXz/JvRO3rP1LZFHXyeTNcybvS3DHamtM8XlM/f7ml8D5upHczag8szRn8LoAy0KVbP0/YJi4xmeB0VYplsf3NJj3OkRaWyq6B9skcaZdXR/5upPxFzzfVpT6myzeijwmV7nML+3Dfdvf7civbK0CNygEJ1OrKq1T0qzRFXlLv0yl2nHinHtpKigpLmJlVJNO8b5oNNk4xws6c4/NFBXbXc9DbVDMixyLHCzLHk3vG9h3sHqI+pj9uT0eUTxv2gotspmmQtlaeOz+21o32haX7T4ZWn8R207uunWxxTfEDBp5K1Ke0poH6a4tb8oO0Dp+PGPQ9ZUaN74sleXqOuD5nm0d7xOb9OREnrcPTv65RkrVdXrM9M4/W0IeXcXueyL0QvI6u6/cxORlxR7tIrd53SpjAYosigpKqSaA4Y96vSzAfbuXWmt3lGdyt/f4awkmORY5U+xxLa1BMbKTaVQX2crT8ccZOHW2mMONemdGmcl146kM8rn7nD0xiPWfu5qE3dtS3aZpfsWtNGs18IYL/pZK8Y1xyvDwvan0WmmIUa7MUH43NcyZNCeYI6t0VhSSNhth94bM3oRnSRyz53aY2scul1xBXlLt1y1ylt/rztFBuUVJUSzc2mt9Fzb0vYQErrXi3bkQ7+nvnYybHIsaqZY4lDyrk7StGpFOrj9PU76tbGCOo0504/4vieF11+nnRE22/HyeLqfR7G2Z6Z4HGFrzk5P+9M8wPhuZ7vN53sFbtIvztO+pGC9skeeX0zp+/dZ31v4xV8WbH5lVKpzslgP+0O8TTmmNLm5WKxn/zIdZP2yKpWyUK7EVezKXe5lLtO7VLO1zmKD0qqaonmaI8N+5tcMv/yUIlNJw34t8rfzyWs5FjkWKXPsYQ2L/ufgV7326M4NjbaddTHRZgWlSEtTjJdyWDK3yf1tWsR25EuPu+g8jnHPI21/SCj6tMXHVXO3SHaPvDF2haVSFGvRO2x9uNqTt8bfwVHHjz0RfGRp7DaHGKbTPrz19uL0N5K4TOvKOd2mEs/N9Jg0UY/pTGyyrRozLm+cw7lLpdy1yltbYzLFB+UVNUSzRmmPo9+Lw373RW/ZvqVxnWjzkhipqMTAORY5Fjlz7Fa3UNCZLftWMSV+rgIY474yBswKzL6zgeO73zQxWdp14GPc3trDxcGK37tLVDO3QRtH/jihOOEfy5wny5a+zKaU+IVf11IRr4MRA2wdY6/OWzt5/wU9sN+je11Cp+pzUG4iUs/V/9pshtZ1arhaY+4GqLc5Vbuet0H2W5QdFBSVUw0Vxj3CKwkmyx2tbzC14x2j+yks25jj38PcixyrHBzrIbnyn0gxM4qOtmpj4t2oUV8slzr4KRxz5nfyX1/lUmnoz4P+639fEcR/hftgYvP6ybQyV4hrpWai1wY80oBieh6JVGWVchPt/ibu7Hff5nSftiNwDTmQryjnN/1XPq5k8ZYliOrXBojrq5R7nItd73GQrYxig1KqqqJ5kHT2+g56ZyaWdFrRpv6bl8Hf79P+ftTFEVyLHKsSuRYDVeV+8DWAK93Otmpj4u0o0VcTmT83cMtvruTNVa0nMLXNxSemWLehPJdaIvZ08leEbNa3KS2eZQ45JGInjZTF044ECWX/Y7ft0eHnM0oEZ1M4TMfKef3Fy7/3Mm8l3MK+u45pv1CPZS7dMtdp5Yp5fQpxQYlVeVE80GPDftrFb1mxpVYLOsht2TqPHIscqzq5FgNZXnYRic79XFRZBHnr454yP0l60VDN7Q4Hyc7+Jw3yt/P8zDeC5X93EHR/ZcBoy9OTNsHhWr1JLDIm0wRiWi88fY0qjyWdZAwpjUyPItE9JNyfmdy+YNy51UDUJsv+BOXJUqqyomm5Fefe2zY76zY9TIrhfvjfeUzfqMoghyrEjmWa19CnTaKTnbq46LcbRGLlTl8/xrT+0OPQeVvn3sa7/0FxTkUz5T4LC1720cugHYr/cq8OcPRDepA9PudBkaemK029dHX8oRaVkzfatLrKJ4W7eNYCpXYStN6riD5Lpm7bkdUqOSYshp1fNm4n0IWyZ638FLG32c/BZNRHKfb/M0Z6/fTemprJ39fUvhM7WnzNO7JoNxlWu66qWe0hYOQPnKT4nOTqo/m2NJjo14W65tR8Xh1Oq0huRDIsaqbY7niItubAK8nOtmpj4uwtkUcbhVYhhvb7YSfob3RctLTmD9Q7uV9FNt/09aX3O/pvnbd9umPKlJZCOGtcT+tXlzbzkeVrKuQPDHtVyVeGiUt34x7AQSphLp5fVAuXnkd5Wp0DI3PvNfFZ82NTvaL6DOuKL8jje5zZuprevHtr2h/0vTB8V1nC74A7Sd2Wc87NWKaR0e1G+n9wmQzb3IWiwNNetiZIQ3bNVEH0eGoTNyO7huyv3s6/Lyj0XmT8iNPon2dX9Hn46bcFbsoV58jcUfvyE38y014ZbI+krXbRv1hYtXR69I+P8Ssaj5EjkWOVZSfSp0cGjrZqY+L8LhFHJbltA8rWuxD0nJwU/nbTR7Ge7Zyv3pGcZ1Cezvppqf72lHbR0Y/HYwuaq0RZjdkj5jkqznL32qvqknD9FIHN7+JqDGZxOqoQfnJ8VlJG7KS6G2LkhT7eO2G7HbjntvK3vamdJIHTTErQicxlHNBuW5935E2vz/P+v09Ke7LVpP+U2GfOtmlPH9IcJ1/MslHmLnmZvPp9b0QjptyV/yrw+3qTyRHbuJ3bkIne73D63UXDfoqLoisxWlBB3//i/L3j8gLSoMcixyrExMmjLmYW6GTnfo4b606tx/nuB+t5mRPWg7sQTCSD/cXGNte36ZobEcrWHb7lfaMr4PUErd9xqLG5uc2jdFG4zP+uoPcyOQpvry6Jq+nPXT8vXz2/Nh3ymsqH6OfvYgqmdNR4/O6cY8ca9cA3WX+GeHWamv3OTJ64oZxj/qyG7JnuihAacwhuc/x2T8KvskI+wHAg4y/76N1k23X6bHN2r/BFPdlu/XZF/Is0DlYGHUWzYk6wXa3KHe7En7mNsff+/T6ZwjHTblLt9ylUVbpZO8OuYn/uQmd7HUrTfKHO43rc1bFYjQvhXpus/IZN8gLSoMcixyr0xzBPq8bArvm6WSnPs5bq7xwd4770WpNwST1+lLj33zs3eTc2jZU0bKrzcu+zMP9TNz2kYu0L/b/vzgaspIgv4r+/xnjntfUVWguRj/fGd38ZPEW11yg8iTytuNz1rU46JHo+2UUt7wu8meXDdmn0TFKAvGuTUN21LpRyxzpJ6J/f96iAKUxZ7orRr5U0vHRc1m+0muPbkryRDo+OmQi5f05bu3PcJ4FuiBzovuDNi1DEgOOzjTfOyh9PG7KXXrlroxlNRTkJv7nJlzr/zicsPH0zfi7mFPeDerLHX7GduUzRj081qrmQ+RY5Fh5uqKc1+HArm862amP8zbRIh55vglyssV+JHmAN5JCTpGXj8q+LqKYNtHWmRzxcD+7bvtcNPrcozKa4FnCi+KC0UdXHzH/vGLWbqT1dKOPYLjdQRC0OZCSNGTjryEuatGQbSQc8nrjUIubgOuJ6uoeTnCfcY9m82WhAPs1x6wWpzpofc+2BNfWV6WTpeF309uTM/u45xdZoHPkegVtScK/H4w6eOJ/+yGASsG346bcpVfuQiyr90w6Iymy2HpBbuJfbkIn+1QPEpSB4YrG5poSi07nxtY6To54erxVzYfIscix8nLaZDcda17oZKc+ztNs03rqwzzd7/G8nDe9rfGSF+0tvi8UT9XvprsHLsG087c7/lhenU76Os3SFgVHXttOupruYUeDuJPVeF+Y7uc9bdDm92rMGyg38Xav7x1xxOJ0Dyd4XYsY+/JUdsSk91Ah6Y36R5RotrLb2q8tsZ/JPsqomZk97E98QZHxlI7xZyCdGdoIzWMd/H2flXT6uuiFz8dNuUuv3KVR+eY9+rCsnezkJv7lJnSyT+3gGm9z/Z+tcHy0ubY7XTRYWythm8fHXNV8iByLHKuoDpmLgV3XdLJTH+dpY4t45LnGwgzTekqfJA/w7ih/t97DmGvztN+kiKrWmzDWS+i67eOatL/Tec6+ORqhAx18xmrHvvzawWeMpdCQHXPsh4xcSzL3+Uyjjzrv5cI55dinjx5dhDK643ts3/Zl8B32QglJEhR7ft5GB42MdpEnuUt62B/7DYO0Viv3aeHTVrSFTF52cd1ksWhTVY6bcpdeuUuj8qWTPZ17FrmJf7kJnez/uNrm2n9Y4dgsMfrDsU5po+G3kBdUAjkWOZZtq3JNXA3suqaTnfq46DLT2C7luB+/t9iPpA/wtCkkp3kYc21anD8oom3r6DymZEurnZ+47TNkOp9vVHMnhUBNM72/3nMrhYbsrRQaCNprMZ97OMGuOVWveHYhxl/Pz+IpqX29Jlm0w+5UkM4VWexN5rjt9Snoqh46bloJpZNdEnFt7rHBDj+j8XcLAqkYfDtuyp0/lS+d7Oncs8hN/MtN6GSv29Xmun9f8D2paDuVmJzr4nO09RB8XuiwqvkQORY5Vh42mfBHiNLJTn2cp+0t4nI+x/141GI/kkx5HEpnrNAGw6ynmDp9Nf4/PCm8k/1GSgVAe53koAcN2U4/Q3uq+r3LkzvXhDO/2JLYOfyRQUE5Zzp/xeiV49rcmML+HDXZvLYYwk2nQZs7+VAHf99Y7OlxYBWDT8dNuStGSIlfaMhN/MtN6GQ3ZqVxr4/TWDfg14qX3etKXDZ38TnalCFryQsqgxyLHCtOm1ogtE5qOtmpj/M0bHpbbDQNq1rsg9yvkkxp9Yvyt488jfl35Rrsp6g6aQ9gVnq2j4V3sl9LqSE72eONwJeG7KhJb4TjcIvKY7aHBSY+j2bai1LEk8rnHdzgx6N4yTV52fT2GqW2P99NuosCfVbO9wxPb5Dre6z8GvMd7wysYvDtuCl3+Zth0n1jCeQmPucmVe9klwEPb03rUXO7KbpNgwSkDuimU3JCie888oLKIMcix4qbr1wPrwO7pulkpz7O0yZT/HQxrRakTbqQudYeuO5hvBcp+/mcotqSNihjyLN9LLyT/UqGDdnRijVkk1yAsj31tMAMxBpZ4yW+McQbAGnPt6UtkrfE0zjYczc2GtVJFyeUeTY/GX9H6ody3JS7/C026cw9DHKTEHKTqneyt5ua6SrF1qxQ4tLtSOKQBhtUPR8ixyLHytpM5X7wKbDY0slOfZyn+abYhU9bjaR/3cG9OZRFj7f22E6oIq1Nst2zfaSTvUQNWdtHxzk67nGhia96v7WkN4ZGR/iTDD47lFW0G7S5U5MsUNZYUPBYoNeAb8dNuSuuMUqjKV3kJv7lJlXuZD/WpkEv96XpFNt/LQqZVq4a0rR55EPkWORY2Sp6ej5f17+ZrOB9gfq49z6kjxl/79wW3y0PS1d18FlnlM/wcWHwc8b/aZ19o62pcM6zfaSTvUQN2bjlLSqRNYEkx7LoyKyS3RQOxSqpLBanuqmc700ex2O36e5VNFkgRF5HnRPodeDjcVPu8lOGhbh8RW7iX25S1U72TW0a9DLieiFF1nmNdjtAYDLQ662q+RA5FjlWlvqVa+Fbjt9PJzv1cYgutYhVVnGSt5Dut/jefSnk8T52XmvHvJhLsKURJWaXPdtHOtlL1JCNO+A4P9+jm5jP5NW+l9H+XivRDUGevv6MkrusFlQJpUJpWKLs70SbvxmMfu90wNeCj8dNuSM5KANyE/9ykyp2si8w+rQl8W0DxfXfDWu7nPzoIVcNtZO9qvkQORY5Vt6dHXl2MNPJTn0carl2xepQRt/ZqmO/m/tyCAMPtfznG5dfW5uVc3vD83qHTnZTjk72u6a4ubTSIItUvY/2+UAJbgYyv9nH6Ma5LsPvOWV6f/KbN20Bmrktfv9GVCbmBX5N+HjclLt8aFMjnCRnSgW5iX+5SdU62WV6gvE2DXqm9vjHaiU+fxbRsCEvKBVyrOrmWO3uCXSyV6eTnfo4/Wv3jUl/wOZlk24HuwhhCl1t5gnebG5Pm3Z1zPN6h052E34nu7wa98OEv2L2/OhGHvrcVJJUT0SJaNajPLab8BbP0O4BW9pURmXokPT1uCl32QthwZZQkZv4l5tUrZP9UpsGPesvTHXYpDtSLuTrrar5EDkWOVaenR0/A7+WqUOoj/MgbwR9c8QtrcWN5cGna4oYKae9zKH+SPnMXzyL8TZlHw9z6bW1TInbU8/rHTrZTfid7BtbVCahzfEk8yI+DDgZbSTT8hQ9j3kKQ3h9xqatIu5q6NyP7g9lmHvU5+Om3GVLqys2GaSB3MS/3KRKnew72jTopVNqNsW0qX6z47Sqh88L+Xqraj5EjkWOlWdnB53s1UB9nF1OLWVobY+fLR3MH1ucm5U9fv4n5XNnehZf7SHQRi67tmYqcfvkeb1DJ7sJv5P9TIsbVlau17YLGX7+keiGvjegG4A8Lf1Q286a/FYrX6qc92eex2meSTat0YboZ0dKUkGEcNyUu2w8U8790pz3wddXmHvtECM38S83qUon+wpTX/fGdV3LiLDltI2m0N68/F5Uw4a8oFTIsaqbY7W7J4Q2VQqd7NTHWVpjWi9mOmL0GRImu7h3SZ3/e217btzTGB019Wl+XKTzPcnbM1+Vz5/mWeyfmuaHF/1ckm1NS6mNlme9Qye7Cb+T/YXj3GTVCd7o2M16TjP5nq0B3QCkElid83f2RTfo0JLJN9Y+f1GOSxaMeh9QUl+W46bcpW9SSaryXpCaTnZyk7xykyp0sstouLdtrutttIuabDDpz0c6Gfj1VtV8iByLHCuvzg462cuN+rgzr037N2qk3P9l3HO0J3HeuKczlvxa1pVLsiaG3LOTTO3ley6g9dm84HJMHDv73H73bB/pZC9RQ9YYfeRGYxvK6CIaM8WMxIRuQjn3vi+KdVXZ5/hru42FIss2b3VVj7vKBnpIUNNEJzu5SV65SRU62f9sc02f49anOmHSXzso9E528gJiifT0G30Uc0joZKc+zsqcKCYbEvyudGzKgs3vrHh+TFgO7Q7ln9G52mmSP+QcMcmnlPM9F/hV2b/LXJKJ+f7wlE72EjVkxTbjnjsri1dkGqv7vqSse+Omcv43e77P2oKtm2IJwGfj/7Q3HDe6rTuLWDeBTnZyk7xyk7J3sh9pcz0/Nrz+66ItTNbrgI0QXhEnLyCWyEcI0wp0mo/QyU59nJatJnkne0NflGs33hQaS/A38fUCT0X9EjM63NfB6J79tiS55y5l/0a4JBOjk52GbG4NWXG9RaWSNll0oDFq+hhl3RuHlfPv+7yd2lzyh6KfXTB+rgjOcaMq5TMk5Cb+5SZl7mRf26ZBLyO8BiiWKmlg/zTJRsRJPTie8HM/K+dhRkBxIS8glki3rer7Anmd5iN0slMfp+V8FJvDXfztsw5y2hOmt47Q9eafRVLPlCT31N60WsIlmZjv55dO9shtU45O9i8mv/nYb8Q+fxll3RubTPpznObBXqBGHhgtj/7/pRS/R0YwyKIq8oDoR9Qgl3K3qOTHDT9ob5psIiypITfxLzcpayf7gqizxtWglw7k1RTJjsrqNeX3GgM6TiT8XG3e2IWBxSbkvIAcCz5ZrNwPQpv3mE526uOsjEfxkXv1oSiOnea3exL87sPodx8l+F0ZKS8PQzZG+/TYOperEu6f77mnvYbiNy7HjtDJ3sZVTxqyd5S/f9vhPqTRkL3UQ0N2ZYvKJe35BuMN7teUc6/MUM7/5wD22+5MkgbaE1N/cJTmyIObxr3oyuoSHzf8EPooS9+Rm/iXm5Sxk12mIHhqWo+a20dxbOlcwlxV5iiVjvOkr/hr8/GuDSw2IecF5FjwyXrlWgytk5pOdurjvPoLutnaDRTS5mPvdnvXwfH99Dj3nKbs300uyY6UdrqYkZQastr0Jj+6OBCtIHUyQuFlCg1qLbF/2uFn3OjhpBxrcVNKa44nGQ300Prs45Rz77ww4b2CdMJx7e5N8TuWm/avEs4p4XHDD0tM+COqfEdu4l9uUsZO9ott6pLrFMW2xpW4DVq/szMqQ8s7+Fzt7Y+NgcUm1LyAHAu+CfXt3jg62amPs7DZpNPx3e5NsQ0mvTWbznZwfD4vfKo9/At16lB58+A3Ux8k0Zfj95a2k92VtHSayLpWgO6kQ3CR4zNudXBx/HB8RifJ4LcUGsMTjv1Y0MPfppFQzDb11z+/K5/NfIb+0UaI7fJ8n7co+zye8ncMJ6jAD5fwuOGHXT0mjCA3CTE3KVsn+7Y2dYg8GAnt7RQ5jzujLa9R3z/aXBeNDoBORyBeUz53S2DnI9S8gBwLIVyTVwI7BjrZqY+zcNr03un9M8H3HDfpdbJ38jaUz53s+03vg4GKsMbU3xiWaXyuRnVpYzDRm5z3pZSd7NLwe+X445MdfPn0Fg3ITj7nsOMzpEN4Vo9J4aGE+7CuxWes6uDC7XY/9iS4Md2PjnVFFPtW52VJ1Ckhn3ujxXmaoH73kvZ02vcn+UuUintFDnGxt7ESHjf8oE3bsYGwpIbcxL/cpOtE01PLjD7YoLHJFBSLAjyu3bFjuJjTd2pveayMyl/jzcxu5szW1g/YHtj58CEvkKlUHkbXuzSmZ5Jj5RpLpGOncg2eD+wY6GSnPs7CI9N7p/erBN/z0KTTwf6+w+P7qnzGNE/Osf126A+T7yjwbl2M6rAHptiHl9NMOlN6Zqmjto8kvpsSFJajUQLT1+JzpGPhbpvPkdWDfzX6PIyzo30ZbfMZz039ictA7HPkxMw19U7k445CGN+uRp8xV9kP+TfpiP5oWr8eKSNxXK/TzIk+43OLz/gR7av9yuxg1BhJa66rTreTBj7qVzqJvnt+A++zruNTGcXlXZtr+lMJjxt+lsnJQJIq35Gb+JebdJ1oekzO7YTpbW5SX8Xn0R7J6Ttft4nlrS4/VxshdiKw8+FDXnDZiuFpcqxcY4n0OoXsa/D3wI6BTnbq4yzaJGn0Hd1K8D0/TP5TxRjj9xpYb0tQpu23Bodz/O4Q1h9M3Pb5mkLhm9lDwYqPwl3Xw+fM6eFY7OO528Xf/zBTRzBcM929mnMqxZtWL9sqA19pcwpv9nyfG692vTKt37boxaKo3LnuA3+V9LhRrBDfLgkBuYlfuUlPiabnbrc5/lDXp5FOyPiUQr/l9L1HMoplGaaH8CEvsDvLk74KTo6VXiyRTVtoKLBjoJOd+jhtveSrnXR8rzfFTBUjfF2fTusg3hPgtXrFdD+NZa8WG//XOCvjelQAoiRSG/noqwEz9ZXxvJOaJ6aYBZGKPG7k52oJGnpAVRPNw20af3cDPj9rzdQHJXm9XSPfIyN65ZV+6QSVUYkXatvSHj9XW+jwVmDnxIe8YMykN81L1XOsNGOJztwxYc59HEcnO/Ux0in76z3YLy1HWRBgfONvD+fdwa09vPHtvkgnO1BSUjF/Mq1HK/rkYLSPxwr6/sbozz0VO25kb6ZpfvPoE8kzKiL0RHNtmwa9vPY7O+DzcyF2LK9LcL1pCw6/DOwYfMgLpEO6Md3UhOl9buMq51hpxxLJfTH+zsucFJ3s1Mfo3E3j5xRC9lt8TwKMbZ/Vrj2X8/drDypuehYjOtmBEtNWDvfxlSSZE1heLX5miul4nBVVFrLNrdBxIx97lXLI3PuoipATzXmm9bz2stbJ8oDPjcyXGp+3tAxTWNlzcDfWvwiFT3mBfH8aHVbkWOnFEp3F/O+A7wUNl6L9bmy3K3o+qY/RiSvKNTLswX7Znf8hThWz2hQ7HfGIcm4v0/YBkGcDo5uVwPNOKp5FDaGiRvecNPkvRuXDcSMff5nmuas556iKUBNNuUc/Ma1HzW0P/NzsMM2LA5eBtvjmnECuuTLmBeRYKMJy5T7wlLAEifoYnTqlXCP7PNiv+Jz7Ps8w0MpRq02b99tB+5Rze5K2D4A8aYv++LTi+llT7NPlxuIvb3Ou6Io+buRDe6WN0SmoklATzQttGvQXSnBu7IXByrJOxC3lfG0MYL/LmBeQY6EoW5T7wDXCEiTqY3Rqu3KdjBa8T6tKct3G52N/WMD3jxr/H7LRyQ6U3DLj70iOxus+Zwr6fnndSUY5ySuGKyt03MjPM6X8LSUsqJAQE82RNg16GVHXH/h52aoc18KSXHPnlWPbEcg1V6a8gBwLRTqu3AcOEJbgUB+jG5uVmN4oeJ+OmakjwBcHGNd+M3VKvuMF7IM2kGKTZ3Gikx2ogKtKQd9S8D7Ja5zyytT9gr5fnnhORo2/DRU6buRnSCl3VwkLKia0RHOpmfo6r73JnLADgZ+T6bXtjQl/rmKXEObrLHteQI6FooX6Rguojyc59alcO/b18izD7xs09Y79WS1+Jz59aKij2O227doC9iGEAWx0sgMVsCBq6MQLuqxaXtSTf1m85r2pzw+f90JQ06LG9t9RUrOyIseNfMmCWxNK0jyf0KBiQko0Z0Z1Y6tRc2tKcE7OKcf1oETX3C/K8T3ydF99zAuk/lph6lOtnDGdLRpKjpVeLNEbbZHMmYQlGNTH6PXem9ci6PGO5w+Otl58qhhZ4HZOCa7XHwXVaZOmea0z3+pWOtmBijisFPYjGXyPPMG9aOpzy8lrWfaTxbmm/iRXkt+iXoV7buoLosys2HEjP0eU8vYHYUEFhZRo3m7ToN9fgvOx1XFsl0t0zfVFjb+/C24MhpAXSMe0LCI2Gu3jX1bHxDg5VqGxRHcGlHvcG8ISFOpj9GpCie28DL7nL9N+0dqbsZ+HvFZIfO2AMetnMkXxHVN/2K1d19I5frgi93Y62YGK6IsaPvbNLu3Xa+yFVr9GlYl8v4w4kMWvPptiX+vJoqEdwnEjH4Om+Sn7uGEEG6oplETzQJsG/Y0SnAuZtuOH4/h2ley6e6gc48qc9yGEvGAg2ieZ3kWby/4UOVahsUR3tM5LpusLB/Ux0nBTie3mDL7HbvPZnewrYz87G3A87Q7ugwlzsJemPmd6GrnBUCD3AzrZgQpZHDVM/rZufNNT/I6fbRIjGWW0vISxrepxYyp5Vf6Fde5lPsklhAYVFUKiuabN/VtGKYU8zUBf1OhrdYxlm6v4tHKMe8gL2npg7eN6cqzSxbIKLijXyO+EJQjUx6wdkJa83uJ/Yn1HfLoYmRamMe3RxcDjOWwd5y+O35M3yz6bfx449AV4TqvQ9gGQIm1BsEspfv5ki6RBXttaVNK4VvW4MdUl5fyPEBZUmO+JpozM+dji/i0PphcHGntZd2Wnqc9R/XebbVrJrjtttNN18oK24uv3FDXfKrFEr14o18liwuI96uNy1sdF2aTE9mYG3yPzrccX6F0d3e/XRudbfra3BPG8ZpVFjTwAe1zbPplsFkXV3k7YRNsHgA+OmezmtjvjuLHITbHMi31W9bjxj/3K+T9OWFBxPiea0gh61KaxuzmQOEsDXkYPyQg4GbEtHcrfEzTm/44aQ2Ujb+jZo5+/kBe0tNLazzFyrFLGsuzmGf1BDPxGfVze+rgoM5T4fs7ou+Thj4xUl6nLJqPzLZ3NMsp6oCTx/GBaD1qYFZVhmSUhq7VRPivndAZtHwC+GFUKfxoLcUhicdLURyJIBXPf1OedK7uqHjfqhpXyNEpYAK8TzbMJG71l326V9Norel720PICewCGTyPviCWS2qWU+7OExXvUx+Wuj4uivdXCFJ6dGzSt1w2QBwnjUd2c1YPvJcq5fEHbB4Bvrig3gC2EBeiItsDWJcICeJ1oDtOY//d2uqTXXihzd/riuRWrQUJCLAN0Ryn3awmL16iPy18fF+WcYWHZNOw17um3ZG7296ber5TltGghPUClkx2oOBkZNGltVD5AMruV8nOSsABeJ5oyGuYrjflU32Lz0aByrM8pkip7io03hIRYBkjmA7aniWL6Db9RH1ejPi7KZlP8+ixlcCsWv7exf98RtX2P5LwPjc3XN9roZAcAAEAlEk3phEmy8FiVthUlvv60c72QYtnEHiF2mZAQywDtVMr7OcLiLerjatXHRZCpxn5YMZYpx1iIOrk+M3VNARmxLuveNKYeHivoPE56fB7pZAcAAEAlEs3rNOKnbD9L3tjUFno/SLFsMmaYOpBYhu++Ut5/JSzeoj6uVn3s03W2mbAkttqK3aHa9iz239L5PSvjfQjtjQQ62QEAAFD6RHM/jfimbbzk199iE85CWUWxR4j9zKHBTCxBWa826uPq1cdFGVJifZWwJHZUid+E9d8HMt6Hq8o+DNH2AQAAQNX4kmj+Zprn6mUz5loFrsGHynGvpGj+mz1C7BEhIZYBOqWU872ExUvUx9Wtj4sgbwd8smItD0NnEppEHlixk053eaD8JfZvrzP8/pmmeaqYT8bvtz7oZAcAAEBpE825te0DDXh1q8LUKduU475I0fy3UaUBDWIZkmmmuRPtm6ETzUfUx9Wuj4tyWon3HsLSlnSmxx+Ixd8AOGvFc11G+7BXOXenaPsAAACginxINB/QeHdumypwDcpop3emeRTbXIrnv7w3zGFNLMOmTT1ygrB4ifq42vVxURYq8X5FWNqyp9rZGvvZoPWzuxntw1+mee2CRbR9AAAAUEV/F5xsnqbh3nIbqMh1eEg5dkYZG7PcNI/+BbEMiTxEe2vFfrJC97aQUB9THxdJWwCVBxutnbPiNcf6uT0d32DK37/JhLXgqavd85NLCQAAAGmYNMV1sm+m0d5yq1InoEwb8dk0z+lZ9ekk9rVpvG7LoNFMLJFl3GU7SVi8Q31MfVy0ZUrcnxKWll7EYvU8Qbm+5Picbh8gPVPO2VLPY6aV70kuJQAAAKShqE72xbXtKw33ltvdil2Lh5UYHKl4+bxpxWN77GeyOOxLw4MIYukviac9v7c8TJtDaLxCfUx97IurSuy3EBbVgEk2D/orM3XE9hLr5/KW13gX3z+knKurAcSNTnYAAABk5pvJv5N9epTQT7K13C5U7FqcYZrnzP5iqt0hZ89V34jFkuhnq7iFEUuPHTMsHuk76mPqY58sqG3frXvGa1Nf4BNTDVtx2uj4vR3W792xfv7Y1DvMOyHTgE2Y5o7q+Z7HrN/wpgoAAAAy9MWRcE4jNCjADuVaPFfhePywYjG7tq2tbR9NfXoTEEtfLVZiLm8L9BEaAC3wVlsy18zUxeJdDyK0DvE/on+Xh0f3u/juI8o5+iOAmE13tHm+cDkBAAAgDROOhJNpE1CUp6Z5QapllM8p8djJZUIsPfdAifdKwgKgDen8fW6aR0kvJTRTxKfiutfmd7cZ9wjuxR1+76Bpnmpy3ITxAHWWIw4fuZwAAACQhj8dCecyQoOCSEP6p9KAq6I1pj76V+IhcybLYp0ruESIpef2GhY7BdA9bZ0AuX9PJzT/MmjF5lCCv7mr3Jc7fYtL3nJ9YZo76pcEErdfHW2e+1xSAAAASMNtR8K5ntCgQNrr4ocJC+A9eUhmj3J8ZpgmBkBnRpQ84BJh6ZpMkXYzuj/LYqhDXXzGJeWcjAQUg42ONs9tLg8AAACk4Zoj4dxEaFCwx6Z5ag9GHgP+kmnGXlnl9nNtW0hoAHRBWzx5P2EpxH7lXBwP7Bi2ONo81zi9AAAASMOoI+EcITQo2DxTnyczfl2+MfXRWAD8c0upSzYQFgAp56nDhCVXw8o5GA3wOLY72jyjnGIAAACkYb8j4dxLaOCB1bXth3Vt3iMsgHdOKfXIbsICIAVXlPvLFsKSi62mPNP2HHW0eZiOEAAAAKkYdiScFwkNPKHNy8qoI8AfB5QyepSwAEiRLJ48aW27CEumdisxD3kR6yuONg9vRgAAACAVGxwJ53VCA4/QiQf4aY9SNk8SFgCAZ2452jwbCQ0AAADSMNeRcD4kNF76zVR35NYfpnlEFa/4AsU5oJRJHn6VV19UB22P/j+on4GQ/OVo8ywhNAAAAEjLTyXh/EpYvLK0to0Z3jIAAGRvTW0bqm2HatvV2jYeyxXeEB7qZyBAk0p7R+5rPDQEAABAalwjO6Z5tI8Dpj66/nvU4J9ZkXMzv7ZdNkzlAwDIz8Worn2g5AZXCA/1MxAY15u77wgNAAAA0nTTkXiu9mgf7Ybs6ZKfkzmmPq/xD8N8+QCA4lwzLBJI/QyEbaOjrXOL0AAAACBNxx2Jp08N6XfWvpX1dfXppv56/rPadiFqsNOIBwAU5YpVB82paByon4Fw7XK0dc4QGgAAAKRpiyPxPO/RPo5Z+zZW0nOxo7attf7tAY14AEBBHsbqnxcVjgP1MxCuK8b/AUUAAAAogQXG/1coV9a2j9F+TdS2RRU6P5doxAMACiALAsanRTlHSKifgQA9cbR1lhEaAAAApO2bknh+87CxP7uC52aURjwAoACrrfpnMyGhfgYCI+2Hn0o7Z5LQAAAAIAu3jD7CYyGhoREPAKiko7G6RzqpphES6mcgML862jj3CA0AAACycNiRgG4lNDTiAQCVFJ+P/SHhoH4GArTX0cY5RmgAAACQhTWOBPQioaERDwConH4zdYqF44SE+hkI0A1HG2cDoQEAAEAW7MXNGtsLQkMjHgBQOUNW3bOWkFA/AwH6qLRvpM3TT2gAAACQlTGjj/QoerFReQCworYN17Yz0X/TiAcAIDvnzNQOqT5CQv0MBGaJo23zgNAAAAAgS645C4dz3Id5tW1f1HCV1zv/MlNfVx+nEU8jHgCQuRexemfM+tmy2nantr135A2Tpr7WC/UzgCLtcdyjDhIaAAAAZGmRIxG9kuM+DJh6p/722nZe2ZdTFTwvNOIBAHkaMMk7pOKLo76sbZtMdUa9Uz8DfrvtaNssJTQAAADI2riSiH4scH8eWPuyvsvPueJIsrPc1tGIBwAEaNiqd35x/N7c2vY5+p2jprvOdepnAFmQOde19aYmCA0AAADycMTRIF1Z0P58N+nMCUsjHgCAZK7F6pyvjt+ZWdse17ZPprdFUamfAWRhs6P8nyQ0AAAAyINrgaDjBezLSmsfxmjE04gHAGTuQ5s6Z1Zte2Tq08Ms7PG7qJ8BZOGSo/z/QmgAAACQl6dKQvq6gP04Zu3D3oqeDxrxAIC8DFp1zi7r5zJfu0wtd7+2za54rKifAT/Jm69flPbMS0IDAACAPO01+siPFTnvx3Pr+wdpxNOIBwDkmgMsjv1MRoC+N/XR532EivoZ8NQGR1vmEKEBAABAnmSeVW2hoFM57sM867vf0IinEQ8AyNytWH3zNvbvO2rbpKmv3QLqZ8Bn2jRUP039TRwAAACg0IajbDJHa14j13ZZ332Zc0EjHgCQKanj4wuOS0fV9Fg9NEaIqJ8Bz80w+mChm4QGAAAARfjF6K9Zbsrp+8es791CI55GPAAgU6tN89QKz2L/LR1XswgT9TPgsV2ONswaQgMAAICiPFIS1Ds5fG+/mToC5WfFG/U04gEAeTiq1PsT1n8fIEzUz4DHnir3sXHCAgAAgCJtMvp8hgsy/t7N1nc+ohFPIx4AkLkHVn0jne7y4PtL7N9eEybqZ8BTrjdxtxEaAAAAFO2Fkqgez7nRejSFz7ziSLqz3NbRiAcABEI603/G6pqrsZ+dzah+o34GkGUbggeDAAAA8Mawkqx+NvWF0LLy3vq+X2nE04gHAGRqyKprtsZ+Nmj97G6K30v9DCANc42+4OlOQgMAAABfaKPZ92b0Xcut7/lGI55GPAAgc+esumaO9fOH1s8HqZ+pnwGPaGtKvCIsAAAA8Ik2N/ub2taXwXfta9Ng3ZZiwz4UNOIBAFmLP1B/rvzcXi/lkuNzBqifAeRsRm37pLRXthAaAAAA+Oaekrj+nsH33LS+Y3vsZytr28vaNrNisb9EIx4AkKEBq5455fi9V2bqQuhLrJ/L22jj1M8AcnZQaac8ISwAAADw0VIzdUG0xkJCaY9mf2f019WXRD9bVcHYPzLZzYULAIC9/spGx+/tsH7vjvXzx6Y+tzv1M4C8TDPN6znJtoLQAAAAwFenlQR2V8rfYS9YNLu2ra1tH019qpiq2azEXB52rOJyBACk5FqsjpF6uN/xe/JgfcKqk/6I/v1CbbtP/Uz9DOTskFIWRwkLAAAAfCbTtNgjRd6a+giStEw4Gq07KxJjeWVfHiYcM/oUPfGYyNQ6R6Lfn8/lCQDo0odY/XKvze9uc9RLslD5Yupn6mcg57bJZ6sMyv1sNqEBAACA7zYqDcpDKX7+GlOfd10aqV9NfX7TKr3uua5Fw73VNsSlCQDowmAXdfpdpR4q+9tm1M+Af44bFjsFAABAwK5YyewX88/c6QAAoNxklKiM1p409cVQ6UgGkLcF0T0o3ia5QVgAAAAQklmmPk1MPKm9QFgAAAAA5OCa1RaRKS0Z9AMAAIDgrDHNr2euICwAAAAAcm6HrCMsAAAACNURK7kdJyQAAAAAMtJX2/6y2iDHCAsAAABCd8dKcg8QEgAAAAAZsAf53CMkAAAAKANZ/Ox1LNH9VtsWERYAAAAAKVpipi52+sYwDzsAAABKZHFt+xxLeB8SEgAAAAApehJrb3ypbYOEBAAAAGUjCxD9iCW++wkJAAAAgBQcirUzfta2tYQEAAAAZTUcS37lVc5lhAQAAABAD5aZqdPEjBASAAAAlN2eWAL8srZNJyQAAAAAujA9alM02hf7CAkAAACq4mAsER4lHAAAAAC6MBprVxzO4wv/H7J1AxxxUEAJAAADP3RFWHRNYXRoTUwAPG1hdGggeG1sbnM9Imh0dHA6Ly93d3cudzMub3JnLzE5OTgvTWF0aC9NYXRoTUwiPjxtc3R5bGUgbWF0aHNpemU9IjE2cHgiPjxtaT5taW48L21pPjxtc3VwPjxtaT5MPC9taT48bXJvdz48bW8+KDwvbW8+PG1pPm48L21pPjxtbz4pPC9tbz48L21yb3c+PC9tc3VwPjxtZmVuY2VkPjxtcm93PjxtaT55PC9taT48bW8+LDwvbW8+PG1zdXA+PG1vdmVyPjxtaT55PC9taT48bW8+XjwvbW8+PC9tb3Zlcj48bXJvdz48bW8+KDwvbW8+PG1pPm48L21pPjxtbz4pPC9tbz48L21yb3c+PC9tc3VwPjwvbXJvdz48L21mZW5jZWQ+PG1vPj08L21vPjxtaT5taW48L21pPjxtZmVuY2VkPjxtcm93PjxtdW5kZXJvdmVyPjxtbz4mI3gyMjExOzwvbW8+PG1yb3c+PG1pPmk8L21pPjxtbz49PC9tbz48bW4+MTwvbW4+PC9tcm93PjxtaT5NPC9taT48L211bmRlcm92ZXI+PG1pPmw8L21pPjxtZmVuY2VkPjxtcm93Pjxtc3ViPjxtaT55PC9taT48bWk+aTwvbWk+PC9tc3ViPjxtbz4sPC9tbz48bXN1YnN1cD48bW92ZXI+PG1pPnk8L21pPjxtbz5ePC9tbz48L21vdmVyPjxtaT5pPC9taT48bXJvdz48bW8+KDwvbW8+PG1pPm48L21pPjxtbz4pPC9tbz48L21yb3c+PC9tc3Vic3VwPjwvbXJvdz48L21mZW5jZWQ+PG1vPis8L21vPjxtdW5kZXJvdmVyPjxtbz4mI3gyMjExOzwvbW8+PG1yb3c+PG1pPms8L21pPjxtbz49PC9tbz48bW4+MTwvbW4+PC9tcm93PjxtaT5uPC9taT48L211bmRlcm92ZXI+PG1pPiYjeDNBOTs8L21pPjxtZmVuY2VkPjxtc3ViPjxtaT5mPC9taT48bWk+azwvbWk+PC9tc3ViPjwvbWZlbmNlZD48L21yb3c+PC9tZmVuY2VkPjwvbXN0eWxlPjwvbWF0aD7wZXBhAAAAAElFTkSuQmCC\&quot;,\&quot;slideId\&quot;:11089877,\&quot;accessibleText\&quot;:\&quot;min L 的 左括号 n 右括号 次方 左小括號 y 逗號 y 有 插入號 在上方 的 左括号 n 右括号 次方 右小括號 等於 min 左小括號 加總 從 i 等於 1 到 M 對 l 左小括號 y 下標 i 逗號 y 有 插入號 在上方 下標 i 上標 左括号 n 右括号 結束上標 右小括號 加 加總 從 k 等於 1 到 n 對 omega （ 大写 ） 左小括號 f 下標 k 右小括號 右小括號\&quot;,\&quot;imageHeight\&quot;:28.602549246813442},{\&quot;mathml\&quot;:\&quot;&lt;math style=\\\&quot;font-family:stix;font-size:16px;\\\&quot; xmlns=\\\&quot;http://www.w3.org/1998/Math/MathML\\\&quot;&gt;&lt;mstyle mathsize=\\\&quot;16px\\\&quot;&gt;&lt;msub&gt;&lt;mi&gt;y&lt;/mi&gt;&lt;mi&gt;i&lt;/mi&gt;&lt;/msub&gt;&lt;mo&gt;&amp;#xA0;&lt;/mo&gt;&lt;mo&gt;&amp;#xA0;&lt;/mo&gt;&lt;mo&gt;-&lt;/mo&gt;&lt;mo&gt;&amp;#xA0;&lt;/mo&gt;&lt;msubsup&gt;&lt;mover&gt;&lt;mi&gt;y&lt;/mi&gt;&lt;mo&gt;^&lt;/mo&gt;&lt;/mover&gt;&lt;mi&gt;i&lt;/mi&gt;&lt;mrow&gt;&lt;mo&gt;(&lt;/mo&gt;&lt;mi&gt;n&lt;/mi&gt;&lt;mo&gt;-&lt;/mo&gt;&lt;mn&gt;1&lt;/mn&gt;&lt;mo&gt;)&lt;/mo&gt;&lt;/mrow&gt;&lt;/msubsup&gt;&lt;/mstyle&gt;&lt;/math&gt;\&quot;,\&quot;base64Image\&quot;:\&quot;iVBORw0KGgoAAAANSUhEUgAAAj0AAAB/CAYAAAAEnnNPAAAACXBIWXMAAA7EAAAOxAGVKw4bAAAABGJhU0UAAABUrCIHcwAAEUpJREFUeNrtnX+IVccVx08Xs4iIsCx2CSKCbIOIFUGsiIRlQSQVEZGILFaM+I9YKUGkEkTESkDKVkRCWhERK7IgdhGRYAgiqUgQrEiwIUgliBGxgpFFlmAN6Zy++/ru3szcd9+vfTNzPx84JO7enTt3Zt73nTtz5owIAAAAlIm3jM2mGQAAoJNsMLacZoAu0W/sI2OvjW1rY7nzje2heQEAQBkwNmbsx+RLB2A6mWFsv7EXyRj8sc1Oz4mkzFtSmUUCAICSorM7T5MvhbPGemgSmEY2Gfsm5ex0wulRjiflvjS2k2YHACgfx1NfMqM0B0wjuox60+LsdMrpUd5PlX9aKjNMAAAQORo7cS31BXCEJoFpYp6xMznOTiedHmVr6h7Xjc2hSwAA4v7S+Tol/MdoEpgGZho7ZGyygMPTSacn6/jcNjaX7gEAiI8Fxh6nBH+MJoFpYEcy7nS8DUslbmzQ2P0uOT1KeqnrrrE+ugkAIB7mZxyeG0JMA3Sek8bGjS22/G5LF50e5Uzm8zCT7gIACB+dvn+QEnjdrTVAs8A00J/zu74uOz3q9N9J3fMC3QUAEDY9yVts+gtlLc0CntBNp0fRvD3fp+67ly4BAKhwVCp5RY4GVOfjmS+TU3Qj4PRM4UDqvpoNeiXdAgBlZ1tGlH8TQJ3XZ+r8XPKXGwDK6PToMlc6QaIGWBPfAwCldnheZ0S53ecDtRuNl3iSqfM+uhJweqzsytyf3FUAUDp+YexTyc8n8mlynW98nKnnM95eAafHica+Pc281HBOFwCUAnUO/iBTAxzzTK877JFTsdhSx6N0K+D05DKaqcMVugcAYmedTN3e3Yg9SP6+21y21G0xXQs4PbmssNRjFV0EADGiyfvGm3R2sjaelNcNlljqc5/uBZyeQmTj4K7TRQAQE28Y+72xl21yeKr2Min3jWl+npOWupygmwGnpxDnLXVZQjcBQAwMGftnA47M341tlJ8m+8uzfyb3mQ5mG3tlqcOmwPplMKmzxlhcNfZZgb/RDNMHjd2UyqGW2g46w3UkaRfA6SnCNktdTtJNABAy+gV5rgHH5d/Gthv7WfL3+t/3kp8XLeOcdP7ohx2Oe/t8irTGGm2Wym6zq2I/hftAzt/3JM5O3und93B8cHoKskzsGxXY+QgAwaFfkL819qKgo/KDsT+L+wTmvuT3PxQs77vk/j0dej5bAPMLD/thq7FrUnx3nCsIe56xWwXLYPcaTk9RjXjtUX0AAJriV8b+IcVnZm5LZTdHEVYk13ei7KJoVlnb0tZlD/tip7FLUlm2qhdL9cBRhsZZPJHGdtYBTk8R7lnqc4muAoAQ0NmYvzQ4G7O7idmY6izSd9KeWaRGWee4z9kA+mjY2ISj/sct1y+VSrLF6s40XdablTh+JxzlvOKjgNNTkHHH+OmhuwDAV5qJu/mrsZ+3eN+BpJxG4oXek1q8ULMcdpQfytETFxz1H85ct0BqmXM1wLQ38/vZjnIm+Ujg9BTklKNOa+guAPCRX0r3d1g1ujPsRlLvdr6dqm0JpM8uWeo+kXm71oDs6sGQex3l9DjagVxFOD1F2eWo00G6CwB8Qt/y/2TsP+JHLp1GcwBpvUeluZ1Gjx1lrg+g33rEvrx1LnPN53UcnqpjZGuH83w8cHoKstlRp4t0FwD4ggrVtw3MrPxNpi9rcqPZnr9NnqcRp8FV1nAAfbfSUfeNqWuOJz87Vqes9Y6ydvMRwekpiGsMPaK7AMAHjjbgUPzL2K+7VE+9byPnehXdZr0wp4yFAfTfIbEHjvZm3ryLHAC5z9EOi/iY4PQUZK2jTq+FYGYA8ACNham3pOXLSegzk3rUy1Gjz1M0/f07OeXMCqD/bPFXVQdHZ8meJ87inAJlXbSU9Q0fEZyeBliUUy+cZwDwgtEcodJMv4Oe1XcwqZerzqMNlLUxp5xez/ttttiTwe1KOUTqIC4tWN4zS1mnO1DvNdLes9o6Zadwepoak656vYPUAoAvX57ZmB5dg3/X83q/66h3I8HMW3JE2vfp+E2Oer9pbH/GAarHUqkfG4TTg9PTitOzAakFAF+oxn60sguqWyI7KrUlukYdta05Iu07py111qMldBlB43quNFCWLZ5HZ5E6saSJ0xOv09ObU6/NAgDgERr8uyTQui+R5s6ICtnpsW211wNG9agOTULYyGGp1yxlXe9QvXF6yun0bBEAAOgqectbMzyutytg9Gzy300NlDVD7LFB+3F6cHqY6QEAiIdQA5n3iH05So+MuNimNljO8MDpaZBZOfXaSJcBAHSXvC3rPsc1XRJ3eoF5DZZ10lLOM4YGTk8TsHsLAMBj5ueItK/xTboc9cpR5w+bKM+W9PEsQwOnpwnm5tRrGV0GANBddFv6a4dIr/W0zq6YmFfSWPCy8pajrBGGBk5PEwxLuHmvAABKget4C1/ziriSSZ5soqw9jrL6GRY4PU2wzlGnCR8bUHcDaKCR5mvQE3pvSmV9+LM23kN3StxO3kj09GRdl2bKCyAMYtWICw6h3uppP9yV9gUe22KDbjPUcXqaxJUw81o3G6o38cb2JMJ1R9zrw+3cX7/H004CgHJrxH5p7dDS6WTAUdd7TZTlig06wkcAp6dJtosn2/91cOs2xsfSXL6Cuy3eX9fNJ3LK1zX1xYxhgK5RZo14W9w5b3xjxFHXg02U5dq5NsTHAaenSY6JJ4kJ9c1N8zfoNPR4Yppts95pxWlb3cL9Fxco/zRjGKCrsztl1Qh1uF7K9GUkboUxad8J1rZjLCbFfuZY9biPWXxUcHqaGJ/zfGm0nsQDe1hAcM60cJ/ZBconLwSAf5RFI8YcDoBvvLDU86smypnhcPTGHNePJ/eez0cCpyeHW9L+WeCOoJH6d+oIzqsWvfzPC5QPAH4Su0a4shIPetQHK6R9uXk2OMqyncp+RNjG7uPLiI9Oj21m+LCvjage/EQd0dnRQvlvGrufU/Yk4xjAa2LWCP0SeSZ+nxd0wNEuq5oo66wUS8i4TUhW6CMDOZ+T7V2qk2uJ+i2fG3JfHUH7pMXy+3I+bHcZxwDeE7NG2PLfnPGo7a9L+5b8XAHraaqzQbozbDZD3yvyDsod7VKdtlrqctP3htRgxqeSv4OiHUmr1ht7nin7POMYQNCI7mnEoOV5HnjS7jPFnjm6WafMlYJgOOnj6qzSC9/f1EtK3lLw112q03kJNB3NkTpvcjvbdJ/smvIuxjGAoBHd1YiLlufxIZ2GK+ao2ZOrX0j9wHF1stYy3L3jjwX67mOx78LrJE89fWGoywLp7PR1lWwg1iLGMgAa0WWNsMUl+BCIeUrsgd0zmyxvrMAX52aGetdZlTie6txqssxvpHgKCb1Wl7o2JWVoPqpOLVMOiT+xRU2RN3XW6g4Nm6A9YGwDCBrhh0ZkY4oedeGtOYvtfLBWjv9YJu4lLo0TWsMQ7zr90lyi0Dz7aJqc8uBidHdJ51POp0/3Pcb4BkAjPNEITaSWzWET41E5OotwQyq74tT0zC3N7NzH8IYGeNPiQK8I7SHm1hG0sTbcIx19vpxxA4BGeKQR2V1qX9HlAFayR0+MhvogedPX+hbU6nRvdU35S8YMABrhoUZks8vupssBpqCzseldhZreoDfUh9lb502ulUPp0inQ9zJuguSUtH+92SfrpYtLrxG6hT2djFG30PfT7QD/50bq8zEhgac3WFRH0D5soezq8fO6DjiHcYPTg9ODRniqEdkkcON0O8D/yC4Br4vhoR7kCNqtNniHJxk3OD04PWiE5xpxWMgpBpBGt7+nl7V2xvJgeV9sr5t8A1smfiX9ApwenB40oh7nUnXSQxVX0fVQUjRPVzoR4fsxPdzGOl8Mm5oosxqceI2xg9OD04NGBKQR6WzNKvoL6X4oGbpr836sDo8yQ+znvVSt0anndAzAEOMHpwenB40ITCNOy9SMtwMMASgJmr/prtRi7UZifdDrOYLW6FbS6oFktxg/OD04PWhEoBpxUKYe7ojjA2WY4ak6PDrLuTrmhz1Y58uh6Fke6TNt1jOGANCIgDUifQr8Q6nEOQDEiI7t6oaFL6SSgTlq3q4jaEXF6XJy/W3GEAAaEYFGzJdagsYnQmZ5iI+VUpnZ0SVs3cXYU4aH1of8PkfQDhUoY3Xq+rWMIwA0IiKN0C3sOutDolWIDT1i4ssyOvSXcwTtYoG/vyO1qTEAQCNi0wgyNUOM9ElJZney7M8RtKd1/nYkdS25LQDQCDQCALxmpeSv2bsSkOkOmIfJNZdpRgA0Ao0AAN+pt2bvClQ8JLXMrGRfBkAj0AgACIK8Nft9luvnGZsUztgCQCPQCAAIjAM5gjZmub6aZOyllGBfPwCgEQAQD8M5gvYgc206b8cBmg4AjUAjACAk6p2xU03br2v796R2Ng3p/AHQCDQCAILjixxBqyYU25v62QaaDACNQCMAIEQ+yhG0PVI5eG8i+fdVmgsAjUAjACBUNucI2jljZ6V27PwgzQWARqARABAqC3ME7XHq/w/TVABoBBoBAKEzKfmZV3WXxsyAnmeusQvJc2ndt9DFAGgEGgEAypU6ghbSCcm6i+SO5RlG6GYANAKNAIC8QMXzgT3LDsdzPA/sTRQAjUAjAKADjIj7JOX+wJ5lLEecN9PVAGgEGgFQbt5xCECI07150/B76GoANAKNACg3fZYP/6VAn+U8b3EAaAQaAQAuZstP17YHAn2WtQ4xeySs1wOgEWgEQOlZF9nbzgcy9bwg3ZK6mG4GQCPQCAA4IVMzrMaAvoXqGUBDUtmiCgBoBBoBUHJ0rf5lImYPk38DAKARABAd6aC+VTQHAKARABAj21NidojmAAA0AgBiZJHUpqyv0xwAgEYAQIzo9tP7UsuoOkCTAAAaAQAxcjERM92yOURzAAAaAQAxsk9qa/S/ozkAAI0AgBhJn59zJtJn7DW2xtjO5Bk/oNsB0Ag0AqBcDEoldbyK2Q1jMwJ+Fk0ktkAqWWK3SSVx2rixJ/LT1PIIGgAagUYAlAgNQnwotXTrcwN+lqviPizQZsvpfgA0Ao0ACBPdVXHQ2OXkzUVzZ/TnXK/i9ZXUdmEsCPz5VaB0Cn69sa1SSYnvErNnDBdAI9AINAIgTPpT4pQ2FSpbptT5xr6W2qnIyyJtl+sOQRtjyAAagUagEQBhciznjWXS2PtSCdJT2y219fkJiTt9/BVHm4wwZACNQCPQCIAweSqNrVVX395WR94uk45n72fIABqBRqARAGHyfYNipgIYe5DeUsez32G4ABqBRqARAOFyrwEx+1Iq6/Wxs8/x/B8yXACNQCPQCID4PrxZOy+VHRxlwBWgOMxwATQCjUAjAMJFE259kiNkj4xtKlF7zJHK2UC2gM0ehgugEWgEGgEQPrrr4kbywVX7PPlZb8naYYtD2McZIoBGoBFoBADExJhD0HbRNACARgBALOjU9IRD0BbQPABoBBoBALEw5BCz+zQNAKARABATow5BO0HTAAAaAQAx4cpHsoGmAQA0AgBiYb5DzF4Zm0HzAKARaAQAxMIuh6B9RtMAABoBADFx2SFo+2gaAEAjACAWdGr6lUPQltA8AGgEGgEAsbBR3KdFAwCgEQAQDaccgnaWpgEANAIAYuK+Q9C20DQAgEYAQCy4tqHqKcp9lus1Df1+mg0AjUAjACA0RhyC9oXj+pPGnhsboOkA0Ag0AgBC4oxD0GxvatU8HdtoNgA0Ao0AgNC44RC05Znr1ic/v0STAaARaAQAhMhLh6D1pK7Rc3U0R8cTY/00GQAagUYAQIj86LClxuYYOyK1oMW3aS4ANAKNAIBQmcgRtbTtpKkA0Ag0AgBC5lIBMdtLMwGgEWgEAITOUI6QvTC2mSYCQCPQCACIhXXGbhqbTOy2sUNCQCIAoBEA0fBf9dwrGAS5dugAAAE3dEVYdE1hdGhNTAA8bWF0aCB4bWxucz0iaHR0cDovL3d3dy53My5vcmcvMTk5OC9NYXRoL01hdGhNTCI+PG1zdHlsZSBtYXRoc2l6ZT0iMTZweCI+PG1zdWI+PG1pPnk8L21pPjxtaT5pPC9taT48L21zdWI+PG1vPiYjeEEwOzwvbW8+PG1vPiYjeEEwOzwvbW8+PG1vPi08L21vPjxtbz4mI3hBMDs8L21vPjxtc3Vic3VwPjxtb3Zlcj48bWk+eTwvbWk+PG1vPl48L21vPjwvbW92ZXI+PG1pPmk8L21pPjxtcm93Pjxtbz4oPC9tbz48bWk+bjwvbWk+PG1vPi08L21vPjxtbj4xPC9tbj48bW8+KTwvbW8+PC9tcm93PjwvbXN1YnN1cD48L21zdHlsZT48L21hdGg+QSRYfQAAAABJRU5ErkJggg==\&quot;,\&quot;slideId\&quot;:11089877,\&quot;accessibleText\&quot;:\&quot;y 下標 i 空格 空格 減 空格 y 有 插入號 在上方 下標 i 上標 左括号 n 減 1 右括号 結束上標\&quot;,\&quot;imageHeight\&quot;:13.72972972972973}]&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13385</TotalTime>
  <Words>1784</Words>
  <Application>Microsoft Macintosh PowerPoint</Application>
  <PresentationFormat>全屏显示(16:9)</PresentationFormat>
  <Paragraphs>413</Paragraphs>
  <Slides>28</Slides>
  <Notes>14</Notes>
  <HiddenSlides>3</HiddenSlides>
  <MMClips>0</MMClips>
  <ScaleCrop>false</ScaleCrop>
  <HeadingPairs>
    <vt:vector size="6" baseType="variant">
      <vt:variant>
        <vt:lpstr>已用的字体</vt:lpstr>
      </vt:variant>
      <vt:variant>
        <vt:i4>18</vt:i4>
      </vt:variant>
      <vt:variant>
        <vt:lpstr>主题</vt:lpstr>
      </vt:variant>
      <vt:variant>
        <vt:i4>5</vt:i4>
      </vt:variant>
      <vt:variant>
        <vt:lpstr>幻灯片标题</vt:lpstr>
      </vt:variant>
      <vt:variant>
        <vt:i4>28</vt:i4>
      </vt:variant>
    </vt:vector>
  </HeadingPairs>
  <TitlesOfParts>
    <vt:vector size="51" baseType="lpstr">
      <vt:lpstr>Arial</vt:lpstr>
      <vt:lpstr>思源黑体 CN Regular</vt:lpstr>
      <vt:lpstr>Titillium WebSemiBold</vt:lpstr>
      <vt:lpstr>HarmonyOS Sans SC Black</vt:lpstr>
      <vt:lpstr>等线</vt:lpstr>
      <vt:lpstr>Source Han Serif CN</vt:lpstr>
      <vt:lpstr>Hanson</vt:lpstr>
      <vt:lpstr>思源宋体 CN Heavy</vt:lpstr>
      <vt:lpstr>Roboto Regular</vt:lpstr>
      <vt:lpstr>Calibri</vt:lpstr>
      <vt:lpstr>Wingdings</vt:lpstr>
      <vt:lpstr>Roboto</vt:lpstr>
      <vt:lpstr>Bahnschrift Condensed</vt:lpstr>
      <vt:lpstr>Inter</vt:lpstr>
      <vt:lpstr>Roboto Bold</vt:lpstr>
      <vt:lpstr>等线 Light</vt:lpstr>
      <vt:lpstr>Söhne</vt:lpstr>
      <vt:lpstr>Times New Roman</vt:lpstr>
      <vt:lpstr>青矾绿-学术</vt:lpstr>
      <vt:lpstr>1_Office 主题​​</vt:lpstr>
      <vt:lpstr>3_Office 主题​​</vt:lpstr>
      <vt:lpstr>2_Office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Intelligent Forecasting of Trademark Registration Appeal with TF-IDF and XGBoost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Forecasting of Trademark Registration Appeal with TF-IDF and XGBoost</dc:title>
  <dc:creator>王 群</dc:creator>
  <cp:lastModifiedBy>王 群</cp:lastModifiedBy>
  <cp:revision>14</cp:revision>
  <dcterms:created xsi:type="dcterms:W3CDTF">2023-11-15T17:10:07Z</dcterms:created>
  <dcterms:modified xsi:type="dcterms:W3CDTF">2023-11-26T16:51:56Z</dcterms:modified>
</cp:coreProperties>
</file>